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61DE-7A58-4BD0-B19E-7F35C59CF2A5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089-F04C-489F-BA32-BC1EC1A1E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61DE-7A58-4BD0-B19E-7F35C59CF2A5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089-F04C-489F-BA32-BC1EC1A1E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61DE-7A58-4BD0-B19E-7F35C59CF2A5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089-F04C-489F-BA32-BC1EC1A1E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61DE-7A58-4BD0-B19E-7F35C59CF2A5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089-F04C-489F-BA32-BC1EC1A1E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61DE-7A58-4BD0-B19E-7F35C59CF2A5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089-F04C-489F-BA32-BC1EC1A1E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61DE-7A58-4BD0-B19E-7F35C59CF2A5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089-F04C-489F-BA32-BC1EC1A1E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61DE-7A58-4BD0-B19E-7F35C59CF2A5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089-F04C-489F-BA32-BC1EC1A1E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61DE-7A58-4BD0-B19E-7F35C59CF2A5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089-F04C-489F-BA32-BC1EC1A1E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61DE-7A58-4BD0-B19E-7F35C59CF2A5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089-F04C-489F-BA32-BC1EC1A1E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61DE-7A58-4BD0-B19E-7F35C59CF2A5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089-F04C-489F-BA32-BC1EC1A1E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61DE-7A58-4BD0-B19E-7F35C59CF2A5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0089-F04C-489F-BA32-BC1EC1A1E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61DE-7A58-4BD0-B19E-7F35C59CF2A5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0089-F04C-489F-BA32-BC1EC1A1E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sktop_1\Case Studies\Assam Gram Sabha case study\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desktop_1\Case Studies\Assam Gram Sabha case study\0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sktop_1\Case Studies\Assam Gram Sabha case study\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desktop_1\Case Studies\Assam Gram Sabha case study\0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desktop_1\Case Studies\Assam Gram Sabha case study\0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desktop_1\Case Studies\Assam Gram Sabha case study\0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desktop_1\Case Studies\Assam Gram Sabha case study\0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desktop_1\Case Studies\Assam Gram Sabha case study\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desktop_1\Case Studies\Assam Gram Sabha case study\0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esktop_1\Case Studies\Assam Gram Sabha case study\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esktop_1\Case Studies\Assam Gram Sabha case study\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esktop_1\Case Studies\Assam Gram Sabha case study\0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esktop_1\Case Studies\Assam Gram Sabha case study\0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esktop_1\Case Studies\Assam Gram Sabha case study\0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esktop_1\Case Studies\Assam Gram Sabha case study\0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desktop_1\Case Studies\Assam Gram Sabha case study\0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desktop_1\Case Studies\Assam Gram Sabha case study\0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office2007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22</cp:revision>
  <dcterms:created xsi:type="dcterms:W3CDTF">2018-09-12T11:05:30Z</dcterms:created>
  <dcterms:modified xsi:type="dcterms:W3CDTF">2018-09-18T07:54:46Z</dcterms:modified>
</cp:coreProperties>
</file>