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comments/comment2.xml" ContentType="application/vnd.openxmlformats-officedocument.presentationml.comments+xml"/>
  <Override PartName="/ppt/notesSlides/notesSlide5.xml" ContentType="application/vnd.openxmlformats-officedocument.presentationml.notesSlide+xml"/>
  <Override PartName="/ppt/comments/comment3.xml" ContentType="application/vnd.openxmlformats-officedocument.presentationml.comments+xml"/>
  <Override PartName="/ppt/notesSlides/notesSlide6.xml" ContentType="application/vnd.openxmlformats-officedocument.presentationml.notesSlide+xml"/>
  <Override PartName="/ppt/comments/comment4.xml" ContentType="application/vnd.openxmlformats-officedocument.presentationml.comments+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comments/comment5.xml" ContentType="application/vnd.openxmlformats-officedocument.presentationml.comments+xml"/>
  <Override PartName="/ppt/notesSlides/notesSlide14.xml" ContentType="application/vnd.openxmlformats-officedocument.presentationml.notesSlide+xml"/>
  <Override PartName="/ppt/comments/comment6.xml" ContentType="application/vnd.openxmlformats-officedocument.presentationml.comments+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comments/comment7.xml" ContentType="application/vnd.openxmlformats-officedocument.presentationml.comments+xml"/>
  <Override PartName="/ppt/notesSlides/notesSlide18.xml" ContentType="application/vnd.openxmlformats-officedocument.presentationml.notesSlide+xml"/>
  <Override PartName="/ppt/comments/comment8.xml" ContentType="application/vnd.openxmlformats-officedocument.presentationml.comments+xml"/>
  <Override PartName="/ppt/notesSlides/notesSlide19.xml" ContentType="application/vnd.openxmlformats-officedocument.presentationml.notesSlide+xml"/>
  <Override PartName="/ppt/comments/comment9.xml" ContentType="application/vnd.openxmlformats-officedocument.presentationml.comments+xml"/>
  <Override PartName="/ppt/notesSlides/notesSlide20.xml" ContentType="application/vnd.openxmlformats-officedocument.presentationml.notesSlide+xml"/>
  <Override PartName="/ppt/comments/comment10.xml" ContentType="application/vnd.openxmlformats-officedocument.presentationml.comments+xml"/>
  <Override PartName="/ppt/notesSlides/notesSlide21.xml" ContentType="application/vnd.openxmlformats-officedocument.presentationml.notesSlide+xml"/>
  <Override PartName="/ppt/comments/comment11.xml" ContentType="application/vnd.openxmlformats-officedocument.presentationml.comments+xml"/>
  <Override PartName="/ppt/notesSlides/notesSlide22.xml" ContentType="application/vnd.openxmlformats-officedocument.presentationml.notesSlide+xml"/>
  <Override PartName="/ppt/comments/comment12.xml" ContentType="application/vnd.openxmlformats-officedocument.presentationml.comments+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comments/comment13.xml" ContentType="application/vnd.openxmlformats-officedocument.presentationml.comments+xml"/>
  <Override PartName="/ppt/comments/comment14.xml" ContentType="application/vnd.openxmlformats-officedocument.presentationml.comments+xml"/>
  <Override PartName="/ppt/notesSlides/notesSlide26.xml" ContentType="application/vnd.openxmlformats-officedocument.presentationml.notesSlide+xml"/>
  <Override PartName="/ppt/comments/comment15.xml" ContentType="application/vnd.openxmlformats-officedocument.presentationml.comments+xml"/>
  <Override PartName="/ppt/notesSlides/notesSlide27.xml" ContentType="application/vnd.openxmlformats-officedocument.presentationml.notesSlide+xml"/>
  <Override PartName="/ppt/comments/comment16.xml" ContentType="application/vnd.openxmlformats-officedocument.presentationml.comments+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comments/comment17.xml" ContentType="application/vnd.openxmlformats-officedocument.presentationml.comments+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comments/comment18.xml" ContentType="application/vnd.openxmlformats-officedocument.presentationml.comments+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comments/comment19.xml" ContentType="application/vnd.openxmlformats-officedocument.presentationml.comments+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comments/comment20.xml" ContentType="application/vnd.openxmlformats-officedocument.presentationml.comments+xml"/>
  <Override PartName="/ppt/notesSlides/notesSlide45.xml" ContentType="application/vnd.openxmlformats-officedocument.presentationml.notesSlide+xml"/>
  <Override PartName="/ppt/comments/comment21.xml" ContentType="application/vnd.openxmlformats-officedocument.presentationml.comments+xml"/>
  <Override PartName="/ppt/notesSlides/notesSlide46.xml" ContentType="application/vnd.openxmlformats-officedocument.presentationml.notesSlide+xml"/>
  <Override PartName="/ppt/comments/comment22.xml" ContentType="application/vnd.openxmlformats-officedocument.presentationml.comments+xml"/>
  <Override PartName="/ppt/notesSlides/notesSlide47.xml" ContentType="application/vnd.openxmlformats-officedocument.presentationml.notesSlide+xml"/>
  <Override PartName="/ppt/comments/comment23.xml" ContentType="application/vnd.openxmlformats-officedocument.presentationml.comments+xml"/>
  <Override PartName="/ppt/notesSlides/notesSlide48.xml" ContentType="application/vnd.openxmlformats-officedocument.presentationml.notesSlide+xml"/>
  <Override PartName="/ppt/notesSlides/notesSlide49.xml" ContentType="application/vnd.openxmlformats-officedocument.presentationml.notesSlide+xml"/>
  <Override PartName="/ppt/notesSlides/notesSlide50.xml" ContentType="application/vnd.openxmlformats-officedocument.presentationml.notesSlide+xml"/>
  <Override PartName="/ppt/notesSlides/notesSlide51.xml" ContentType="application/vnd.openxmlformats-officedocument.presentationml.notesSlide+xml"/>
  <Override PartName="/ppt/comments/comment24.xml" ContentType="application/vnd.openxmlformats-officedocument.presentationml.comments+xml"/>
  <Override PartName="/ppt/notesSlides/notesSlide52.xml" ContentType="application/vnd.openxmlformats-officedocument.presentationml.notesSlide+xml"/>
  <Override PartName="/ppt/notesSlides/notesSlide53.xml" ContentType="application/vnd.openxmlformats-officedocument.presentationml.notesSlide+xml"/>
  <Override PartName="/ppt/comments/comment25.xml" ContentType="application/vnd.openxmlformats-officedocument.presentationml.comments+xml"/>
  <Override PartName="/ppt/comments/comment26.xml" ContentType="application/vnd.openxmlformats-officedocument.presentationml.comments+xml"/>
  <Override PartName="/ppt/comments/comment27.xml" ContentType="application/vnd.openxmlformats-officedocument.presentationml.comments+xml"/>
  <Override PartName="/ppt/notesSlides/notesSlide54.xml" ContentType="application/vnd.openxmlformats-officedocument.presentationml.notesSlide+xml"/>
  <Override PartName="/ppt/notesSlides/notesSlide55.xml" ContentType="application/vnd.openxmlformats-officedocument.presentationml.notesSlide+xml"/>
  <Override PartName="/ppt/notesSlides/notesSlide56.xml" ContentType="application/vnd.openxmlformats-officedocument.presentationml.notesSlide+xml"/>
  <Override PartName="/ppt/notesSlides/notesSlide57.xml" ContentType="application/vnd.openxmlformats-officedocument.presentationml.notesSlide+xml"/>
  <Override PartName="/ppt/notesSlides/notesSlide58.xml" ContentType="application/vnd.openxmlformats-officedocument.presentationml.notesSlide+xml"/>
  <Override PartName="/ppt/notesSlides/notesSlide59.xml" ContentType="application/vnd.openxmlformats-officedocument.presentationml.notesSlide+xml"/>
  <Override PartName="/ppt/notesSlides/notesSlide60.xml" ContentType="application/vnd.openxmlformats-officedocument.presentationml.notesSlide+xml"/>
  <Override PartName="/ppt/comments/comment28.xml" ContentType="application/vnd.openxmlformats-officedocument.presentationml.comments+xml"/>
  <Override PartName="/ppt/notesSlides/notesSlide61.xml" ContentType="application/vnd.openxmlformats-officedocument.presentationml.notesSlide+xml"/>
  <Override PartName="/ppt/comments/comment29.xml" ContentType="application/vnd.openxmlformats-officedocument.presentationml.comments+xml"/>
  <Override PartName="/ppt/notesSlides/notesSlide62.xml" ContentType="application/vnd.openxmlformats-officedocument.presentationml.notesSlide+xml"/>
  <Override PartName="/ppt/comments/comment30.xml" ContentType="application/vnd.openxmlformats-officedocument.presentationml.comments+xml"/>
  <Override PartName="/ppt/notesSlides/notesSlide63.xml" ContentType="application/vnd.openxmlformats-officedocument.presentationml.notesSlide+xml"/>
  <Override PartName="/ppt/comments/comment31.xml" ContentType="application/vnd.openxmlformats-officedocument.presentationml.comments+xml"/>
  <Override PartName="/ppt/notesSlides/notesSlide64.xml" ContentType="application/vnd.openxmlformats-officedocument.presentationml.notesSlide+xml"/>
  <Override PartName="/ppt/comments/comment32.xml" ContentType="application/vnd.openxmlformats-officedocument.presentationml.comments+xml"/>
  <Override PartName="/ppt/notesSlides/notesSlide65.xml" ContentType="application/vnd.openxmlformats-officedocument.presentationml.notesSlide+xml"/>
  <Override PartName="/ppt/notesSlides/notesSlide66.xml" ContentType="application/vnd.openxmlformats-officedocument.presentationml.notesSlide+xml"/>
  <Override PartName="/ppt/notesSlides/notesSlide67.xml" ContentType="application/vnd.openxmlformats-officedocument.presentationml.notesSlide+xml"/>
  <Override PartName="/ppt/comments/comment33.xml" ContentType="application/vnd.openxmlformats-officedocument.presentationml.comments+xml"/>
  <Override PartName="/ppt/notesSlides/notesSlide68.xml" ContentType="application/vnd.openxmlformats-officedocument.presentationml.notesSlide+xml"/>
  <Override PartName="/ppt/notesSlides/notesSlide69.xml" ContentType="application/vnd.openxmlformats-officedocument.presentationml.notesSlide+xml"/>
  <Override PartName="/ppt/notesSlides/notesSlide70.xml" ContentType="application/vnd.openxmlformats-officedocument.presentationml.notesSlide+xml"/>
  <Override PartName="/ppt/notesSlides/notesSlide71.xml" ContentType="application/vnd.openxmlformats-officedocument.presentationml.notesSlide+xml"/>
  <Override PartName="/ppt/notesSlides/notesSlide72.xml" ContentType="application/vnd.openxmlformats-officedocument.presentationml.notesSlide+xml"/>
  <Override PartName="/ppt/notesSlides/notesSlide73.xml" ContentType="application/vnd.openxmlformats-officedocument.presentationml.notesSlide+xml"/>
  <Override PartName="/ppt/notesSlides/notesSlide74.xml" ContentType="application/vnd.openxmlformats-officedocument.presentationml.notesSlide+xml"/>
  <Override PartName="/ppt/comments/comment34.xml" ContentType="application/vnd.openxmlformats-officedocument.presentationml.comments+xml"/>
  <Override PartName="/ppt/notesSlides/notesSlide75.xml" ContentType="application/vnd.openxmlformats-officedocument.presentationml.notesSlide+xml"/>
  <Override PartName="/ppt/notesSlides/notesSlide76.xml" ContentType="application/vnd.openxmlformats-officedocument.presentationml.notesSlide+xml"/>
  <Override PartName="/ppt/notesSlides/notesSlide77.xml" ContentType="application/vnd.openxmlformats-officedocument.presentationml.notesSlide+xml"/>
  <Override PartName="/ppt/notesSlides/notesSlide78.xml" ContentType="application/vnd.openxmlformats-officedocument.presentationml.notesSlide+xml"/>
  <Override PartName="/ppt/notesSlides/notesSlide79.xml" ContentType="application/vnd.openxmlformats-officedocument.presentationml.notesSlide+xml"/>
  <Override PartName="/ppt/notesSlides/notesSlide80.xml" ContentType="application/vnd.openxmlformats-officedocument.presentationml.notesSlide+xml"/>
  <Override PartName="/ppt/notesSlides/notesSlide81.xml" ContentType="application/vnd.openxmlformats-officedocument.presentationml.notesSlide+xml"/>
  <Override PartName="/ppt/notesSlides/notesSlide82.xml" ContentType="application/vnd.openxmlformats-officedocument.presentationml.notesSlide+xml"/>
  <Override PartName="/ppt/comments/comment35.xml" ContentType="application/vnd.openxmlformats-officedocument.presentationml.comments+xml"/>
  <Override PartName="/ppt/notesSlides/notesSlide8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5391" r:id="rId2"/>
  </p:sldMasterIdLst>
  <p:notesMasterIdLst>
    <p:notesMasterId r:id="rId97"/>
  </p:notesMasterIdLst>
  <p:handoutMasterIdLst>
    <p:handoutMasterId r:id="rId98"/>
  </p:handoutMasterIdLst>
  <p:sldIdLst>
    <p:sldId id="1983" r:id="rId3"/>
    <p:sldId id="1935" r:id="rId4"/>
    <p:sldId id="1982" r:id="rId5"/>
    <p:sldId id="1953" r:id="rId6"/>
    <p:sldId id="2014" r:id="rId7"/>
    <p:sldId id="1945" r:id="rId8"/>
    <p:sldId id="1946" r:id="rId9"/>
    <p:sldId id="1963" r:id="rId10"/>
    <p:sldId id="1964" r:id="rId11"/>
    <p:sldId id="1965" r:id="rId12"/>
    <p:sldId id="1947" r:id="rId13"/>
    <p:sldId id="2015" r:id="rId14"/>
    <p:sldId id="1950" r:id="rId15"/>
    <p:sldId id="1951" r:id="rId16"/>
    <p:sldId id="1797" r:id="rId17"/>
    <p:sldId id="1756" r:id="rId18"/>
    <p:sldId id="1775" r:id="rId19"/>
    <p:sldId id="1807" r:id="rId20"/>
    <p:sldId id="1808" r:id="rId21"/>
    <p:sldId id="1757" r:id="rId22"/>
    <p:sldId id="1759" r:id="rId23"/>
    <p:sldId id="1760" r:id="rId24"/>
    <p:sldId id="1798" r:id="rId25"/>
    <p:sldId id="2016" r:id="rId26"/>
    <p:sldId id="1914" r:id="rId27"/>
    <p:sldId id="1770" r:id="rId28"/>
    <p:sldId id="1801" r:id="rId29"/>
    <p:sldId id="1802" r:id="rId30"/>
    <p:sldId id="1803" r:id="rId31"/>
    <p:sldId id="1804" r:id="rId32"/>
    <p:sldId id="1805" r:id="rId33"/>
    <p:sldId id="1810" r:id="rId34"/>
    <p:sldId id="1811" r:id="rId35"/>
    <p:sldId id="2017" r:id="rId36"/>
    <p:sldId id="1967" r:id="rId37"/>
    <p:sldId id="1968" r:id="rId38"/>
    <p:sldId id="1809" r:id="rId39"/>
    <p:sldId id="1956" r:id="rId40"/>
    <p:sldId id="2018" r:id="rId41"/>
    <p:sldId id="1959" r:id="rId42"/>
    <p:sldId id="2019" r:id="rId43"/>
    <p:sldId id="1969" r:id="rId44"/>
    <p:sldId id="1975" r:id="rId45"/>
    <p:sldId id="1976" r:id="rId46"/>
    <p:sldId id="1970" r:id="rId47"/>
    <p:sldId id="1977" r:id="rId48"/>
    <p:sldId id="1978" r:id="rId49"/>
    <p:sldId id="1971" r:id="rId50"/>
    <p:sldId id="1972" r:id="rId51"/>
    <p:sldId id="1973" r:id="rId52"/>
    <p:sldId id="1981" r:id="rId53"/>
    <p:sldId id="2020" r:id="rId54"/>
    <p:sldId id="1961" r:id="rId55"/>
    <p:sldId id="1962" r:id="rId56"/>
    <p:sldId id="1954" r:id="rId57"/>
    <p:sldId id="1955" r:id="rId58"/>
    <p:sldId id="1980" r:id="rId59"/>
    <p:sldId id="1979" r:id="rId60"/>
    <p:sldId id="1984" r:id="rId61"/>
    <p:sldId id="2021" r:id="rId62"/>
    <p:sldId id="1985" r:id="rId63"/>
    <p:sldId id="1986" r:id="rId64"/>
    <p:sldId id="1987" r:id="rId65"/>
    <p:sldId id="1988" r:id="rId66"/>
    <p:sldId id="1989" r:id="rId67"/>
    <p:sldId id="1990" r:id="rId68"/>
    <p:sldId id="1991" r:id="rId69"/>
    <p:sldId id="1992" r:id="rId70"/>
    <p:sldId id="1993" r:id="rId71"/>
    <p:sldId id="1994" r:id="rId72"/>
    <p:sldId id="2022" r:id="rId73"/>
    <p:sldId id="1995" r:id="rId74"/>
    <p:sldId id="1996" r:id="rId75"/>
    <p:sldId id="1997" r:id="rId76"/>
    <p:sldId id="1998" r:id="rId77"/>
    <p:sldId id="1999" r:id="rId78"/>
    <p:sldId id="2023" r:id="rId79"/>
    <p:sldId id="2000" r:id="rId80"/>
    <p:sldId id="2001" r:id="rId81"/>
    <p:sldId id="2002" r:id="rId82"/>
    <p:sldId id="2003" r:id="rId83"/>
    <p:sldId id="2004" r:id="rId84"/>
    <p:sldId id="2024" r:id="rId85"/>
    <p:sldId id="2005" r:id="rId86"/>
    <p:sldId id="2006" r:id="rId87"/>
    <p:sldId id="2025" r:id="rId88"/>
    <p:sldId id="2007" r:id="rId89"/>
    <p:sldId id="2008" r:id="rId90"/>
    <p:sldId id="2009" r:id="rId91"/>
    <p:sldId id="2010" r:id="rId92"/>
    <p:sldId id="2026" r:id="rId93"/>
    <p:sldId id="2011" r:id="rId94"/>
    <p:sldId id="2012" r:id="rId95"/>
    <p:sldId id="2013" r:id="rId96"/>
  </p:sldIdLst>
  <p:sldSz cx="9144000" cy="6858000" type="screen4x3"/>
  <p:notesSz cx="7315200" cy="9601200"/>
  <p:custDataLst>
    <p:tags r:id="rId99"/>
  </p:custDataLst>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32"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ajith Sukumaran" initials="SS" lastIdx="1" clrIdx="0"/>
  <p:cmAuthor id="2" name="Ruchi Prasad" initials="RP" lastIdx="45" clrIdx="1">
    <p:extLst>
      <p:ext uri="{19B8F6BF-5375-455C-9EA6-DF929625EA0E}">
        <p15:presenceInfo xmlns:p15="http://schemas.microsoft.com/office/powerpoint/2012/main" userId="Ruchi Prasa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BE5F1"/>
    <a:srgbClr val="FDEDDF"/>
    <a:srgbClr val="99FF99"/>
    <a:srgbClr val="66FF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F2DE63D5-997A-4646-A377-4702673A728D}" styleName="Light Style 2 - Accent 3">
    <a:wholeTbl>
      <a:tcTxStyle>
        <a:fontRef idx="minor">
          <a:scrgbClr r="0" g="0" b="0"/>
        </a:fontRef>
        <a:schemeClr val="tx1"/>
      </a:tcTxStyle>
      <a:tcStyle>
        <a:tcBdr>
          <a:left>
            <a:lnRef idx="1">
              <a:schemeClr val="accent3"/>
            </a:lnRef>
          </a:left>
          <a:right>
            <a:lnRef idx="1">
              <a:schemeClr val="accent3"/>
            </a:lnRef>
          </a:right>
          <a:top>
            <a:lnRef idx="1">
              <a:schemeClr val="accent3"/>
            </a:lnRef>
          </a:top>
          <a:bottom>
            <a:lnRef idx="1">
              <a:schemeClr val="accent3"/>
            </a:lnRef>
          </a:bottom>
          <a:insideH>
            <a:ln>
              <a:noFill/>
            </a:ln>
          </a:insideH>
          <a:insideV>
            <a:ln>
              <a:noFill/>
            </a:ln>
          </a:insideV>
        </a:tcBdr>
        <a:fill>
          <a:noFill/>
        </a:fill>
      </a:tcStyle>
    </a:wholeTbl>
    <a:band1H>
      <a:tcStyle>
        <a:tcBdr>
          <a:top>
            <a:lnRef idx="1">
              <a:schemeClr val="accent3"/>
            </a:lnRef>
          </a:top>
          <a:bottom>
            <a:lnRef idx="1">
              <a:schemeClr val="accent3"/>
            </a:lnRef>
          </a:bottom>
        </a:tcBdr>
      </a:tcStyle>
    </a:band1H>
    <a:band1V>
      <a:tcStyle>
        <a:tcBdr>
          <a:left>
            <a:lnRef idx="1">
              <a:schemeClr val="accent3"/>
            </a:lnRef>
          </a:left>
          <a:right>
            <a:lnRef idx="1">
              <a:schemeClr val="accent3"/>
            </a:lnRef>
          </a:right>
        </a:tcBdr>
      </a:tcStyle>
    </a:band1V>
    <a:band2V>
      <a:tcStyle>
        <a:tcBdr>
          <a:left>
            <a:lnRef idx="1">
              <a:schemeClr val="accent3"/>
            </a:lnRef>
          </a:left>
          <a:right>
            <a:lnRef idx="1">
              <a:schemeClr val="accent3"/>
            </a:lnRef>
          </a:right>
        </a:tcBdr>
      </a:tcStyle>
    </a:band2V>
    <a:lastCol>
      <a:tcTxStyle b="on"/>
      <a:tcStyle>
        <a:tcBdr/>
      </a:tcStyle>
    </a:lastCol>
    <a:firstCol>
      <a:tcTxStyle b="on"/>
      <a:tcStyle>
        <a:tcBdr/>
      </a:tcStyle>
    </a:firstCol>
    <a:lastRow>
      <a:tcTxStyle b="on"/>
      <a:tcStyle>
        <a:tcBdr>
          <a:top>
            <a:ln w="50800" cmpd="dbl">
              <a:solidFill>
                <a:schemeClr val="accent3"/>
              </a:solidFill>
            </a:ln>
          </a:top>
        </a:tcBdr>
      </a:tcStyle>
    </a:lastRow>
    <a:firstRow>
      <a:tcTxStyle b="on">
        <a:fontRef idx="minor">
          <a:scrgbClr r="0" g="0" b="0"/>
        </a:fontRef>
        <a:schemeClr val="bg1"/>
      </a:tcTxStyle>
      <a:tcStyle>
        <a:tcBdr/>
        <a:fillRef idx="1">
          <a:schemeClr val="accent3"/>
        </a:fillRef>
      </a:tcStyle>
    </a:firstRow>
  </a:tblStyle>
  <a:tblStyle styleId="{7E9639D4-E3E2-4D34-9284-5A2195B3D0D7}" styleName="Light Style 2">
    <a:wholeTbl>
      <a:tcTxStyle>
        <a:fontRef idx="minor">
          <a:scrgbClr r="0" g="0" b="0"/>
        </a:fontRef>
        <a:schemeClr val="tx1"/>
      </a:tcTxStyle>
      <a:tcStyle>
        <a:tcBdr>
          <a:left>
            <a:lnRef idx="1">
              <a:schemeClr val="tx1"/>
            </a:lnRef>
          </a:left>
          <a:right>
            <a:lnRef idx="1">
              <a:schemeClr val="tx1"/>
            </a:lnRef>
          </a:right>
          <a:top>
            <a:lnRef idx="1">
              <a:schemeClr val="tx1"/>
            </a:lnRef>
          </a:top>
          <a:bottom>
            <a:lnRef idx="1">
              <a:schemeClr val="tx1"/>
            </a:lnRef>
          </a:bottom>
          <a:insideH>
            <a:ln>
              <a:noFill/>
            </a:ln>
          </a:insideH>
          <a:insideV>
            <a:ln>
              <a:noFill/>
            </a:ln>
          </a:insideV>
        </a:tcBdr>
        <a:fill>
          <a:noFill/>
        </a:fill>
      </a:tcStyle>
    </a:wholeTbl>
    <a:band1H>
      <a:tcStyle>
        <a:tcBdr>
          <a:top>
            <a:lnRef idx="1">
              <a:schemeClr val="tx1"/>
            </a:lnRef>
          </a:top>
          <a:bottom>
            <a:lnRef idx="1">
              <a:schemeClr val="tx1"/>
            </a:lnRef>
          </a:bottom>
        </a:tcBdr>
      </a:tcStyle>
    </a:band1H>
    <a:band1V>
      <a:tcStyle>
        <a:tcBdr>
          <a:left>
            <a:lnRef idx="1">
              <a:schemeClr val="tx1"/>
            </a:lnRef>
          </a:left>
          <a:right>
            <a:lnRef idx="1">
              <a:schemeClr val="tx1"/>
            </a:lnRef>
          </a:right>
        </a:tcBdr>
      </a:tcStyle>
    </a:band1V>
    <a:band2V>
      <a:tcStyle>
        <a:tcBdr>
          <a:left>
            <a:lnRef idx="1">
              <a:schemeClr val="tx1"/>
            </a:lnRef>
          </a:left>
          <a:right>
            <a:lnRef idx="1">
              <a:schemeClr val="tx1"/>
            </a:lnRef>
          </a:right>
        </a:tcBdr>
      </a:tcStyle>
    </a:band2V>
    <a:lastCol>
      <a:tcTxStyle b="on"/>
      <a:tcStyle>
        <a:tcBdr/>
      </a:tcStyle>
    </a:lastCol>
    <a:firstCol>
      <a:tcTxStyle b="on"/>
      <a:tcStyle>
        <a:tcBdr/>
      </a:tcStyle>
    </a:firstCol>
    <a:lastRow>
      <a:tcTxStyle b="on"/>
      <a:tcStyle>
        <a:tcBdr>
          <a:top>
            <a:ln w="50800" cmpd="dbl">
              <a:solidFill>
                <a:schemeClr val="tx1"/>
              </a:solidFill>
            </a:ln>
          </a:top>
        </a:tcBdr>
      </a:tcStyle>
    </a:lastRow>
    <a:firstRow>
      <a:tcTxStyle b="on">
        <a:fontRef idx="minor">
          <a:scrgbClr r="0" g="0" b="0"/>
        </a:fontRef>
        <a:schemeClr val="bg1"/>
      </a:tcTxStyle>
      <a:tcStyle>
        <a:tcBdr/>
        <a:fillRef idx="1">
          <a:schemeClr val="tx1"/>
        </a:fillRef>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8111" autoAdjust="0"/>
    <p:restoredTop sz="95385" autoAdjust="0"/>
  </p:normalViewPr>
  <p:slideViewPr>
    <p:cSldViewPr>
      <p:cViewPr varScale="1">
        <p:scale>
          <a:sx n="91" d="100"/>
          <a:sy n="91" d="100"/>
        </p:scale>
        <p:origin x="638" y="72"/>
      </p:cViewPr>
      <p:guideLst>
        <p:guide orient="horz" pos="2160"/>
        <p:guide pos="2832"/>
      </p:guideLst>
    </p:cSldViewPr>
  </p:slideViewPr>
  <p:outlineViewPr>
    <p:cViewPr>
      <p:scale>
        <a:sx n="33" d="100"/>
        <a:sy n="33" d="100"/>
      </p:scale>
      <p:origin x="0" y="3918"/>
    </p:cViewPr>
  </p:outlineViewPr>
  <p:notesTextViewPr>
    <p:cViewPr>
      <p:scale>
        <a:sx n="100" d="100"/>
        <a:sy n="100" d="100"/>
      </p:scale>
      <p:origin x="0" y="0"/>
    </p:cViewPr>
  </p:notesTextViewPr>
  <p:sorterViewPr>
    <p:cViewPr>
      <p:scale>
        <a:sx n="200" d="100"/>
        <a:sy n="200" d="100"/>
      </p:scale>
      <p:origin x="0" y="-112214"/>
    </p:cViewPr>
  </p:sorterViewPr>
  <p:gridSpacing cx="76200" cy="76200"/>
</p:viewPr>
</file>

<file path=ppt/_rels/presentation.xml.rels><?xml version="1.0" encoding="UTF-8" standalone="yes"?>
<Relationships xmlns="http://schemas.openxmlformats.org/package/2006/relationships"><Relationship Id="rId26" Type="http://schemas.openxmlformats.org/officeDocument/2006/relationships/slide" Target="slides/slide24.xml"/><Relationship Id="rId21" Type="http://schemas.openxmlformats.org/officeDocument/2006/relationships/slide" Target="slides/slide19.xml"/><Relationship Id="rId42" Type="http://schemas.openxmlformats.org/officeDocument/2006/relationships/slide" Target="slides/slide40.xml"/><Relationship Id="rId47" Type="http://schemas.openxmlformats.org/officeDocument/2006/relationships/slide" Target="slides/slide45.xml"/><Relationship Id="rId63" Type="http://schemas.openxmlformats.org/officeDocument/2006/relationships/slide" Target="slides/slide61.xml"/><Relationship Id="rId68" Type="http://schemas.openxmlformats.org/officeDocument/2006/relationships/slide" Target="slides/slide66.xml"/><Relationship Id="rId84" Type="http://schemas.openxmlformats.org/officeDocument/2006/relationships/slide" Target="slides/slide82.xml"/><Relationship Id="rId89" Type="http://schemas.openxmlformats.org/officeDocument/2006/relationships/slide" Target="slides/slide87.xml"/><Relationship Id="rId7" Type="http://schemas.openxmlformats.org/officeDocument/2006/relationships/slide" Target="slides/slide5.xml"/><Relationship Id="rId71" Type="http://schemas.openxmlformats.org/officeDocument/2006/relationships/slide" Target="slides/slide69.xml"/><Relationship Id="rId92" Type="http://schemas.openxmlformats.org/officeDocument/2006/relationships/slide" Target="slides/slide90.xml"/><Relationship Id="rId2" Type="http://schemas.openxmlformats.org/officeDocument/2006/relationships/slideMaster" Target="slideMasters/slideMaster2.xml"/><Relationship Id="rId16" Type="http://schemas.openxmlformats.org/officeDocument/2006/relationships/slide" Target="slides/slide14.xml"/><Relationship Id="rId29" Type="http://schemas.openxmlformats.org/officeDocument/2006/relationships/slide" Target="slides/slide27.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slide" Target="slides/slide38.xml"/><Relationship Id="rId45" Type="http://schemas.openxmlformats.org/officeDocument/2006/relationships/slide" Target="slides/slide43.xml"/><Relationship Id="rId53" Type="http://schemas.openxmlformats.org/officeDocument/2006/relationships/slide" Target="slides/slide51.xml"/><Relationship Id="rId58" Type="http://schemas.openxmlformats.org/officeDocument/2006/relationships/slide" Target="slides/slide56.xml"/><Relationship Id="rId66" Type="http://schemas.openxmlformats.org/officeDocument/2006/relationships/slide" Target="slides/slide64.xml"/><Relationship Id="rId74" Type="http://schemas.openxmlformats.org/officeDocument/2006/relationships/slide" Target="slides/slide72.xml"/><Relationship Id="rId79" Type="http://schemas.openxmlformats.org/officeDocument/2006/relationships/slide" Target="slides/slide77.xml"/><Relationship Id="rId87" Type="http://schemas.openxmlformats.org/officeDocument/2006/relationships/slide" Target="slides/slide85.xml"/><Relationship Id="rId102" Type="http://schemas.openxmlformats.org/officeDocument/2006/relationships/viewProps" Target="viewProps.xml"/><Relationship Id="rId5" Type="http://schemas.openxmlformats.org/officeDocument/2006/relationships/slide" Target="slides/slide3.xml"/><Relationship Id="rId61" Type="http://schemas.openxmlformats.org/officeDocument/2006/relationships/slide" Target="slides/slide59.xml"/><Relationship Id="rId82" Type="http://schemas.openxmlformats.org/officeDocument/2006/relationships/slide" Target="slides/slide80.xml"/><Relationship Id="rId90" Type="http://schemas.openxmlformats.org/officeDocument/2006/relationships/slide" Target="slides/slide88.xml"/><Relationship Id="rId95" Type="http://schemas.openxmlformats.org/officeDocument/2006/relationships/slide" Target="slides/slide93.xml"/><Relationship Id="rId19" Type="http://schemas.openxmlformats.org/officeDocument/2006/relationships/slide" Target="slides/slide1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slide" Target="slides/slide41.xml"/><Relationship Id="rId48" Type="http://schemas.openxmlformats.org/officeDocument/2006/relationships/slide" Target="slides/slide46.xml"/><Relationship Id="rId56" Type="http://schemas.openxmlformats.org/officeDocument/2006/relationships/slide" Target="slides/slide54.xml"/><Relationship Id="rId64" Type="http://schemas.openxmlformats.org/officeDocument/2006/relationships/slide" Target="slides/slide62.xml"/><Relationship Id="rId69" Type="http://schemas.openxmlformats.org/officeDocument/2006/relationships/slide" Target="slides/slide67.xml"/><Relationship Id="rId77" Type="http://schemas.openxmlformats.org/officeDocument/2006/relationships/slide" Target="slides/slide75.xml"/><Relationship Id="rId100" Type="http://schemas.openxmlformats.org/officeDocument/2006/relationships/commentAuthors" Target="commentAuthors.xml"/><Relationship Id="rId8" Type="http://schemas.openxmlformats.org/officeDocument/2006/relationships/slide" Target="slides/slide6.xml"/><Relationship Id="rId51" Type="http://schemas.openxmlformats.org/officeDocument/2006/relationships/slide" Target="slides/slide49.xml"/><Relationship Id="rId72" Type="http://schemas.openxmlformats.org/officeDocument/2006/relationships/slide" Target="slides/slide70.xml"/><Relationship Id="rId80" Type="http://schemas.openxmlformats.org/officeDocument/2006/relationships/slide" Target="slides/slide78.xml"/><Relationship Id="rId85" Type="http://schemas.openxmlformats.org/officeDocument/2006/relationships/slide" Target="slides/slide83.xml"/><Relationship Id="rId93" Type="http://schemas.openxmlformats.org/officeDocument/2006/relationships/slide" Target="slides/slide91.xml"/><Relationship Id="rId98" Type="http://schemas.openxmlformats.org/officeDocument/2006/relationships/handoutMaster" Target="handoutMasters/handoutMaster1.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slide" Target="slides/slide36.xml"/><Relationship Id="rId46" Type="http://schemas.openxmlformats.org/officeDocument/2006/relationships/slide" Target="slides/slide44.xml"/><Relationship Id="rId59" Type="http://schemas.openxmlformats.org/officeDocument/2006/relationships/slide" Target="slides/slide57.xml"/><Relationship Id="rId67" Type="http://schemas.openxmlformats.org/officeDocument/2006/relationships/slide" Target="slides/slide65.xml"/><Relationship Id="rId103" Type="http://schemas.openxmlformats.org/officeDocument/2006/relationships/theme" Target="theme/theme1.xml"/><Relationship Id="rId20" Type="http://schemas.openxmlformats.org/officeDocument/2006/relationships/slide" Target="slides/slide18.xml"/><Relationship Id="rId41" Type="http://schemas.openxmlformats.org/officeDocument/2006/relationships/slide" Target="slides/slide39.xml"/><Relationship Id="rId54" Type="http://schemas.openxmlformats.org/officeDocument/2006/relationships/slide" Target="slides/slide52.xml"/><Relationship Id="rId62" Type="http://schemas.openxmlformats.org/officeDocument/2006/relationships/slide" Target="slides/slide60.xml"/><Relationship Id="rId70" Type="http://schemas.openxmlformats.org/officeDocument/2006/relationships/slide" Target="slides/slide68.xml"/><Relationship Id="rId75" Type="http://schemas.openxmlformats.org/officeDocument/2006/relationships/slide" Target="slides/slide73.xml"/><Relationship Id="rId83" Type="http://schemas.openxmlformats.org/officeDocument/2006/relationships/slide" Target="slides/slide81.xml"/><Relationship Id="rId88" Type="http://schemas.openxmlformats.org/officeDocument/2006/relationships/slide" Target="slides/slide86.xml"/><Relationship Id="rId91" Type="http://schemas.openxmlformats.org/officeDocument/2006/relationships/slide" Target="slides/slide89.xml"/><Relationship Id="rId96" Type="http://schemas.openxmlformats.org/officeDocument/2006/relationships/slide" Target="slides/slide94.xml"/><Relationship Id="rId1" Type="http://schemas.openxmlformats.org/officeDocument/2006/relationships/slideMaster" Target="slideMasters/slideMaster1.xml"/><Relationship Id="rId6" Type="http://schemas.openxmlformats.org/officeDocument/2006/relationships/slide" Target="slides/slide4.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49" Type="http://schemas.openxmlformats.org/officeDocument/2006/relationships/slide" Target="slides/slide47.xml"/><Relationship Id="rId57" Type="http://schemas.openxmlformats.org/officeDocument/2006/relationships/slide" Target="slides/slide55.xml"/><Relationship Id="rId10" Type="http://schemas.openxmlformats.org/officeDocument/2006/relationships/slide" Target="slides/slide8.xml"/><Relationship Id="rId31" Type="http://schemas.openxmlformats.org/officeDocument/2006/relationships/slide" Target="slides/slide29.xml"/><Relationship Id="rId44" Type="http://schemas.openxmlformats.org/officeDocument/2006/relationships/slide" Target="slides/slide42.xml"/><Relationship Id="rId52" Type="http://schemas.openxmlformats.org/officeDocument/2006/relationships/slide" Target="slides/slide50.xml"/><Relationship Id="rId60" Type="http://schemas.openxmlformats.org/officeDocument/2006/relationships/slide" Target="slides/slide58.xml"/><Relationship Id="rId65" Type="http://schemas.openxmlformats.org/officeDocument/2006/relationships/slide" Target="slides/slide63.xml"/><Relationship Id="rId73" Type="http://schemas.openxmlformats.org/officeDocument/2006/relationships/slide" Target="slides/slide71.xml"/><Relationship Id="rId78" Type="http://schemas.openxmlformats.org/officeDocument/2006/relationships/slide" Target="slides/slide76.xml"/><Relationship Id="rId81" Type="http://schemas.openxmlformats.org/officeDocument/2006/relationships/slide" Target="slides/slide79.xml"/><Relationship Id="rId86" Type="http://schemas.openxmlformats.org/officeDocument/2006/relationships/slide" Target="slides/slide84.xml"/><Relationship Id="rId94" Type="http://schemas.openxmlformats.org/officeDocument/2006/relationships/slide" Target="slides/slide92.xml"/><Relationship Id="rId99" Type="http://schemas.openxmlformats.org/officeDocument/2006/relationships/tags" Target="tags/tag1.xml"/><Relationship Id="rId101"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slide" Target="slides/slide7.xml"/><Relationship Id="rId13" Type="http://schemas.openxmlformats.org/officeDocument/2006/relationships/slide" Target="slides/slide11.xml"/><Relationship Id="rId18" Type="http://schemas.openxmlformats.org/officeDocument/2006/relationships/slide" Target="slides/slide16.xml"/><Relationship Id="rId39" Type="http://schemas.openxmlformats.org/officeDocument/2006/relationships/slide" Target="slides/slide37.xml"/><Relationship Id="rId34" Type="http://schemas.openxmlformats.org/officeDocument/2006/relationships/slide" Target="slides/slide32.xml"/><Relationship Id="rId50" Type="http://schemas.openxmlformats.org/officeDocument/2006/relationships/slide" Target="slides/slide48.xml"/><Relationship Id="rId55" Type="http://schemas.openxmlformats.org/officeDocument/2006/relationships/slide" Target="slides/slide53.xml"/><Relationship Id="rId76" Type="http://schemas.openxmlformats.org/officeDocument/2006/relationships/slide" Target="slides/slide74.xml"/><Relationship Id="rId97" Type="http://schemas.openxmlformats.org/officeDocument/2006/relationships/notesMaster" Target="notesMasters/notesMaster1.xml"/><Relationship Id="rId104" Type="http://schemas.openxmlformats.org/officeDocument/2006/relationships/tableStyles" Target="tableStyles.xml"/></Relationships>
</file>

<file path=ppt/comments/comment1.xml><?xml version="1.0" encoding="utf-8"?>
<p:cmLst xmlns:a="http://schemas.openxmlformats.org/drawingml/2006/main" xmlns:r="http://schemas.openxmlformats.org/officeDocument/2006/relationships" xmlns:p="http://schemas.openxmlformats.org/presentationml/2006/main">
  <p:cm authorId="2" dt="2018-10-06T18:21:16.053" idx="1">
    <p:pos x="5241" y="219"/>
    <p:text>Filled the gap</p:text>
    <p:extLst>
      <p:ext uri="{C676402C-5697-4E1C-873F-D02D1690AC5C}">
        <p15:threadingInfo xmlns:p15="http://schemas.microsoft.com/office/powerpoint/2012/main" timeZoneBias="-330"/>
      </p:ext>
    </p:extLst>
  </p:cm>
</p:cmLst>
</file>

<file path=ppt/comments/comment10.xml><?xml version="1.0" encoding="utf-8"?>
<p:cmLst xmlns:a="http://schemas.openxmlformats.org/drawingml/2006/main" xmlns:r="http://schemas.openxmlformats.org/officeDocument/2006/relationships" xmlns:p="http://schemas.openxmlformats.org/presentationml/2006/main">
  <p:cm authorId="2" dt="2018-10-06T21:58:05.874" idx="16">
    <p:pos x="5168" y="1468"/>
    <p:text>spell correction</p:text>
    <p:extLst>
      <p:ext uri="{C676402C-5697-4E1C-873F-D02D1690AC5C}">
        <p15:threadingInfo xmlns:p15="http://schemas.microsoft.com/office/powerpoint/2012/main" timeZoneBias="-330"/>
      </p:ext>
    </p:extLst>
  </p:cm>
</p:cmLst>
</file>

<file path=ppt/comments/comment11.xml><?xml version="1.0" encoding="utf-8"?>
<p:cmLst xmlns:a="http://schemas.openxmlformats.org/drawingml/2006/main" xmlns:r="http://schemas.openxmlformats.org/officeDocument/2006/relationships" xmlns:p="http://schemas.openxmlformats.org/presentationml/2006/main">
  <p:cm authorId="2" dt="2018-10-06T21:57:46.926" idx="15">
    <p:pos x="3602" y="3756"/>
    <p:text>corrected the spelling</p:text>
    <p:extLst>
      <p:ext uri="{C676402C-5697-4E1C-873F-D02D1690AC5C}">
        <p15:threadingInfo xmlns:p15="http://schemas.microsoft.com/office/powerpoint/2012/main" timeZoneBias="-330"/>
      </p:ext>
    </p:extLst>
  </p:cm>
</p:cmLst>
</file>

<file path=ppt/comments/comment12.xml><?xml version="1.0" encoding="utf-8"?>
<p:cmLst xmlns:a="http://schemas.openxmlformats.org/drawingml/2006/main" xmlns:r="http://schemas.openxmlformats.org/officeDocument/2006/relationships" xmlns:p="http://schemas.openxmlformats.org/presentationml/2006/main">
  <p:cm authorId="2" dt="2018-10-06T21:58:53.943" idx="17">
    <p:pos x="10" y="10"/>
    <p:text>spell correction</p:text>
    <p:extLst>
      <p:ext uri="{C676402C-5697-4E1C-873F-D02D1690AC5C}">
        <p15:threadingInfo xmlns:p15="http://schemas.microsoft.com/office/powerpoint/2012/main" timeZoneBias="-330"/>
      </p:ext>
    </p:extLst>
  </p:cm>
  <p:cm authorId="2" dt="2018-10-06T22:00:47.785" idx="18">
    <p:pos x="2710" y="1947"/>
    <p:text>Tranportation of finished goods ?</p:text>
    <p:extLst>
      <p:ext uri="{C676402C-5697-4E1C-873F-D02D1690AC5C}">
        <p15:threadingInfo xmlns:p15="http://schemas.microsoft.com/office/powerpoint/2012/main" timeZoneBias="-330"/>
      </p:ext>
    </p:extLst>
  </p:cm>
</p:cmLst>
</file>

<file path=ppt/comments/comment13.xml><?xml version="1.0" encoding="utf-8"?>
<p:cmLst xmlns:a="http://schemas.openxmlformats.org/drawingml/2006/main" xmlns:r="http://schemas.openxmlformats.org/officeDocument/2006/relationships" xmlns:p="http://schemas.openxmlformats.org/presentationml/2006/main">
  <p:cm authorId="2" dt="2018-10-06T22:08:52.252" idx="19">
    <p:pos x="5500" y="2580"/>
    <p:text>Edited</p:text>
    <p:extLst>
      <p:ext uri="{C676402C-5697-4E1C-873F-D02D1690AC5C}">
        <p15:threadingInfo xmlns:p15="http://schemas.microsoft.com/office/powerpoint/2012/main" timeZoneBias="-330"/>
      </p:ext>
    </p:extLst>
  </p:cm>
</p:cmLst>
</file>

<file path=ppt/comments/comment14.xml><?xml version="1.0" encoding="utf-8"?>
<p:cmLst xmlns:a="http://schemas.openxmlformats.org/drawingml/2006/main" xmlns:r="http://schemas.openxmlformats.org/officeDocument/2006/relationships" xmlns:p="http://schemas.openxmlformats.org/presentationml/2006/main">
  <p:cm authorId="2" dt="2018-10-06T22:11:17.615" idx="20">
    <p:pos x="4859" y="746"/>
    <p:text>spell corrected</p:text>
    <p:extLst>
      <p:ext uri="{C676402C-5697-4E1C-873F-D02D1690AC5C}">
        <p15:threadingInfo xmlns:p15="http://schemas.microsoft.com/office/powerpoint/2012/main" timeZoneBias="-330"/>
      </p:ext>
    </p:extLst>
  </p:cm>
</p:cmLst>
</file>

<file path=ppt/comments/comment15.xml><?xml version="1.0" encoding="utf-8"?>
<p:cmLst xmlns:a="http://schemas.openxmlformats.org/drawingml/2006/main" xmlns:r="http://schemas.openxmlformats.org/officeDocument/2006/relationships" xmlns:p="http://schemas.openxmlformats.org/presentationml/2006/main">
  <p:cm authorId="2" dt="2018-10-06T22:21:24.639" idx="21">
    <p:pos x="5435" y="2142"/>
    <p:text>spell corrected</p:text>
    <p:extLst>
      <p:ext uri="{C676402C-5697-4E1C-873F-D02D1690AC5C}">
        <p15:threadingInfo xmlns:p15="http://schemas.microsoft.com/office/powerpoint/2012/main" timeZoneBias="-330"/>
      </p:ext>
    </p:extLst>
  </p:cm>
</p:cmLst>
</file>

<file path=ppt/comments/comment16.xml><?xml version="1.0" encoding="utf-8"?>
<p:cmLst xmlns:a="http://schemas.openxmlformats.org/drawingml/2006/main" xmlns:r="http://schemas.openxmlformats.org/officeDocument/2006/relationships" xmlns:p="http://schemas.openxmlformats.org/presentationml/2006/main">
  <p:cm authorId="2" dt="2018-10-06T22:22:38.473" idx="22">
    <p:pos x="5371" y="1687"/>
    <p:text>This is not mentioned in english. so removed</p:text>
    <p:extLst mod="1">
      <p:ext uri="{C676402C-5697-4E1C-873F-D02D1690AC5C}">
        <p15:threadingInfo xmlns:p15="http://schemas.microsoft.com/office/powerpoint/2012/main" timeZoneBias="-330"/>
      </p:ext>
    </p:extLst>
  </p:cm>
</p:cmLst>
</file>

<file path=ppt/comments/comment17.xml><?xml version="1.0" encoding="utf-8"?>
<p:cmLst xmlns:a="http://schemas.openxmlformats.org/drawingml/2006/main" xmlns:r="http://schemas.openxmlformats.org/officeDocument/2006/relationships" xmlns:p="http://schemas.openxmlformats.org/presentationml/2006/main">
  <p:cm authorId="2" dt="2018-10-06T22:29:55.139" idx="23">
    <p:pos x="5427" y="746"/>
    <p:text>spell corrected</p:text>
    <p:extLst>
      <p:ext uri="{C676402C-5697-4E1C-873F-D02D1690AC5C}">
        <p15:threadingInfo xmlns:p15="http://schemas.microsoft.com/office/powerpoint/2012/main" timeZoneBias="-330"/>
      </p:ext>
    </p:extLst>
  </p:cm>
</p:cmLst>
</file>

<file path=ppt/comments/comment18.xml><?xml version="1.0" encoding="utf-8"?>
<p:cmLst xmlns:a="http://schemas.openxmlformats.org/drawingml/2006/main" xmlns:r="http://schemas.openxmlformats.org/officeDocument/2006/relationships" xmlns:p="http://schemas.openxmlformats.org/presentationml/2006/main">
  <p:cm authorId="2" dt="2018-10-07T09:10:35.963" idx="24">
    <p:pos x="4722" y="1030"/>
    <p:text>Corrected the spelling</p:text>
    <p:extLst>
      <p:ext uri="{C676402C-5697-4E1C-873F-D02D1690AC5C}">
        <p15:threadingInfo xmlns:p15="http://schemas.microsoft.com/office/powerpoint/2012/main" timeZoneBias="-330"/>
      </p:ext>
    </p:extLst>
  </p:cm>
</p:cmLst>
</file>

<file path=ppt/comments/comment19.xml><?xml version="1.0" encoding="utf-8"?>
<p:cmLst xmlns:a="http://schemas.openxmlformats.org/drawingml/2006/main" xmlns:r="http://schemas.openxmlformats.org/officeDocument/2006/relationships" xmlns:p="http://schemas.openxmlformats.org/presentationml/2006/main">
  <p:cm authorId="2" dt="2018-10-07T09:17:31.200" idx="25">
    <p:pos x="4494" y="2994"/>
    <p:text>Corrected the spelling</p:text>
    <p:extLst>
      <p:ext uri="{C676402C-5697-4E1C-873F-D02D1690AC5C}">
        <p15:threadingInfo xmlns:p15="http://schemas.microsoft.com/office/powerpoint/2012/main" timeZoneBias="-330"/>
      </p:ext>
    </p:extLst>
  </p:cm>
</p:cmLst>
</file>

<file path=ppt/comments/comment2.xml><?xml version="1.0" encoding="utf-8"?>
<p:cmLst xmlns:a="http://schemas.openxmlformats.org/drawingml/2006/main" xmlns:r="http://schemas.openxmlformats.org/officeDocument/2006/relationships" xmlns:p="http://schemas.openxmlformats.org/presentationml/2006/main">
  <p:cm authorId="2" dt="2018-10-06T18:29:50.612" idx="3">
    <p:pos x="5371" y="665"/>
    <p:text>Filled the gap</p:text>
    <p:extLst>
      <p:ext uri="{C676402C-5697-4E1C-873F-D02D1690AC5C}">
        <p15:threadingInfo xmlns:p15="http://schemas.microsoft.com/office/powerpoint/2012/main" timeZoneBias="-330"/>
      </p:ext>
    </p:extLst>
  </p:cm>
</p:cmLst>
</file>

<file path=ppt/comments/comment20.xml><?xml version="1.0" encoding="utf-8"?>
<p:cmLst xmlns:a="http://schemas.openxmlformats.org/drawingml/2006/main" xmlns:r="http://schemas.openxmlformats.org/officeDocument/2006/relationships" xmlns:p="http://schemas.openxmlformats.org/presentationml/2006/main">
  <p:cm authorId="2" dt="2018-10-07T09:21:21.029" idx="26">
    <p:pos x="5500" y="3456"/>
    <p:text>Corrected the spelling</p:text>
    <p:extLst>
      <p:ext uri="{C676402C-5697-4E1C-873F-D02D1690AC5C}">
        <p15:threadingInfo xmlns:p15="http://schemas.microsoft.com/office/powerpoint/2012/main" timeZoneBias="-330"/>
      </p:ext>
    </p:extLst>
  </p:cm>
  <p:cm authorId="2" dt="2018-10-07T09:21:29.900" idx="27">
    <p:pos x="4892" y="787"/>
    <p:text>Corrected the spelling</p:text>
    <p:extLst>
      <p:ext uri="{C676402C-5697-4E1C-873F-D02D1690AC5C}">
        <p15:threadingInfo xmlns:p15="http://schemas.microsoft.com/office/powerpoint/2012/main" timeZoneBias="-330"/>
      </p:ext>
    </p:extLst>
  </p:cm>
</p:cmLst>
</file>

<file path=ppt/comments/comment21.xml><?xml version="1.0" encoding="utf-8"?>
<p:cmLst xmlns:a="http://schemas.openxmlformats.org/drawingml/2006/main" xmlns:r="http://schemas.openxmlformats.org/officeDocument/2006/relationships" xmlns:p="http://schemas.openxmlformats.org/presentationml/2006/main">
  <p:cm authorId="2" dt="2018-10-07T09:23:34.730" idx="28">
    <p:pos x="5500" y="1038"/>
    <p:text>Corrected the spellings of rashi and pratishat</p:text>
    <p:extLst>
      <p:ext uri="{C676402C-5697-4E1C-873F-D02D1690AC5C}">
        <p15:threadingInfo xmlns:p15="http://schemas.microsoft.com/office/powerpoint/2012/main" timeZoneBias="-330"/>
      </p:ext>
    </p:extLst>
  </p:cm>
</p:cmLst>
</file>

<file path=ppt/comments/comment22.xml><?xml version="1.0" encoding="utf-8"?>
<p:cmLst xmlns:a="http://schemas.openxmlformats.org/drawingml/2006/main" xmlns:r="http://schemas.openxmlformats.org/officeDocument/2006/relationships" xmlns:p="http://schemas.openxmlformats.org/presentationml/2006/main">
  <p:cm authorId="2" dt="2018-10-07T09:25:52.680" idx="29">
    <p:pos x="3448" y="3213"/>
    <p:text>corrected the spelling</p:text>
    <p:extLst>
      <p:ext uri="{C676402C-5697-4E1C-873F-D02D1690AC5C}">
        <p15:threadingInfo xmlns:p15="http://schemas.microsoft.com/office/powerpoint/2012/main" timeZoneBias="-330"/>
      </p:ext>
    </p:extLst>
  </p:cm>
</p:cmLst>
</file>

<file path=ppt/comments/comment23.xml><?xml version="1.0" encoding="utf-8"?>
<p:cmLst xmlns:a="http://schemas.openxmlformats.org/drawingml/2006/main" xmlns:r="http://schemas.openxmlformats.org/officeDocument/2006/relationships" xmlns:p="http://schemas.openxmlformats.org/presentationml/2006/main">
  <p:cm authorId="2" dt="2018-10-07T09:27:52.937" idx="30">
    <p:pos x="3278" y="2645"/>
    <p:text>Corrected the spelling</p:text>
    <p:extLst>
      <p:ext uri="{C676402C-5697-4E1C-873F-D02D1690AC5C}">
        <p15:threadingInfo xmlns:p15="http://schemas.microsoft.com/office/powerpoint/2012/main" timeZoneBias="-330"/>
      </p:ext>
    </p:extLst>
  </p:cm>
  <p:cm authorId="2" dt="2018-10-07T09:28:35.044" idx="31">
    <p:pos x="3456" y="1720"/>
    <p:text>Corected the spelling</p:text>
    <p:extLst>
      <p:ext uri="{C676402C-5697-4E1C-873F-D02D1690AC5C}">
        <p15:threadingInfo xmlns:p15="http://schemas.microsoft.com/office/powerpoint/2012/main" timeZoneBias="-330"/>
      </p:ext>
    </p:extLst>
  </p:cm>
</p:cmLst>
</file>

<file path=ppt/comments/comment24.xml><?xml version="1.0" encoding="utf-8"?>
<p:cmLst xmlns:a="http://schemas.openxmlformats.org/drawingml/2006/main" xmlns:r="http://schemas.openxmlformats.org/officeDocument/2006/relationships" xmlns:p="http://schemas.openxmlformats.org/presentationml/2006/main">
  <p:cm authorId="2" dt="2018-10-07T09:32:17.470" idx="32">
    <p:pos x="5496" y="96"/>
    <p:text>Filled the gap</p:text>
    <p:extLst>
      <p:ext uri="{C676402C-5697-4E1C-873F-D02D1690AC5C}">
        <p15:threadingInfo xmlns:p15="http://schemas.microsoft.com/office/powerpoint/2012/main" timeZoneBias="-330"/>
      </p:ext>
    </p:extLst>
  </p:cm>
</p:cmLst>
</file>

<file path=ppt/comments/comment25.xml><?xml version="1.0" encoding="utf-8"?>
<p:cmLst xmlns:a="http://schemas.openxmlformats.org/drawingml/2006/main" xmlns:r="http://schemas.openxmlformats.org/officeDocument/2006/relationships" xmlns:p="http://schemas.openxmlformats.org/presentationml/2006/main">
  <p:cm authorId="2" dt="2018-10-07T09:38:55.591" idx="33">
    <p:pos x="5500" y="3578"/>
    <p:text>Filled the gap</p:text>
    <p:extLst>
      <p:ext uri="{C676402C-5697-4E1C-873F-D02D1690AC5C}">
        <p15:threadingInfo xmlns:p15="http://schemas.microsoft.com/office/powerpoint/2012/main" timeZoneBias="-330"/>
      </p:ext>
    </p:extLst>
  </p:cm>
</p:cmLst>
</file>

<file path=ppt/comments/comment26.xml><?xml version="1.0" encoding="utf-8"?>
<p:cmLst xmlns:a="http://schemas.openxmlformats.org/drawingml/2006/main" xmlns:r="http://schemas.openxmlformats.org/officeDocument/2006/relationships" xmlns:p="http://schemas.openxmlformats.org/presentationml/2006/main">
  <p:cm authorId="2" dt="2018-10-07T09:39:59.987" idx="34">
    <p:pos x="5492" y="1322"/>
    <p:text>corrected the spelling</p:text>
    <p:extLst>
      <p:ext uri="{C676402C-5697-4E1C-873F-D02D1690AC5C}">
        <p15:threadingInfo xmlns:p15="http://schemas.microsoft.com/office/powerpoint/2012/main" timeZoneBias="-330"/>
      </p:ext>
    </p:extLst>
  </p:cm>
</p:cmLst>
</file>

<file path=ppt/comments/comment27.xml><?xml version="1.0" encoding="utf-8"?>
<p:cmLst xmlns:a="http://schemas.openxmlformats.org/drawingml/2006/main" xmlns:r="http://schemas.openxmlformats.org/officeDocument/2006/relationships" xmlns:p="http://schemas.openxmlformats.org/presentationml/2006/main">
  <p:cm authorId="2" dt="2018-10-07T09:43:35.466" idx="35">
    <p:pos x="4503" y="2426"/>
    <p:text>corrected the spelling</p:text>
    <p:extLst>
      <p:ext uri="{C676402C-5697-4E1C-873F-D02D1690AC5C}">
        <p15:threadingInfo xmlns:p15="http://schemas.microsoft.com/office/powerpoint/2012/main" timeZoneBias="-330"/>
      </p:ext>
    </p:extLst>
  </p:cm>
  <p:cm authorId="2" dt="2018-10-07T09:48:25.192" idx="36">
    <p:pos x="4373" y="4129"/>
    <p:text>filled the gap</p:text>
    <p:extLst>
      <p:ext uri="{C676402C-5697-4E1C-873F-D02D1690AC5C}">
        <p15:threadingInfo xmlns:p15="http://schemas.microsoft.com/office/powerpoint/2012/main" timeZoneBias="-330"/>
      </p:ext>
    </p:extLst>
  </p:cm>
</p:cmLst>
</file>

<file path=ppt/comments/comment28.xml><?xml version="1.0" encoding="utf-8"?>
<p:cmLst xmlns:a="http://schemas.openxmlformats.org/drawingml/2006/main" xmlns:r="http://schemas.openxmlformats.org/officeDocument/2006/relationships" xmlns:p="http://schemas.openxmlformats.org/presentationml/2006/main">
  <p:cm authorId="2" dt="2018-10-07T10:03:37.541" idx="37">
    <p:pos x="5496" y="72"/>
    <p:text>Filled the gap</p:text>
    <p:extLst>
      <p:ext uri="{C676402C-5697-4E1C-873F-D02D1690AC5C}">
        <p15:threadingInfo xmlns:p15="http://schemas.microsoft.com/office/powerpoint/2012/main" timeZoneBias="-330"/>
      </p:ext>
    </p:extLst>
  </p:cm>
</p:cmLst>
</file>

<file path=ppt/comments/comment29.xml><?xml version="1.0" encoding="utf-8"?>
<p:cmLst xmlns:a="http://schemas.openxmlformats.org/drawingml/2006/main" xmlns:r="http://schemas.openxmlformats.org/officeDocument/2006/relationships" xmlns:p="http://schemas.openxmlformats.org/presentationml/2006/main">
  <p:cm authorId="2" dt="2018-10-07T10:04:17.640" idx="38">
    <p:pos x="4105" y="1249"/>
    <p:text>corrected the spelling</p:text>
    <p:extLst>
      <p:ext uri="{C676402C-5697-4E1C-873F-D02D1690AC5C}">
        <p15:threadingInfo xmlns:p15="http://schemas.microsoft.com/office/powerpoint/2012/main" timeZoneBias="-330"/>
      </p:ext>
    </p:extLst>
  </p:cm>
</p:cmLst>
</file>

<file path=ppt/comments/comment3.xml><?xml version="1.0" encoding="utf-8"?>
<p:cmLst xmlns:a="http://schemas.openxmlformats.org/drawingml/2006/main" xmlns:r="http://schemas.openxmlformats.org/officeDocument/2006/relationships" xmlns:p="http://schemas.openxmlformats.org/presentationml/2006/main">
  <p:cm authorId="2" dt="2018-10-06T18:34:47.085" idx="4">
    <p:pos x="5496" y="96"/>
    <p:text>filled the gap</p:text>
    <p:extLst>
      <p:ext uri="{C676402C-5697-4E1C-873F-D02D1690AC5C}">
        <p15:threadingInfo xmlns:p15="http://schemas.microsoft.com/office/powerpoint/2012/main" timeZoneBias="-330"/>
      </p:ext>
    </p:extLst>
  </p:cm>
</p:cmLst>
</file>

<file path=ppt/comments/comment30.xml><?xml version="1.0" encoding="utf-8"?>
<p:cmLst xmlns:a="http://schemas.openxmlformats.org/drawingml/2006/main" xmlns:r="http://schemas.openxmlformats.org/officeDocument/2006/relationships" xmlns:p="http://schemas.openxmlformats.org/presentationml/2006/main">
  <p:cm authorId="2" dt="2018-10-07T10:12:17.170" idx="40">
    <p:pos x="5014" y="746"/>
    <p:text>corrected the spelling</p:text>
    <p:extLst>
      <p:ext uri="{C676402C-5697-4E1C-873F-D02D1690AC5C}">
        <p15:threadingInfo xmlns:p15="http://schemas.microsoft.com/office/powerpoint/2012/main" timeZoneBias="-330"/>
      </p:ext>
    </p:extLst>
  </p:cm>
</p:cmLst>
</file>

<file path=ppt/comments/comment31.xml><?xml version="1.0" encoding="utf-8"?>
<p:cmLst xmlns:a="http://schemas.openxmlformats.org/drawingml/2006/main" xmlns:r="http://schemas.openxmlformats.org/officeDocument/2006/relationships" xmlns:p="http://schemas.openxmlformats.org/presentationml/2006/main">
  <p:cm authorId="2" dt="2018-10-07T10:11:00.295" idx="39">
    <p:pos x="4892" y="746"/>
    <p:text>corrected the spelling</p:text>
    <p:extLst>
      <p:ext uri="{C676402C-5697-4E1C-873F-D02D1690AC5C}">
        <p15:threadingInfo xmlns:p15="http://schemas.microsoft.com/office/powerpoint/2012/main" timeZoneBias="-330"/>
      </p:ext>
    </p:extLst>
  </p:cm>
</p:cmLst>
</file>

<file path=ppt/comments/comment32.xml><?xml version="1.0" encoding="utf-8"?>
<p:cmLst xmlns:a="http://schemas.openxmlformats.org/drawingml/2006/main" xmlns:r="http://schemas.openxmlformats.org/officeDocument/2006/relationships" xmlns:p="http://schemas.openxmlformats.org/presentationml/2006/main">
  <p:cm authorId="2" dt="2018-10-07T10:15:22.047" idx="41">
    <p:pos x="4308" y="2239"/>
    <p:text>corrected the spelling</p:text>
    <p:extLst>
      <p:ext uri="{C676402C-5697-4E1C-873F-D02D1690AC5C}">
        <p15:threadingInfo xmlns:p15="http://schemas.microsoft.com/office/powerpoint/2012/main" timeZoneBias="-330"/>
      </p:ext>
    </p:extLst>
  </p:cm>
</p:cmLst>
</file>

<file path=ppt/comments/comment33.xml><?xml version="1.0" encoding="utf-8"?>
<p:cmLst xmlns:a="http://schemas.openxmlformats.org/drawingml/2006/main" xmlns:r="http://schemas.openxmlformats.org/officeDocument/2006/relationships" xmlns:p="http://schemas.openxmlformats.org/presentationml/2006/main">
  <p:cm authorId="2" dt="2018-10-07T10:19:16.911" idx="42">
    <p:pos x="5273" y="2263"/>
    <p:text>corrected the spelling</p:text>
    <p:extLst>
      <p:ext uri="{C676402C-5697-4E1C-873F-D02D1690AC5C}">
        <p15:threadingInfo xmlns:p15="http://schemas.microsoft.com/office/powerpoint/2012/main" timeZoneBias="-330"/>
      </p:ext>
    </p:extLst>
  </p:cm>
  <p:cm authorId="2" dt="2018-10-07T10:22:47.639" idx="43">
    <p:pos x="3269" y="3845"/>
    <p:text>filled the gap</p:text>
    <p:extLst>
      <p:ext uri="{C676402C-5697-4E1C-873F-D02D1690AC5C}">
        <p15:threadingInfo xmlns:p15="http://schemas.microsoft.com/office/powerpoint/2012/main" timeZoneBias="-330"/>
      </p:ext>
    </p:extLst>
  </p:cm>
</p:cmLst>
</file>

<file path=ppt/comments/comment34.xml><?xml version="1.0" encoding="utf-8"?>
<p:cmLst xmlns:a="http://schemas.openxmlformats.org/drawingml/2006/main" xmlns:r="http://schemas.openxmlformats.org/officeDocument/2006/relationships" xmlns:p="http://schemas.openxmlformats.org/presentationml/2006/main">
  <p:cm authorId="2" dt="2018-10-07T10:32:38.756" idx="44">
    <p:pos x="5265" y="1209"/>
    <p:text>corrected the spelling</p:text>
    <p:extLst>
      <p:ext uri="{C676402C-5697-4E1C-873F-D02D1690AC5C}">
        <p15:threadingInfo xmlns:p15="http://schemas.microsoft.com/office/powerpoint/2012/main" timeZoneBias="-330"/>
      </p:ext>
    </p:extLst>
  </p:cm>
</p:cmLst>
</file>

<file path=ppt/comments/comment35.xml><?xml version="1.0" encoding="utf-8"?>
<p:cmLst xmlns:a="http://schemas.openxmlformats.org/drawingml/2006/main" xmlns:r="http://schemas.openxmlformats.org/officeDocument/2006/relationships" xmlns:p="http://schemas.openxmlformats.org/presentationml/2006/main">
  <p:cm authorId="2" dt="2018-10-07T10:40:36.804" idx="45">
    <p:pos x="3278" y="3602"/>
    <p:text>filled the gap</p:text>
    <p:extLst>
      <p:ext uri="{C676402C-5697-4E1C-873F-D02D1690AC5C}">
        <p15:threadingInfo xmlns:p15="http://schemas.microsoft.com/office/powerpoint/2012/main" timeZoneBias="-330"/>
      </p:ext>
    </p:extLst>
  </p:cm>
</p:cmLst>
</file>

<file path=ppt/comments/comment4.xml><?xml version="1.0" encoding="utf-8"?>
<p:cmLst xmlns:a="http://schemas.openxmlformats.org/drawingml/2006/main" xmlns:r="http://schemas.openxmlformats.org/officeDocument/2006/relationships" xmlns:p="http://schemas.openxmlformats.org/presentationml/2006/main">
  <p:cm authorId="2" dt="2018-10-06T18:41:41.469" idx="5">
    <p:pos x="5664" y="96"/>
    <p:text>fill the gap</p:text>
    <p:extLst>
      <p:ext uri="{C676402C-5697-4E1C-873F-D02D1690AC5C}">
        <p15:threadingInfo xmlns:p15="http://schemas.microsoft.com/office/powerpoint/2012/main" timeZoneBias="-330"/>
      </p:ext>
    </p:extLst>
  </p:cm>
</p:cmLst>
</file>

<file path=ppt/comments/comment5.xml><?xml version="1.0" encoding="utf-8"?>
<p:cmLst xmlns:a="http://schemas.openxmlformats.org/drawingml/2006/main" xmlns:r="http://schemas.openxmlformats.org/officeDocument/2006/relationships" xmlns:p="http://schemas.openxmlformats.org/presentationml/2006/main">
  <p:cm authorId="2" dt="2018-10-06T21:28:52.471" idx="6">
    <p:pos x="5379" y="2531"/>
    <p:text>Edited</p:text>
    <p:extLst>
      <p:ext uri="{C676402C-5697-4E1C-873F-D02D1690AC5C}">
        <p15:threadingInfo xmlns:p15="http://schemas.microsoft.com/office/powerpoint/2012/main" timeZoneBias="-330"/>
      </p:ext>
    </p:extLst>
  </p:cm>
  <p:cm authorId="2" dt="2018-10-06T21:31:08.910" idx="7">
    <p:pos x="5533" y="3634"/>
    <p:text>Added this box</p:text>
    <p:extLst>
      <p:ext uri="{C676402C-5697-4E1C-873F-D02D1690AC5C}">
        <p15:threadingInfo xmlns:p15="http://schemas.microsoft.com/office/powerpoint/2012/main" timeZoneBias="-330"/>
      </p:ext>
    </p:extLst>
  </p:cm>
</p:cmLst>
</file>

<file path=ppt/comments/comment6.xml><?xml version="1.0" encoding="utf-8"?>
<p:cmLst xmlns:a="http://schemas.openxmlformats.org/drawingml/2006/main" xmlns:r="http://schemas.openxmlformats.org/officeDocument/2006/relationships" xmlns:p="http://schemas.openxmlformats.org/presentationml/2006/main">
  <p:cm authorId="2" dt="2018-10-06T21:34:30.704" idx="8">
    <p:pos x="5435" y="2117"/>
    <p:text>Edited</p:text>
    <p:extLst>
      <p:ext uri="{C676402C-5697-4E1C-873F-D02D1690AC5C}">
        <p15:threadingInfo xmlns:p15="http://schemas.microsoft.com/office/powerpoint/2012/main" timeZoneBias="-330"/>
      </p:ext>
    </p:extLst>
  </p:cm>
</p:cmLst>
</file>

<file path=ppt/comments/comment7.xml><?xml version="1.0" encoding="utf-8"?>
<p:cmLst xmlns:a="http://schemas.openxmlformats.org/drawingml/2006/main" xmlns:r="http://schemas.openxmlformats.org/officeDocument/2006/relationships" xmlns:p="http://schemas.openxmlformats.org/presentationml/2006/main">
  <p:cm authorId="2" dt="2018-10-06T21:40:38.235" idx="9">
    <p:pos x="4738" y="1744"/>
    <p:text>corrected the spelling</p:text>
    <p:extLst>
      <p:ext uri="{C676402C-5697-4E1C-873F-D02D1690AC5C}">
        <p15:threadingInfo xmlns:p15="http://schemas.microsoft.com/office/powerpoint/2012/main" timeZoneBias="-330"/>
      </p:ext>
    </p:extLst>
  </p:cm>
  <p:cm authorId="2" dt="2018-10-06T21:41:24.511" idx="10">
    <p:pos x="5533" y="3691"/>
    <p:text>corrected the spelling</p:text>
    <p:extLst>
      <p:ext uri="{C676402C-5697-4E1C-873F-D02D1690AC5C}">
        <p15:threadingInfo xmlns:p15="http://schemas.microsoft.com/office/powerpoint/2012/main" timeZoneBias="-330"/>
      </p:ext>
    </p:extLst>
  </p:cm>
</p:cmLst>
</file>

<file path=ppt/comments/comment8.xml><?xml version="1.0" encoding="utf-8"?>
<p:cmLst xmlns:a="http://schemas.openxmlformats.org/drawingml/2006/main" xmlns:r="http://schemas.openxmlformats.org/officeDocument/2006/relationships" xmlns:p="http://schemas.openxmlformats.org/presentationml/2006/main">
  <p:cm authorId="2" dt="2018-10-06T21:44:46.540" idx="11">
    <p:pos x="5435" y="746"/>
    <p:text>redrafted</p:text>
    <p:extLst>
      <p:ext uri="{C676402C-5697-4E1C-873F-D02D1690AC5C}">
        <p15:threadingInfo xmlns:p15="http://schemas.microsoft.com/office/powerpoint/2012/main" timeZoneBias="-330"/>
      </p:ext>
    </p:extLst>
  </p:cm>
  <p:cm authorId="2" dt="2018-10-06T21:49:04.244" idx="12">
    <p:pos x="5500" y="2766"/>
    <p:text>Edited</p:text>
    <p:extLst>
      <p:ext uri="{C676402C-5697-4E1C-873F-D02D1690AC5C}">
        <p15:threadingInfo xmlns:p15="http://schemas.microsoft.com/office/powerpoint/2012/main" timeZoneBias="-330"/>
      </p:ext>
    </p:extLst>
  </p:cm>
</p:cmLst>
</file>

<file path=ppt/comments/comment9.xml><?xml version="1.0" encoding="utf-8"?>
<p:cmLst xmlns:a="http://schemas.openxmlformats.org/drawingml/2006/main" xmlns:r="http://schemas.openxmlformats.org/officeDocument/2006/relationships" xmlns:p="http://schemas.openxmlformats.org/presentationml/2006/main">
  <p:cm authorId="2" dt="2018-10-06T21:52:02.339" idx="13">
    <p:pos x="3675" y="2604"/>
    <p:text>corrected the spelling</p:text>
    <p:extLst>
      <p:ext uri="{C676402C-5697-4E1C-873F-D02D1690AC5C}">
        <p15:threadingInfo xmlns:p15="http://schemas.microsoft.com/office/powerpoint/2012/main" timeZoneBias="-330"/>
      </p:ext>
    </p:extLst>
  </p:cm>
  <p:cm authorId="2" dt="2018-10-06T21:53:02.926" idx="14">
    <p:pos x="4251" y="3626"/>
    <p:text>Corrected the spelling</p:text>
    <p:extLst>
      <p:ext uri="{C676402C-5697-4E1C-873F-D02D1690AC5C}">
        <p15:threadingInfo xmlns:p15="http://schemas.microsoft.com/office/powerpoint/2012/main" timeZoneBias="-330"/>
      </p:ext>
    </p:extLst>
  </p:cm>
</p:cmLst>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70238" cy="479425"/>
          </a:xfrm>
          <a:prstGeom prst="rect">
            <a:avLst/>
          </a:prstGeom>
        </p:spPr>
        <p:txBody>
          <a:bodyPr vert="horz" lIns="91427" tIns="45714" rIns="91427" bIns="45714" rtlCol="0"/>
          <a:lstStyle>
            <a:lvl1pPr algn="l">
              <a:defRPr sz="1200">
                <a:latin typeface="Arial" pitchFamily="34" charset="0"/>
                <a:cs typeface="Arial" pitchFamily="34" charset="0"/>
              </a:defRPr>
            </a:lvl1pPr>
          </a:lstStyle>
          <a:p>
            <a:pPr>
              <a:defRPr/>
            </a:pPr>
            <a:endParaRPr lang="en-IN"/>
          </a:p>
        </p:txBody>
      </p:sp>
      <p:sp>
        <p:nvSpPr>
          <p:cNvPr id="3" name="Date Placeholder 2"/>
          <p:cNvSpPr>
            <a:spLocks noGrp="1"/>
          </p:cNvSpPr>
          <p:nvPr>
            <p:ph type="dt" sz="quarter" idx="1"/>
          </p:nvPr>
        </p:nvSpPr>
        <p:spPr>
          <a:xfrm>
            <a:off x="4143375" y="0"/>
            <a:ext cx="3170238" cy="479425"/>
          </a:xfrm>
          <a:prstGeom prst="rect">
            <a:avLst/>
          </a:prstGeom>
        </p:spPr>
        <p:txBody>
          <a:bodyPr vert="horz" lIns="91427" tIns="45714" rIns="91427" bIns="45714" rtlCol="0"/>
          <a:lstStyle>
            <a:lvl1pPr algn="r">
              <a:defRPr sz="1200">
                <a:latin typeface="Arial" pitchFamily="34" charset="0"/>
                <a:cs typeface="Arial" pitchFamily="34" charset="0"/>
              </a:defRPr>
            </a:lvl1pPr>
          </a:lstStyle>
          <a:p>
            <a:pPr>
              <a:defRPr/>
            </a:pPr>
            <a:fld id="{9049817E-665B-4B03-A328-E89C5629DFD4}" type="datetimeFigureOut">
              <a:rPr lang="en-US"/>
              <a:pPr>
                <a:defRPr/>
              </a:pPr>
              <a:t>03-Nov-18</a:t>
            </a:fld>
            <a:endParaRPr lang="mr-IN"/>
          </a:p>
        </p:txBody>
      </p:sp>
      <p:sp>
        <p:nvSpPr>
          <p:cNvPr id="4" name="Footer Placeholder 3"/>
          <p:cNvSpPr>
            <a:spLocks noGrp="1"/>
          </p:cNvSpPr>
          <p:nvPr>
            <p:ph type="ftr" sz="quarter" idx="2"/>
          </p:nvPr>
        </p:nvSpPr>
        <p:spPr>
          <a:xfrm>
            <a:off x="0" y="9120188"/>
            <a:ext cx="3170238" cy="479425"/>
          </a:xfrm>
          <a:prstGeom prst="rect">
            <a:avLst/>
          </a:prstGeom>
        </p:spPr>
        <p:txBody>
          <a:bodyPr vert="horz" lIns="91427" tIns="45714" rIns="91427" bIns="45714" rtlCol="0" anchor="b"/>
          <a:lstStyle>
            <a:lvl1pPr algn="l">
              <a:defRPr sz="1200">
                <a:latin typeface="Arial" pitchFamily="34" charset="0"/>
                <a:cs typeface="Arial" pitchFamily="34" charset="0"/>
              </a:defRPr>
            </a:lvl1pPr>
          </a:lstStyle>
          <a:p>
            <a:pPr>
              <a:defRPr/>
            </a:pPr>
            <a:endParaRPr lang="en-IN"/>
          </a:p>
        </p:txBody>
      </p:sp>
      <p:sp>
        <p:nvSpPr>
          <p:cNvPr id="5" name="Slide Number Placeholder 4"/>
          <p:cNvSpPr>
            <a:spLocks noGrp="1"/>
          </p:cNvSpPr>
          <p:nvPr>
            <p:ph type="sldNum" sz="quarter" idx="3"/>
          </p:nvPr>
        </p:nvSpPr>
        <p:spPr>
          <a:xfrm>
            <a:off x="4143375" y="9120188"/>
            <a:ext cx="3170238" cy="479425"/>
          </a:xfrm>
          <a:prstGeom prst="rect">
            <a:avLst/>
          </a:prstGeom>
        </p:spPr>
        <p:txBody>
          <a:bodyPr vert="horz" lIns="91427" tIns="45714" rIns="91427" bIns="45714" rtlCol="0" anchor="b"/>
          <a:lstStyle>
            <a:lvl1pPr algn="r">
              <a:defRPr sz="1200">
                <a:latin typeface="Arial" pitchFamily="34" charset="0"/>
                <a:cs typeface="Arial" pitchFamily="34" charset="0"/>
              </a:defRPr>
            </a:lvl1pPr>
          </a:lstStyle>
          <a:p>
            <a:pPr>
              <a:defRPr/>
            </a:pPr>
            <a:fld id="{842050C0-AD0E-41B1-82B0-512F35F2A5E0}" type="slidenum">
              <a:rPr lang="en-IN"/>
              <a:pPr>
                <a:defRPr/>
              </a:pPr>
              <a:t>‹#›</a:t>
            </a:fld>
            <a:endParaRPr lang="mr-IN"/>
          </a:p>
        </p:txBody>
      </p:sp>
    </p:spTree>
    <p:extLst>
      <p:ext uri="{BB962C8B-B14F-4D97-AF65-F5344CB8AC3E}">
        <p14:creationId xmlns:p14="http://schemas.microsoft.com/office/powerpoint/2010/main" val="338793514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70238" cy="479425"/>
          </a:xfrm>
          <a:prstGeom prst="rect">
            <a:avLst/>
          </a:prstGeom>
        </p:spPr>
        <p:txBody>
          <a:bodyPr vert="horz" lIns="96647" tIns="48324" rIns="96647" bIns="48324" rtlCol="0"/>
          <a:lstStyle>
            <a:lvl1pPr algn="l" fontAlgn="auto">
              <a:spcBef>
                <a:spcPts val="0"/>
              </a:spcBef>
              <a:spcAft>
                <a:spcPts val="0"/>
              </a:spcAft>
              <a:defRPr sz="1300">
                <a:latin typeface="+mn-lt"/>
                <a:cs typeface="+mn-cs"/>
              </a:defRPr>
            </a:lvl1pPr>
          </a:lstStyle>
          <a:p>
            <a:pPr>
              <a:defRPr/>
            </a:pPr>
            <a:endParaRPr lang="en-US"/>
          </a:p>
        </p:txBody>
      </p:sp>
      <p:sp>
        <p:nvSpPr>
          <p:cNvPr id="3" name="Date Placeholder 2"/>
          <p:cNvSpPr>
            <a:spLocks noGrp="1"/>
          </p:cNvSpPr>
          <p:nvPr>
            <p:ph type="dt" idx="1"/>
          </p:nvPr>
        </p:nvSpPr>
        <p:spPr>
          <a:xfrm>
            <a:off x="4143375" y="0"/>
            <a:ext cx="3170238" cy="479425"/>
          </a:xfrm>
          <a:prstGeom prst="rect">
            <a:avLst/>
          </a:prstGeom>
        </p:spPr>
        <p:txBody>
          <a:bodyPr vert="horz" lIns="96647" tIns="48324" rIns="96647" bIns="48324" rtlCol="0"/>
          <a:lstStyle>
            <a:lvl1pPr algn="r" fontAlgn="auto">
              <a:spcBef>
                <a:spcPts val="0"/>
              </a:spcBef>
              <a:spcAft>
                <a:spcPts val="0"/>
              </a:spcAft>
              <a:defRPr sz="1300">
                <a:latin typeface="+mn-lt"/>
                <a:cs typeface="+mn-cs"/>
              </a:defRPr>
            </a:lvl1pPr>
          </a:lstStyle>
          <a:p>
            <a:pPr>
              <a:defRPr/>
            </a:pPr>
            <a:fld id="{00D853C1-0716-43E3-81B0-ABC6233641C6}" type="datetimeFigureOut">
              <a:rPr lang="en-US"/>
              <a:pPr>
                <a:defRPr/>
              </a:pPr>
              <a:t>03-Nov-18</a:t>
            </a:fld>
            <a:endParaRPr lang="mr-IN"/>
          </a:p>
        </p:txBody>
      </p:sp>
      <p:sp>
        <p:nvSpPr>
          <p:cNvPr id="4" name="Slide Image Placeholder 3"/>
          <p:cNvSpPr>
            <a:spLocks noGrp="1" noRot="1" noChangeAspect="1"/>
          </p:cNvSpPr>
          <p:nvPr>
            <p:ph type="sldImg" idx="2"/>
          </p:nvPr>
        </p:nvSpPr>
        <p:spPr>
          <a:xfrm>
            <a:off x="1257300" y="720725"/>
            <a:ext cx="4800600" cy="3600450"/>
          </a:xfrm>
          <a:prstGeom prst="rect">
            <a:avLst/>
          </a:prstGeom>
          <a:noFill/>
          <a:ln w="12700">
            <a:solidFill>
              <a:prstClr val="black"/>
            </a:solidFill>
          </a:ln>
        </p:spPr>
        <p:txBody>
          <a:bodyPr vert="horz" lIns="96647" tIns="48324" rIns="96647" bIns="48324" rtlCol="0" anchor="ctr"/>
          <a:lstStyle/>
          <a:p>
            <a:pPr lvl="0"/>
            <a:endParaRPr lang="en-US" noProof="0"/>
          </a:p>
        </p:txBody>
      </p:sp>
      <p:sp>
        <p:nvSpPr>
          <p:cNvPr id="5" name="Notes Placeholder 4"/>
          <p:cNvSpPr>
            <a:spLocks noGrp="1"/>
          </p:cNvSpPr>
          <p:nvPr>
            <p:ph type="body" sz="quarter" idx="3"/>
          </p:nvPr>
        </p:nvSpPr>
        <p:spPr>
          <a:xfrm>
            <a:off x="731838" y="4560888"/>
            <a:ext cx="5851525" cy="4319587"/>
          </a:xfrm>
          <a:prstGeom prst="rect">
            <a:avLst/>
          </a:prstGeom>
        </p:spPr>
        <p:txBody>
          <a:bodyPr vert="horz" lIns="96647" tIns="48324" rIns="96647" bIns="48324"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9120188"/>
            <a:ext cx="3170238" cy="479425"/>
          </a:xfrm>
          <a:prstGeom prst="rect">
            <a:avLst/>
          </a:prstGeom>
        </p:spPr>
        <p:txBody>
          <a:bodyPr vert="horz" lIns="96647" tIns="48324" rIns="96647" bIns="48324" rtlCol="0" anchor="b"/>
          <a:lstStyle>
            <a:lvl1pPr algn="l" fontAlgn="auto">
              <a:spcBef>
                <a:spcPts val="0"/>
              </a:spcBef>
              <a:spcAft>
                <a:spcPts val="0"/>
              </a:spcAft>
              <a:defRPr sz="13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4143375" y="9120188"/>
            <a:ext cx="3170238" cy="479425"/>
          </a:xfrm>
          <a:prstGeom prst="rect">
            <a:avLst/>
          </a:prstGeom>
        </p:spPr>
        <p:txBody>
          <a:bodyPr vert="horz" lIns="96647" tIns="48324" rIns="96647" bIns="48324" rtlCol="0" anchor="b"/>
          <a:lstStyle>
            <a:lvl1pPr algn="r" fontAlgn="auto">
              <a:spcBef>
                <a:spcPts val="0"/>
              </a:spcBef>
              <a:spcAft>
                <a:spcPts val="0"/>
              </a:spcAft>
              <a:defRPr sz="1300">
                <a:latin typeface="+mn-lt"/>
                <a:cs typeface="+mn-cs"/>
              </a:defRPr>
            </a:lvl1pPr>
          </a:lstStyle>
          <a:p>
            <a:pPr>
              <a:defRPr/>
            </a:pPr>
            <a:fld id="{094013E3-D515-4928-B73F-C0ADE907F675}" type="slidenum">
              <a:rPr lang="en-US"/>
              <a:pPr>
                <a:defRPr/>
              </a:pPr>
              <a:t>‹#›</a:t>
            </a:fld>
            <a:endParaRPr lang="mr-IN"/>
          </a:p>
        </p:txBody>
      </p:sp>
    </p:spTree>
    <p:extLst>
      <p:ext uri="{BB962C8B-B14F-4D97-AF65-F5344CB8AC3E}">
        <p14:creationId xmlns:p14="http://schemas.microsoft.com/office/powerpoint/2010/main" val="289376731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53.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54.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55.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56.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57.xml"/><Relationship Id="rId1" Type="http://schemas.openxmlformats.org/officeDocument/2006/relationships/notesMaster" Target="../notesMasters/notesMaster1.xml"/></Relationships>
</file>

<file path=ppt/notesSlides/_rels/notesSlide49.xml.rels><?xml version="1.0" encoding="UTF-8" standalone="yes"?>
<Relationships xmlns="http://schemas.openxmlformats.org/package/2006/relationships"><Relationship Id="rId2" Type="http://schemas.openxmlformats.org/officeDocument/2006/relationships/slide" Target="../slides/slide5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0.xml.rels><?xml version="1.0" encoding="UTF-8" standalone="yes"?>
<Relationships xmlns="http://schemas.openxmlformats.org/package/2006/relationships"><Relationship Id="rId2" Type="http://schemas.openxmlformats.org/officeDocument/2006/relationships/slide" Target="../slides/slide59.xml"/><Relationship Id="rId1" Type="http://schemas.openxmlformats.org/officeDocument/2006/relationships/notesMaster" Target="../notesMasters/notesMaster1.xml"/></Relationships>
</file>

<file path=ppt/notesSlides/_rels/notesSlide51.xml.rels><?xml version="1.0" encoding="UTF-8" standalone="yes"?>
<Relationships xmlns="http://schemas.openxmlformats.org/package/2006/relationships"><Relationship Id="rId2" Type="http://schemas.openxmlformats.org/officeDocument/2006/relationships/slide" Target="../slides/slide60.xml"/><Relationship Id="rId1" Type="http://schemas.openxmlformats.org/officeDocument/2006/relationships/notesMaster" Target="../notesMasters/notesMaster1.xml"/></Relationships>
</file>

<file path=ppt/notesSlides/_rels/notesSlide52.xml.rels><?xml version="1.0" encoding="UTF-8" standalone="yes"?>
<Relationships xmlns="http://schemas.openxmlformats.org/package/2006/relationships"><Relationship Id="rId2" Type="http://schemas.openxmlformats.org/officeDocument/2006/relationships/slide" Target="../slides/slide61.xml"/><Relationship Id="rId1" Type="http://schemas.openxmlformats.org/officeDocument/2006/relationships/notesMaster" Target="../notesMasters/notesMaster1.xml"/></Relationships>
</file>

<file path=ppt/notesSlides/_rels/notesSlide53.xml.rels><?xml version="1.0" encoding="UTF-8" standalone="yes"?>
<Relationships xmlns="http://schemas.openxmlformats.org/package/2006/relationships"><Relationship Id="rId2" Type="http://schemas.openxmlformats.org/officeDocument/2006/relationships/slide" Target="../slides/slide62.xml"/><Relationship Id="rId1" Type="http://schemas.openxmlformats.org/officeDocument/2006/relationships/notesMaster" Target="../notesMasters/notesMaster1.xml"/></Relationships>
</file>

<file path=ppt/notesSlides/_rels/notesSlide54.xml.rels><?xml version="1.0" encoding="UTF-8" standalone="yes"?>
<Relationships xmlns="http://schemas.openxmlformats.org/package/2006/relationships"><Relationship Id="rId2" Type="http://schemas.openxmlformats.org/officeDocument/2006/relationships/slide" Target="../slides/slide65.xml"/><Relationship Id="rId1" Type="http://schemas.openxmlformats.org/officeDocument/2006/relationships/notesMaster" Target="../notesMasters/notesMaster1.xml"/></Relationships>
</file>

<file path=ppt/notesSlides/_rels/notesSlide55.xml.rels><?xml version="1.0" encoding="UTF-8" standalone="yes"?>
<Relationships xmlns="http://schemas.openxmlformats.org/package/2006/relationships"><Relationship Id="rId2" Type="http://schemas.openxmlformats.org/officeDocument/2006/relationships/slide" Target="../slides/slide66.xml"/><Relationship Id="rId1" Type="http://schemas.openxmlformats.org/officeDocument/2006/relationships/notesMaster" Target="../notesMasters/notesMaster1.xml"/></Relationships>
</file>

<file path=ppt/notesSlides/_rels/notesSlide56.xml.rels><?xml version="1.0" encoding="UTF-8" standalone="yes"?>
<Relationships xmlns="http://schemas.openxmlformats.org/package/2006/relationships"><Relationship Id="rId2" Type="http://schemas.openxmlformats.org/officeDocument/2006/relationships/slide" Target="../slides/slide67.xml"/><Relationship Id="rId1" Type="http://schemas.openxmlformats.org/officeDocument/2006/relationships/notesMaster" Target="../notesMasters/notesMaster1.xml"/></Relationships>
</file>

<file path=ppt/notesSlides/_rels/notesSlide57.xml.rels><?xml version="1.0" encoding="UTF-8" standalone="yes"?>
<Relationships xmlns="http://schemas.openxmlformats.org/package/2006/relationships"><Relationship Id="rId2" Type="http://schemas.openxmlformats.org/officeDocument/2006/relationships/slide" Target="../slides/slide68.xml"/><Relationship Id="rId1" Type="http://schemas.openxmlformats.org/officeDocument/2006/relationships/notesMaster" Target="../notesMasters/notesMaster1.xml"/></Relationships>
</file>

<file path=ppt/notesSlides/_rels/notesSlide58.xml.rels><?xml version="1.0" encoding="UTF-8" standalone="yes"?>
<Relationships xmlns="http://schemas.openxmlformats.org/package/2006/relationships"><Relationship Id="rId2" Type="http://schemas.openxmlformats.org/officeDocument/2006/relationships/slide" Target="../slides/slide69.xml"/><Relationship Id="rId1" Type="http://schemas.openxmlformats.org/officeDocument/2006/relationships/notesMaster" Target="../notesMasters/notesMaster1.xml"/></Relationships>
</file>

<file path=ppt/notesSlides/_rels/notesSlide59.xml.rels><?xml version="1.0" encoding="UTF-8" standalone="yes"?>
<Relationships xmlns="http://schemas.openxmlformats.org/package/2006/relationships"><Relationship Id="rId2" Type="http://schemas.openxmlformats.org/officeDocument/2006/relationships/slide" Target="../slides/slide7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0.xml.rels><?xml version="1.0" encoding="UTF-8" standalone="yes"?>
<Relationships xmlns="http://schemas.openxmlformats.org/package/2006/relationships"><Relationship Id="rId2" Type="http://schemas.openxmlformats.org/officeDocument/2006/relationships/slide" Target="../slides/slide71.xml"/><Relationship Id="rId1" Type="http://schemas.openxmlformats.org/officeDocument/2006/relationships/notesMaster" Target="../notesMasters/notesMaster1.xml"/></Relationships>
</file>

<file path=ppt/notesSlides/_rels/notesSlide61.xml.rels><?xml version="1.0" encoding="UTF-8" standalone="yes"?>
<Relationships xmlns="http://schemas.openxmlformats.org/package/2006/relationships"><Relationship Id="rId2" Type="http://schemas.openxmlformats.org/officeDocument/2006/relationships/slide" Target="../slides/slide72.xml"/><Relationship Id="rId1" Type="http://schemas.openxmlformats.org/officeDocument/2006/relationships/notesMaster" Target="../notesMasters/notesMaster1.xml"/></Relationships>
</file>

<file path=ppt/notesSlides/_rels/notesSlide62.xml.rels><?xml version="1.0" encoding="UTF-8" standalone="yes"?>
<Relationships xmlns="http://schemas.openxmlformats.org/package/2006/relationships"><Relationship Id="rId2" Type="http://schemas.openxmlformats.org/officeDocument/2006/relationships/slide" Target="../slides/slide73.xml"/><Relationship Id="rId1" Type="http://schemas.openxmlformats.org/officeDocument/2006/relationships/notesMaster" Target="../notesMasters/notesMaster1.xml"/></Relationships>
</file>

<file path=ppt/notesSlides/_rels/notesSlide63.xml.rels><?xml version="1.0" encoding="UTF-8" standalone="yes"?>
<Relationships xmlns="http://schemas.openxmlformats.org/package/2006/relationships"><Relationship Id="rId2" Type="http://schemas.openxmlformats.org/officeDocument/2006/relationships/slide" Target="../slides/slide74.xml"/><Relationship Id="rId1" Type="http://schemas.openxmlformats.org/officeDocument/2006/relationships/notesMaster" Target="../notesMasters/notesMaster1.xml"/></Relationships>
</file>

<file path=ppt/notesSlides/_rels/notesSlide64.xml.rels><?xml version="1.0" encoding="UTF-8" standalone="yes"?>
<Relationships xmlns="http://schemas.openxmlformats.org/package/2006/relationships"><Relationship Id="rId2" Type="http://schemas.openxmlformats.org/officeDocument/2006/relationships/slide" Target="../slides/slide75.xml"/><Relationship Id="rId1" Type="http://schemas.openxmlformats.org/officeDocument/2006/relationships/notesMaster" Target="../notesMasters/notesMaster1.xml"/></Relationships>
</file>

<file path=ppt/notesSlides/_rels/notesSlide65.xml.rels><?xml version="1.0" encoding="UTF-8" standalone="yes"?>
<Relationships xmlns="http://schemas.openxmlformats.org/package/2006/relationships"><Relationship Id="rId2" Type="http://schemas.openxmlformats.org/officeDocument/2006/relationships/slide" Target="../slides/slide76.xml"/><Relationship Id="rId1" Type="http://schemas.openxmlformats.org/officeDocument/2006/relationships/notesMaster" Target="../notesMasters/notesMaster1.xml"/></Relationships>
</file>

<file path=ppt/notesSlides/_rels/notesSlide66.xml.rels><?xml version="1.0" encoding="UTF-8" standalone="yes"?>
<Relationships xmlns="http://schemas.openxmlformats.org/package/2006/relationships"><Relationship Id="rId2" Type="http://schemas.openxmlformats.org/officeDocument/2006/relationships/slide" Target="../slides/slide77.xml"/><Relationship Id="rId1" Type="http://schemas.openxmlformats.org/officeDocument/2006/relationships/notesMaster" Target="../notesMasters/notesMaster1.xml"/></Relationships>
</file>

<file path=ppt/notesSlides/_rels/notesSlide67.xml.rels><?xml version="1.0" encoding="UTF-8" standalone="yes"?>
<Relationships xmlns="http://schemas.openxmlformats.org/package/2006/relationships"><Relationship Id="rId2" Type="http://schemas.openxmlformats.org/officeDocument/2006/relationships/slide" Target="../slides/slide78.xml"/><Relationship Id="rId1" Type="http://schemas.openxmlformats.org/officeDocument/2006/relationships/notesMaster" Target="../notesMasters/notesMaster1.xml"/></Relationships>
</file>

<file path=ppt/notesSlides/_rels/notesSlide68.xml.rels><?xml version="1.0" encoding="UTF-8" standalone="yes"?>
<Relationships xmlns="http://schemas.openxmlformats.org/package/2006/relationships"><Relationship Id="rId2" Type="http://schemas.openxmlformats.org/officeDocument/2006/relationships/slide" Target="../slides/slide79.xml"/><Relationship Id="rId1" Type="http://schemas.openxmlformats.org/officeDocument/2006/relationships/notesMaster" Target="../notesMasters/notesMaster1.xml"/></Relationships>
</file>

<file path=ppt/notesSlides/_rels/notesSlide69.xml.rels><?xml version="1.0" encoding="UTF-8" standalone="yes"?>
<Relationships xmlns="http://schemas.openxmlformats.org/package/2006/relationships"><Relationship Id="rId2" Type="http://schemas.openxmlformats.org/officeDocument/2006/relationships/slide" Target="../slides/slide8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0.xml.rels><?xml version="1.0" encoding="UTF-8" standalone="yes"?>
<Relationships xmlns="http://schemas.openxmlformats.org/package/2006/relationships"><Relationship Id="rId2" Type="http://schemas.openxmlformats.org/officeDocument/2006/relationships/slide" Target="../slides/slide81.xml"/><Relationship Id="rId1" Type="http://schemas.openxmlformats.org/officeDocument/2006/relationships/notesMaster" Target="../notesMasters/notesMaster1.xml"/></Relationships>
</file>

<file path=ppt/notesSlides/_rels/notesSlide71.xml.rels><?xml version="1.0" encoding="UTF-8" standalone="yes"?>
<Relationships xmlns="http://schemas.openxmlformats.org/package/2006/relationships"><Relationship Id="rId2" Type="http://schemas.openxmlformats.org/officeDocument/2006/relationships/slide" Target="../slides/slide82.xml"/><Relationship Id="rId1" Type="http://schemas.openxmlformats.org/officeDocument/2006/relationships/notesMaster" Target="../notesMasters/notesMaster1.xml"/></Relationships>
</file>

<file path=ppt/notesSlides/_rels/notesSlide72.xml.rels><?xml version="1.0" encoding="UTF-8" standalone="yes"?>
<Relationships xmlns="http://schemas.openxmlformats.org/package/2006/relationships"><Relationship Id="rId2" Type="http://schemas.openxmlformats.org/officeDocument/2006/relationships/slide" Target="../slides/slide83.xml"/><Relationship Id="rId1" Type="http://schemas.openxmlformats.org/officeDocument/2006/relationships/notesMaster" Target="../notesMasters/notesMaster1.xml"/></Relationships>
</file>

<file path=ppt/notesSlides/_rels/notesSlide73.xml.rels><?xml version="1.0" encoding="UTF-8" standalone="yes"?>
<Relationships xmlns="http://schemas.openxmlformats.org/package/2006/relationships"><Relationship Id="rId2" Type="http://schemas.openxmlformats.org/officeDocument/2006/relationships/slide" Target="../slides/slide84.xml"/><Relationship Id="rId1" Type="http://schemas.openxmlformats.org/officeDocument/2006/relationships/notesMaster" Target="../notesMasters/notesMaster1.xml"/></Relationships>
</file>

<file path=ppt/notesSlides/_rels/notesSlide74.xml.rels><?xml version="1.0" encoding="UTF-8" standalone="yes"?>
<Relationships xmlns="http://schemas.openxmlformats.org/package/2006/relationships"><Relationship Id="rId2" Type="http://schemas.openxmlformats.org/officeDocument/2006/relationships/slide" Target="../slides/slide85.xml"/><Relationship Id="rId1" Type="http://schemas.openxmlformats.org/officeDocument/2006/relationships/notesMaster" Target="../notesMasters/notesMaster1.xml"/></Relationships>
</file>

<file path=ppt/notesSlides/_rels/notesSlide75.xml.rels><?xml version="1.0" encoding="UTF-8" standalone="yes"?>
<Relationships xmlns="http://schemas.openxmlformats.org/package/2006/relationships"><Relationship Id="rId2" Type="http://schemas.openxmlformats.org/officeDocument/2006/relationships/slide" Target="../slides/slide86.xml"/><Relationship Id="rId1" Type="http://schemas.openxmlformats.org/officeDocument/2006/relationships/notesMaster" Target="../notesMasters/notesMaster1.xml"/></Relationships>
</file>

<file path=ppt/notesSlides/_rels/notesSlide76.xml.rels><?xml version="1.0" encoding="UTF-8" standalone="yes"?>
<Relationships xmlns="http://schemas.openxmlformats.org/package/2006/relationships"><Relationship Id="rId2" Type="http://schemas.openxmlformats.org/officeDocument/2006/relationships/slide" Target="../slides/slide87.xml"/><Relationship Id="rId1" Type="http://schemas.openxmlformats.org/officeDocument/2006/relationships/notesMaster" Target="../notesMasters/notesMaster1.xml"/></Relationships>
</file>

<file path=ppt/notesSlides/_rels/notesSlide77.xml.rels><?xml version="1.0" encoding="UTF-8" standalone="yes"?>
<Relationships xmlns="http://schemas.openxmlformats.org/package/2006/relationships"><Relationship Id="rId2" Type="http://schemas.openxmlformats.org/officeDocument/2006/relationships/slide" Target="../slides/slide88.xml"/><Relationship Id="rId1" Type="http://schemas.openxmlformats.org/officeDocument/2006/relationships/notesMaster" Target="../notesMasters/notesMaster1.xml"/></Relationships>
</file>

<file path=ppt/notesSlides/_rels/notesSlide78.xml.rels><?xml version="1.0" encoding="UTF-8" standalone="yes"?>
<Relationships xmlns="http://schemas.openxmlformats.org/package/2006/relationships"><Relationship Id="rId2" Type="http://schemas.openxmlformats.org/officeDocument/2006/relationships/slide" Target="../slides/slide89.xml"/><Relationship Id="rId1" Type="http://schemas.openxmlformats.org/officeDocument/2006/relationships/notesMaster" Target="../notesMasters/notesMaster1.xml"/></Relationships>
</file>

<file path=ppt/notesSlides/_rels/notesSlide79.xml.rels><?xml version="1.0" encoding="UTF-8" standalone="yes"?>
<Relationships xmlns="http://schemas.openxmlformats.org/package/2006/relationships"><Relationship Id="rId2" Type="http://schemas.openxmlformats.org/officeDocument/2006/relationships/slide" Target="../slides/slide9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0.xml.rels><?xml version="1.0" encoding="UTF-8" standalone="yes"?>
<Relationships xmlns="http://schemas.openxmlformats.org/package/2006/relationships"><Relationship Id="rId2" Type="http://schemas.openxmlformats.org/officeDocument/2006/relationships/slide" Target="../slides/slide91.xml"/><Relationship Id="rId1" Type="http://schemas.openxmlformats.org/officeDocument/2006/relationships/notesMaster" Target="../notesMasters/notesMaster1.xml"/></Relationships>
</file>

<file path=ppt/notesSlides/_rels/notesSlide81.xml.rels><?xml version="1.0" encoding="UTF-8" standalone="yes"?>
<Relationships xmlns="http://schemas.openxmlformats.org/package/2006/relationships"><Relationship Id="rId2" Type="http://schemas.openxmlformats.org/officeDocument/2006/relationships/slide" Target="../slides/slide92.xml"/><Relationship Id="rId1" Type="http://schemas.openxmlformats.org/officeDocument/2006/relationships/notesMaster" Target="../notesMasters/notesMaster1.xml"/></Relationships>
</file>

<file path=ppt/notesSlides/_rels/notesSlide82.xml.rels><?xml version="1.0" encoding="UTF-8" standalone="yes"?>
<Relationships xmlns="http://schemas.openxmlformats.org/package/2006/relationships"><Relationship Id="rId2" Type="http://schemas.openxmlformats.org/officeDocument/2006/relationships/slide" Target="../slides/slide93.xml"/><Relationship Id="rId1" Type="http://schemas.openxmlformats.org/officeDocument/2006/relationships/notesMaster" Target="../notesMasters/notesMaster1.xml"/></Relationships>
</file>

<file path=ppt/notesSlides/_rels/notesSlide83.xml.rels><?xml version="1.0" encoding="UTF-8" standalone="yes"?>
<Relationships xmlns="http://schemas.openxmlformats.org/package/2006/relationships"><Relationship Id="rId2" Type="http://schemas.openxmlformats.org/officeDocument/2006/relationships/slide" Target="../slides/slide9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120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fld id="{50950D9D-8DBD-42A7-B5C1-591752C7172D}" type="slidenum">
              <a:rPr lang="en-GB">
                <a:solidFill>
                  <a:prstClr val="black"/>
                </a:solidFill>
              </a:rPr>
              <a:pPr/>
              <a:t>1</a:t>
            </a:fld>
            <a:endParaRPr lang="en-GB">
              <a:solidFill>
                <a:prstClr val="black"/>
              </a:solidFill>
            </a:endParaRPr>
          </a:p>
        </p:txBody>
      </p:sp>
      <p:sp>
        <p:nvSpPr>
          <p:cNvPr id="133123" name="Text Box 1"/>
          <p:cNvSpPr txBox="1">
            <a:spLocks noChangeArrowheads="1"/>
          </p:cNvSpPr>
          <p:nvPr/>
        </p:nvSpPr>
        <p:spPr bwMode="auto">
          <a:xfrm>
            <a:off x="1177926" y="685800"/>
            <a:ext cx="4500563" cy="3429000"/>
          </a:xfrm>
          <a:prstGeom prst="rect">
            <a:avLst/>
          </a:prstGeom>
          <a:solidFill>
            <a:srgbClr val="FFFFFF"/>
          </a:solidFill>
          <a:ln w="9360">
            <a:solidFill>
              <a:srgbClr val="000000"/>
            </a:solidFill>
            <a:miter lim="800000"/>
            <a:headEnd/>
            <a:tailEnd/>
          </a:ln>
        </p:spPr>
        <p:txBody>
          <a:bodyPr wrap="none" lIns="80151" tIns="40074" rIns="80151" bIns="40074"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endParaRPr lang="en-IN">
              <a:solidFill>
                <a:prstClr val="black"/>
              </a:solidFill>
              <a:latin typeface="Calibri" pitchFamily="34" charset="0"/>
              <a:cs typeface="+mn-cs"/>
            </a:endParaRPr>
          </a:p>
        </p:txBody>
      </p:sp>
      <p:sp>
        <p:nvSpPr>
          <p:cNvPr id="133124" name="Text Box 2"/>
          <p:cNvSpPr>
            <a:spLocks noGrp="1" noChangeArrowheads="1"/>
          </p:cNvSpPr>
          <p:nvPr>
            <p:ph type="body"/>
          </p:nvPr>
        </p:nvSpPr>
        <p:spPr bwMode="auto">
          <a:xfrm>
            <a:off x="687389" y="4344988"/>
            <a:ext cx="5481637" cy="4111625"/>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0" tIns="0" rIns="0" bIns="0" numCol="1" anchor="t" anchorCtr="0" compatLnSpc="1">
            <a:prstTxWarp prst="textNoShape">
              <a:avLst/>
            </a:prstTxWarp>
          </a:bodyPr>
          <a:lstStyle/>
          <a:p>
            <a:pPr>
              <a:lnSpc>
                <a:spcPct val="95000"/>
              </a:lnSpc>
              <a:spcBef>
                <a:spcPts val="388"/>
              </a:spcBef>
              <a:tabLst>
                <a:tab pos="0" algn="l"/>
                <a:tab pos="390490" algn="l"/>
                <a:tab pos="784155" algn="l"/>
                <a:tab pos="1177820" algn="l"/>
                <a:tab pos="1571485" algn="l"/>
                <a:tab pos="1965150" algn="l"/>
                <a:tab pos="2358814" algn="l"/>
                <a:tab pos="2754067" algn="l"/>
                <a:tab pos="3147733" algn="l"/>
                <a:tab pos="3541398" algn="l"/>
                <a:tab pos="3931888" algn="l"/>
                <a:tab pos="4328727" algn="l"/>
                <a:tab pos="4720804" algn="l"/>
                <a:tab pos="5114469" algn="l"/>
                <a:tab pos="5511309" algn="l"/>
                <a:tab pos="5901799" algn="l"/>
                <a:tab pos="6295464" algn="l"/>
                <a:tab pos="6689129" algn="l"/>
                <a:tab pos="7084381" algn="l"/>
                <a:tab pos="7478047" algn="l"/>
                <a:tab pos="7871712" algn="l"/>
              </a:tabLst>
            </a:pPr>
            <a:endParaRPr lang="en-GB">
              <a:ea typeface="MS Gothic" pitchFamily="49" charset="-128"/>
            </a:endParaRPr>
          </a:p>
        </p:txBody>
      </p:sp>
    </p:spTree>
    <p:extLst>
      <p:ext uri="{BB962C8B-B14F-4D97-AF65-F5344CB8AC3E}">
        <p14:creationId xmlns:p14="http://schemas.microsoft.com/office/powerpoint/2010/main" val="82650096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Slide Image Placeholder 1"/>
          <p:cNvSpPr>
            <a:spLocks noGrp="1" noRot="1" noChangeAspect="1" noTextEdit="1"/>
          </p:cNvSpPr>
          <p:nvPr>
            <p:ph type="sldImg"/>
          </p:nvPr>
        </p:nvSpPr>
        <p:spPr bwMode="auto">
          <a:noFill/>
          <a:ln>
            <a:solidFill>
              <a:srgbClr val="000000"/>
            </a:solidFill>
            <a:miter lim="800000"/>
            <a:headEnd/>
            <a:tailEnd/>
          </a:ln>
        </p:spPr>
      </p:sp>
      <p:sp>
        <p:nvSpPr>
          <p:cNvPr id="58371"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28CC7279-42C0-46A3-845A-21F79B1666B3}" type="slidenum">
              <a:rPr lang="en-US" smtClean="0"/>
              <a:pPr>
                <a:defRPr/>
              </a:pPr>
              <a:t>10</a:t>
            </a:fld>
            <a:endParaRPr lang="en-US"/>
          </a:p>
        </p:txBody>
      </p:sp>
    </p:spTree>
    <p:extLst>
      <p:ext uri="{BB962C8B-B14F-4D97-AF65-F5344CB8AC3E}">
        <p14:creationId xmlns:p14="http://schemas.microsoft.com/office/powerpoint/2010/main" val="26014110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5B84539E-8AB9-462B-B0BD-14E4B2C33F11}" type="slidenum">
              <a:rPr lang="en-GB" smtClean="0"/>
              <a:pPr fontAlgn="base">
                <a:spcBef>
                  <a:spcPct val="0"/>
                </a:spcBef>
                <a:spcAft>
                  <a:spcPct val="0"/>
                </a:spcAft>
                <a:defRPr/>
              </a:pPr>
              <a:t>11</a:t>
            </a:fld>
            <a:endParaRPr lang="en-GB"/>
          </a:p>
        </p:txBody>
      </p:sp>
      <p:sp>
        <p:nvSpPr>
          <p:cNvPr id="5325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5325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pitchFamily="49" charset="-128"/>
            </a:endParaRPr>
          </a:p>
        </p:txBody>
      </p:sp>
      <p:sp>
        <p:nvSpPr>
          <p:cNvPr id="5325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887E604C-3DC8-4731-A9F5-5A9C9FBBE9E9}"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11</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297781279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12</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12</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Slide Image Placeholder 1"/>
          <p:cNvSpPr>
            <a:spLocks noGrp="1" noRot="1" noChangeAspect="1" noTextEdit="1"/>
          </p:cNvSpPr>
          <p:nvPr>
            <p:ph type="sldImg"/>
          </p:nvPr>
        </p:nvSpPr>
        <p:spPr bwMode="auto">
          <a:noFill/>
          <a:ln>
            <a:solidFill>
              <a:srgbClr val="000000"/>
            </a:solidFill>
            <a:miter lim="800000"/>
            <a:headEnd/>
            <a:tailEnd/>
          </a:ln>
        </p:spPr>
      </p:sp>
      <p:sp>
        <p:nvSpPr>
          <p:cNvPr id="59395"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8BD62732-01CD-4DB3-AAB4-73EDA873E38C}" type="slidenum">
              <a:rPr lang="en-US" smtClean="0"/>
              <a:pPr>
                <a:defRPr/>
              </a:pPr>
              <a:t>13</a:t>
            </a:fld>
            <a:endParaRPr lang="en-US"/>
          </a:p>
        </p:txBody>
      </p:sp>
    </p:spTree>
    <p:extLst>
      <p:ext uri="{BB962C8B-B14F-4D97-AF65-F5344CB8AC3E}">
        <p14:creationId xmlns:p14="http://schemas.microsoft.com/office/powerpoint/2010/main" val="1497475391"/>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Slide Image Placeholder 1"/>
          <p:cNvSpPr>
            <a:spLocks noGrp="1" noRot="1" noChangeAspect="1" noTextEdit="1"/>
          </p:cNvSpPr>
          <p:nvPr>
            <p:ph type="sldImg"/>
          </p:nvPr>
        </p:nvSpPr>
        <p:spPr bwMode="auto">
          <a:noFill/>
          <a:ln>
            <a:solidFill>
              <a:srgbClr val="000000"/>
            </a:solidFill>
            <a:miter lim="800000"/>
            <a:headEnd/>
            <a:tailEnd/>
          </a:ln>
        </p:spPr>
      </p:sp>
      <p:sp>
        <p:nvSpPr>
          <p:cNvPr id="60419"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C2E7CA3F-2E22-4FDC-B488-6D572D56081F}" type="slidenum">
              <a:rPr lang="en-US" smtClean="0"/>
              <a:pPr>
                <a:defRPr/>
              </a:pPr>
              <a:t>14</a:t>
            </a:fld>
            <a:endParaRPr lang="en-US"/>
          </a:p>
        </p:txBody>
      </p:sp>
    </p:spTree>
    <p:extLst>
      <p:ext uri="{BB962C8B-B14F-4D97-AF65-F5344CB8AC3E}">
        <p14:creationId xmlns:p14="http://schemas.microsoft.com/office/powerpoint/2010/main" val="2617219463"/>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Slide Image Placeholder 1"/>
          <p:cNvSpPr>
            <a:spLocks noGrp="1" noRot="1" noChangeAspect="1" noTextEdit="1"/>
          </p:cNvSpPr>
          <p:nvPr>
            <p:ph type="sldImg"/>
          </p:nvPr>
        </p:nvSpPr>
        <p:spPr bwMode="auto">
          <a:noFill/>
          <a:ln>
            <a:solidFill>
              <a:srgbClr val="000000"/>
            </a:solidFill>
            <a:miter lim="800000"/>
            <a:headEnd/>
            <a:tailEnd/>
          </a:ln>
        </p:spPr>
      </p:sp>
      <p:sp>
        <p:nvSpPr>
          <p:cNvPr id="61443"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DA168B96-2A98-49DE-AC9B-A00A6B48ECC9}" type="slidenum">
              <a:rPr lang="en-US" smtClean="0"/>
              <a:pPr>
                <a:defRPr/>
              </a:pPr>
              <a:t>15</a:t>
            </a:fld>
            <a:endParaRPr lang="mr-IN"/>
          </a:p>
        </p:txBody>
      </p:sp>
    </p:spTree>
    <p:extLst>
      <p:ext uri="{BB962C8B-B14F-4D97-AF65-F5344CB8AC3E}">
        <p14:creationId xmlns:p14="http://schemas.microsoft.com/office/powerpoint/2010/main" val="3736074883"/>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Slide Image Placeholder 1"/>
          <p:cNvSpPr>
            <a:spLocks noGrp="1" noRot="1" noChangeAspect="1" noTextEdit="1"/>
          </p:cNvSpPr>
          <p:nvPr>
            <p:ph type="sldImg"/>
          </p:nvPr>
        </p:nvSpPr>
        <p:spPr bwMode="auto">
          <a:noFill/>
          <a:ln>
            <a:solidFill>
              <a:srgbClr val="000000"/>
            </a:solidFill>
            <a:miter lim="800000"/>
            <a:headEnd/>
            <a:tailEnd/>
          </a:ln>
        </p:spPr>
      </p:sp>
      <p:sp>
        <p:nvSpPr>
          <p:cNvPr id="62467"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56128C3B-7EBE-4996-AADD-374450D1EDF4}" type="slidenum">
              <a:rPr lang="en-US" smtClean="0"/>
              <a:pPr>
                <a:defRPr/>
              </a:pPr>
              <a:t>16</a:t>
            </a:fld>
            <a:endParaRPr lang="mr-IN"/>
          </a:p>
        </p:txBody>
      </p:sp>
    </p:spTree>
    <p:extLst>
      <p:ext uri="{BB962C8B-B14F-4D97-AF65-F5344CB8AC3E}">
        <p14:creationId xmlns:p14="http://schemas.microsoft.com/office/powerpoint/2010/main" val="2524660479"/>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Slide Image Placeholder 1"/>
          <p:cNvSpPr>
            <a:spLocks noGrp="1" noRot="1" noChangeAspect="1" noTextEdit="1"/>
          </p:cNvSpPr>
          <p:nvPr>
            <p:ph type="sldImg"/>
          </p:nvPr>
        </p:nvSpPr>
        <p:spPr bwMode="auto">
          <a:noFill/>
          <a:ln>
            <a:solidFill>
              <a:srgbClr val="000000"/>
            </a:solidFill>
            <a:miter lim="800000"/>
            <a:headEnd/>
            <a:tailEnd/>
          </a:ln>
        </p:spPr>
      </p:sp>
      <p:sp>
        <p:nvSpPr>
          <p:cNvPr id="63491"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7C7AB142-C279-4453-8FFF-C15F1219FE77}" type="slidenum">
              <a:rPr lang="en-US" smtClean="0"/>
              <a:pPr>
                <a:defRPr/>
              </a:pPr>
              <a:t>17</a:t>
            </a:fld>
            <a:endParaRPr lang="mr-IN"/>
          </a:p>
        </p:txBody>
      </p:sp>
    </p:spTree>
    <p:extLst>
      <p:ext uri="{BB962C8B-B14F-4D97-AF65-F5344CB8AC3E}">
        <p14:creationId xmlns:p14="http://schemas.microsoft.com/office/powerpoint/2010/main" val="133485687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3C787FD1-5741-4DA1-A253-F560679A4C13}" type="slidenum">
              <a:rPr lang="en-GB" smtClean="0"/>
              <a:pPr fontAlgn="base">
                <a:spcBef>
                  <a:spcPct val="0"/>
                </a:spcBef>
                <a:spcAft>
                  <a:spcPct val="0"/>
                </a:spcAft>
                <a:defRPr/>
              </a:pPr>
              <a:t>18</a:t>
            </a:fld>
            <a:endParaRPr lang="mr-IN"/>
          </a:p>
        </p:txBody>
      </p:sp>
      <p:sp>
        <p:nvSpPr>
          <p:cNvPr id="6451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451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pitchFamily="49" charset="-128"/>
            </a:endParaRPr>
          </a:p>
        </p:txBody>
      </p:sp>
      <p:sp>
        <p:nvSpPr>
          <p:cNvPr id="6451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74569CF9-0EE6-491C-866C-992E0808D09F}"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18</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1616760578"/>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EF4A0770-3CED-4639-8BAE-35A3D7D27947}" type="slidenum">
              <a:rPr lang="en-GB" smtClean="0"/>
              <a:pPr fontAlgn="base">
                <a:spcBef>
                  <a:spcPct val="0"/>
                </a:spcBef>
                <a:spcAft>
                  <a:spcPct val="0"/>
                </a:spcAft>
                <a:defRPr/>
              </a:pPr>
              <a:t>19</a:t>
            </a:fld>
            <a:endParaRPr lang="mr-IN"/>
          </a:p>
        </p:txBody>
      </p:sp>
      <p:sp>
        <p:nvSpPr>
          <p:cNvPr id="6553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6554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pitchFamily="49" charset="-128"/>
            </a:endParaRPr>
          </a:p>
        </p:txBody>
      </p:sp>
      <p:sp>
        <p:nvSpPr>
          <p:cNvPr id="6554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2779263F-DE90-4824-B6BE-E9575AAFFACB}"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19</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262588303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325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E9EAC602-BEAF-4009-ADCD-DA84BFB1DD6D}" type="slidenum">
              <a:rPr lang="en-GB" smtClean="0"/>
              <a:pPr fontAlgn="base">
                <a:spcBef>
                  <a:spcPct val="0"/>
                </a:spcBef>
                <a:spcAft>
                  <a:spcPct val="0"/>
                </a:spcAft>
                <a:defRPr/>
              </a:pPr>
              <a:t>2</a:t>
            </a:fld>
            <a:endParaRPr lang="en-GB"/>
          </a:p>
        </p:txBody>
      </p:sp>
      <p:sp>
        <p:nvSpPr>
          <p:cNvPr id="151555"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35" tIns="42366" rIns="84735" bIns="42366"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endParaRPr lang="en-IN">
              <a:latin typeface="Calibri" pitchFamily="34" charset="0"/>
            </a:endParaRPr>
          </a:p>
        </p:txBody>
      </p:sp>
      <p:sp>
        <p:nvSpPr>
          <p:cNvPr id="151556"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8" tIns="44703" rIns="89738" bIns="44703" numCol="1" anchor="t" anchorCtr="0" compatLnSpc="1">
            <a:prstTxWarp prst="textNoShape">
              <a:avLst/>
            </a:prstTxWarp>
          </a:bodyPr>
          <a:lstStyle/>
          <a:p>
            <a:pPr eaLnBrk="1" hangingPunct="1">
              <a:lnSpc>
                <a:spcPct val="102000"/>
              </a:lnSpc>
              <a:spcBef>
                <a:spcPct val="0"/>
              </a:spcBef>
              <a:tabLst>
                <a:tab pos="0" algn="l"/>
                <a:tab pos="412824" algn="l"/>
                <a:tab pos="829004" algn="l"/>
                <a:tab pos="1245185" algn="l"/>
                <a:tab pos="1661365" algn="l"/>
                <a:tab pos="2077545" algn="l"/>
                <a:tab pos="2493725" algn="l"/>
                <a:tab pos="2911584" algn="l"/>
                <a:tab pos="3327765" algn="l"/>
                <a:tab pos="3743945" algn="l"/>
                <a:tab pos="4156769" algn="l"/>
                <a:tab pos="4576305" algn="l"/>
                <a:tab pos="4990807" algn="l"/>
                <a:tab pos="5406987" algn="l"/>
                <a:tab pos="5826524" algn="l"/>
                <a:tab pos="6239348" algn="l"/>
                <a:tab pos="6655528" algn="l"/>
                <a:tab pos="7071708" algn="l"/>
                <a:tab pos="7489567" algn="l"/>
                <a:tab pos="7905748" algn="l"/>
                <a:tab pos="8321928" algn="l"/>
              </a:tabLst>
            </a:pPr>
            <a:endParaRPr lang="en-GB">
              <a:ea typeface="MS Gothic" pitchFamily="49" charset="-128"/>
            </a:endParaRPr>
          </a:p>
        </p:txBody>
      </p:sp>
      <p:sp>
        <p:nvSpPr>
          <p:cNvPr id="151557" name="Text Box 3"/>
          <p:cNvSpPr txBox="1">
            <a:spLocks noChangeArrowheads="1"/>
          </p:cNvSpPr>
          <p:nvPr/>
        </p:nvSpPr>
        <p:spPr bwMode="auto">
          <a:xfrm>
            <a:off x="4009814"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8" tIns="44703" rIns="89738" bIns="44703"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charset="0"/>
              </a:defRPr>
            </a:lvl9pPr>
          </a:lstStyle>
          <a:p>
            <a:pPr algn="r" eaLnBrk="1" hangingPunct="1"/>
            <a:fld id="{9EB4D1D6-B74E-4929-B2ED-69BC75B493B2}" type="slidenum">
              <a:rPr lang="en-GB" sz="1300">
                <a:solidFill>
                  <a:srgbClr val="000000"/>
                </a:solidFill>
                <a:latin typeface="Calibri" pitchFamily="34" charset="0"/>
              </a:rPr>
              <a:pPr algn="r" eaLnBrk="1" hangingPunct="1"/>
              <a:t>2</a:t>
            </a:fld>
            <a:endParaRPr lang="en-GB" sz="1300">
              <a:solidFill>
                <a:srgbClr val="000000"/>
              </a:solidFill>
              <a:latin typeface="Calibri" pitchFamily="34" charset="0"/>
            </a:endParaRPr>
          </a:p>
        </p:txBody>
      </p:sp>
    </p:spTree>
    <p:extLst>
      <p:ext uri="{BB962C8B-B14F-4D97-AF65-F5344CB8AC3E}">
        <p14:creationId xmlns:p14="http://schemas.microsoft.com/office/powerpoint/2010/main" val="567819005"/>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Slide Image Placeholder 1"/>
          <p:cNvSpPr>
            <a:spLocks noGrp="1" noRot="1" noChangeAspect="1" noTextEdit="1"/>
          </p:cNvSpPr>
          <p:nvPr>
            <p:ph type="sldImg"/>
          </p:nvPr>
        </p:nvSpPr>
        <p:spPr bwMode="auto">
          <a:noFill/>
          <a:ln>
            <a:solidFill>
              <a:srgbClr val="000000"/>
            </a:solidFill>
            <a:miter lim="800000"/>
            <a:headEnd/>
            <a:tailEnd/>
          </a:ln>
        </p:spPr>
      </p:sp>
      <p:sp>
        <p:nvSpPr>
          <p:cNvPr id="66563"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5C68CDD2-81FA-4EE6-A622-58A803F0DEBA}" type="slidenum">
              <a:rPr lang="en-US" smtClean="0"/>
              <a:pPr>
                <a:defRPr/>
              </a:pPr>
              <a:t>20</a:t>
            </a:fld>
            <a:endParaRPr lang="mr-IN"/>
          </a:p>
        </p:txBody>
      </p:sp>
    </p:spTree>
    <p:extLst>
      <p:ext uri="{BB962C8B-B14F-4D97-AF65-F5344CB8AC3E}">
        <p14:creationId xmlns:p14="http://schemas.microsoft.com/office/powerpoint/2010/main" val="1183908376"/>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Slide Image Placeholder 1"/>
          <p:cNvSpPr>
            <a:spLocks noGrp="1" noRot="1" noChangeAspect="1" noTextEdit="1"/>
          </p:cNvSpPr>
          <p:nvPr>
            <p:ph type="sldImg"/>
          </p:nvPr>
        </p:nvSpPr>
        <p:spPr bwMode="auto">
          <a:noFill/>
          <a:ln>
            <a:solidFill>
              <a:srgbClr val="000000"/>
            </a:solidFill>
            <a:miter lim="800000"/>
            <a:headEnd/>
            <a:tailEnd/>
          </a:ln>
        </p:spPr>
      </p:sp>
      <p:sp>
        <p:nvSpPr>
          <p:cNvPr id="67587"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DAA4EEF5-BD54-4B34-8251-082BBD17EFD8}" type="slidenum">
              <a:rPr lang="en-US" smtClean="0"/>
              <a:pPr>
                <a:defRPr/>
              </a:pPr>
              <a:t>21</a:t>
            </a:fld>
            <a:endParaRPr lang="mr-IN"/>
          </a:p>
        </p:txBody>
      </p:sp>
    </p:spTree>
    <p:extLst>
      <p:ext uri="{BB962C8B-B14F-4D97-AF65-F5344CB8AC3E}">
        <p14:creationId xmlns:p14="http://schemas.microsoft.com/office/powerpoint/2010/main" val="2228216273"/>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Slide Image Placeholder 1"/>
          <p:cNvSpPr>
            <a:spLocks noGrp="1" noRot="1" noChangeAspect="1" noTextEdit="1"/>
          </p:cNvSpPr>
          <p:nvPr>
            <p:ph type="sldImg"/>
          </p:nvPr>
        </p:nvSpPr>
        <p:spPr bwMode="auto">
          <a:noFill/>
          <a:ln>
            <a:solidFill>
              <a:srgbClr val="000000"/>
            </a:solidFill>
            <a:miter lim="800000"/>
            <a:headEnd/>
            <a:tailEnd/>
          </a:ln>
        </p:spPr>
      </p:sp>
      <p:sp>
        <p:nvSpPr>
          <p:cNvPr id="68611"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9B4A369D-3120-4C6B-96F3-F1728E635358}" type="slidenum">
              <a:rPr lang="en-US" smtClean="0"/>
              <a:pPr>
                <a:defRPr/>
              </a:pPr>
              <a:t>22</a:t>
            </a:fld>
            <a:endParaRPr lang="mr-IN"/>
          </a:p>
        </p:txBody>
      </p:sp>
    </p:spTree>
    <p:extLst>
      <p:ext uri="{BB962C8B-B14F-4D97-AF65-F5344CB8AC3E}">
        <p14:creationId xmlns:p14="http://schemas.microsoft.com/office/powerpoint/2010/main" val="931557661"/>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Slide Image Placeholder 1"/>
          <p:cNvSpPr>
            <a:spLocks noGrp="1" noRot="1" noChangeAspect="1" noTextEdit="1"/>
          </p:cNvSpPr>
          <p:nvPr>
            <p:ph type="sldImg"/>
          </p:nvPr>
        </p:nvSpPr>
        <p:spPr bwMode="auto">
          <a:noFill/>
          <a:ln>
            <a:solidFill>
              <a:srgbClr val="000000"/>
            </a:solidFill>
            <a:miter lim="800000"/>
            <a:headEnd/>
            <a:tailEnd/>
          </a:ln>
        </p:spPr>
      </p:sp>
      <p:sp>
        <p:nvSpPr>
          <p:cNvPr id="69635"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6C07C789-6F6D-4F15-BCA7-DEDB4ADD9AEC}" type="slidenum">
              <a:rPr lang="en-US" smtClean="0"/>
              <a:pPr>
                <a:defRPr/>
              </a:pPr>
              <a:t>23</a:t>
            </a:fld>
            <a:endParaRPr lang="mr-IN"/>
          </a:p>
        </p:txBody>
      </p:sp>
    </p:spTree>
    <p:extLst>
      <p:ext uri="{BB962C8B-B14F-4D97-AF65-F5344CB8AC3E}">
        <p14:creationId xmlns:p14="http://schemas.microsoft.com/office/powerpoint/2010/main" val="730624391"/>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24</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24</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4274"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a:defRPr/>
            </a:pPr>
            <a:fld id="{3ABAE058-887D-4FFF-AEE9-1462552AB3EC}" type="slidenum">
              <a:rPr lang="en-GB" smtClean="0">
                <a:solidFill>
                  <a:prstClr val="black"/>
                </a:solidFill>
              </a:rPr>
              <a:pPr>
                <a:defRPr/>
              </a:pPr>
              <a:t>25</a:t>
            </a:fld>
            <a:endParaRPr lang="mr-IN">
              <a:solidFill>
                <a:prstClr val="black"/>
              </a:solidFill>
            </a:endParaRPr>
          </a:p>
        </p:txBody>
      </p:sp>
      <p:sp>
        <p:nvSpPr>
          <p:cNvPr id="567299" name="Text Box 1"/>
          <p:cNvSpPr txBox="1">
            <a:spLocks noChangeArrowheads="1"/>
          </p:cNvSpPr>
          <p:nvPr/>
        </p:nvSpPr>
        <p:spPr bwMode="auto">
          <a:xfrm>
            <a:off x="1217507" y="648415"/>
            <a:ext cx="4644813" cy="3232070"/>
          </a:xfrm>
          <a:prstGeom prst="rect">
            <a:avLst/>
          </a:prstGeom>
          <a:solidFill>
            <a:srgbClr val="FFFFFF"/>
          </a:solidFill>
          <a:ln w="9360">
            <a:solidFill>
              <a:srgbClr val="000000"/>
            </a:solidFill>
            <a:miter lim="800000"/>
            <a:headEnd/>
            <a:tailEnd/>
          </a:ln>
        </p:spPr>
        <p:txBody>
          <a:bodyPr wrap="none" lIns="84728" tIns="42362" rIns="84728" bIns="42362"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endParaRPr lang="en-IN">
              <a:solidFill>
                <a:srgbClr val="000000"/>
              </a:solidFill>
              <a:latin typeface="Calibri" pitchFamily="34" charset="0"/>
            </a:endParaRPr>
          </a:p>
        </p:txBody>
      </p:sp>
      <p:sp>
        <p:nvSpPr>
          <p:cNvPr id="567300" name="Text Box 2"/>
          <p:cNvSpPr>
            <a:spLocks noGrp="1" noChangeArrowheads="1"/>
          </p:cNvSpPr>
          <p:nvPr>
            <p:ph type="body"/>
          </p:nvPr>
        </p:nvSpPr>
        <p:spPr bwMode="auto">
          <a:xfrm>
            <a:off x="707813" y="4095512"/>
            <a:ext cx="5664201" cy="3878818"/>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9730" tIns="44699" rIns="89730" bIns="44699" numCol="1" anchor="t" anchorCtr="0" compatLnSpc="1">
            <a:prstTxWarp prst="textNoShape">
              <a:avLst/>
            </a:prstTxWarp>
          </a:bodyPr>
          <a:lstStyle/>
          <a:p>
            <a:pPr eaLnBrk="1" hangingPunct="1">
              <a:lnSpc>
                <a:spcPct val="102000"/>
              </a:lnSpc>
              <a:spcBef>
                <a:spcPct val="0"/>
              </a:spcBef>
              <a:tabLst>
                <a:tab pos="0" algn="l"/>
                <a:tab pos="412787" algn="l"/>
                <a:tab pos="828930" algn="l"/>
                <a:tab pos="1245074" algn="l"/>
                <a:tab pos="1661217" algn="l"/>
                <a:tab pos="2077360" algn="l"/>
                <a:tab pos="2493502" algn="l"/>
                <a:tab pos="2911324" algn="l"/>
                <a:tab pos="3327469" algn="l"/>
                <a:tab pos="3743612" algn="l"/>
                <a:tab pos="4156399" algn="l"/>
                <a:tab pos="4575897" algn="l"/>
                <a:tab pos="4990362" algn="l"/>
                <a:tab pos="5406505" algn="l"/>
                <a:tab pos="5826005" algn="l"/>
                <a:tab pos="6238792" algn="l"/>
                <a:tab pos="6654935" algn="l"/>
                <a:tab pos="7071078" algn="l"/>
                <a:tab pos="7488899" algn="l"/>
                <a:tab pos="7905043" algn="l"/>
                <a:tab pos="8321187" algn="l"/>
              </a:tabLst>
            </a:pPr>
            <a:endParaRPr lang="en-GB">
              <a:ea typeface="MS Gothic" pitchFamily="49" charset="-128"/>
            </a:endParaRPr>
          </a:p>
        </p:txBody>
      </p:sp>
      <p:sp>
        <p:nvSpPr>
          <p:cNvPr id="567301" name="Text Box 3"/>
          <p:cNvSpPr txBox="1">
            <a:spLocks noChangeArrowheads="1"/>
          </p:cNvSpPr>
          <p:nvPr/>
        </p:nvSpPr>
        <p:spPr bwMode="auto">
          <a:xfrm>
            <a:off x="4009815" y="8189357"/>
            <a:ext cx="3066627" cy="43172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9730" tIns="44699" rIns="89730" bIns="44699" anchor="b"/>
          <a:lstStyle>
            <a:lvl1pPr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1pPr>
            <a:lvl2pPr marL="742950" indent="-28575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2pPr>
            <a:lvl3pPr marL="11430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3pPr>
            <a:lvl4pPr marL="16002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4pPr>
            <a:lvl5pPr marL="2057400" indent="-228600" eaLnBrk="0" hangingPunct="0">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390525" algn="l"/>
                <a:tab pos="784225" algn="l"/>
                <a:tab pos="1177925" algn="l"/>
                <a:tab pos="1571625" algn="l"/>
                <a:tab pos="1965325" algn="l"/>
                <a:tab pos="2359025" algn="l"/>
                <a:tab pos="2754313" algn="l"/>
                <a:tab pos="3148013" algn="l"/>
                <a:tab pos="3541713" algn="l"/>
                <a:tab pos="3932238" algn="l"/>
                <a:tab pos="4329113" algn="l"/>
                <a:tab pos="4721225" algn="l"/>
                <a:tab pos="5114925" algn="l"/>
                <a:tab pos="5511800" algn="l"/>
                <a:tab pos="5902325" algn="l"/>
                <a:tab pos="6296025" algn="l"/>
                <a:tab pos="6689725" algn="l"/>
                <a:tab pos="7085013" algn="l"/>
                <a:tab pos="7478713" algn="l"/>
                <a:tab pos="7872413" algn="l"/>
              </a:tabLst>
              <a:defRPr>
                <a:solidFill>
                  <a:schemeClr val="tx1"/>
                </a:solidFill>
                <a:latin typeface="Arial" pitchFamily="34" charset="0"/>
              </a:defRPr>
            </a:lvl9pPr>
          </a:lstStyle>
          <a:p>
            <a:pPr algn="r" eaLnBrk="1" hangingPunct="1"/>
            <a:fld id="{0C19D67B-C443-4D19-97C9-7876CACDD6C8}" type="slidenum">
              <a:rPr lang="en-GB" sz="1300">
                <a:solidFill>
                  <a:srgbClr val="000000"/>
                </a:solidFill>
                <a:latin typeface="Calibri" pitchFamily="34" charset="0"/>
              </a:rPr>
              <a:pPr algn="r" eaLnBrk="1" hangingPunct="1"/>
              <a:t>25</a:t>
            </a:fld>
            <a:endParaRPr lang="mr-IN" sz="1300">
              <a:solidFill>
                <a:srgbClr val="000000"/>
              </a:solidFill>
              <a:latin typeface="Calibri" pitchFamily="34" charset="0"/>
            </a:endParaRPr>
          </a:p>
        </p:txBody>
      </p:sp>
    </p:spTree>
    <p:extLst>
      <p:ext uri="{BB962C8B-B14F-4D97-AF65-F5344CB8AC3E}">
        <p14:creationId xmlns:p14="http://schemas.microsoft.com/office/powerpoint/2010/main" val="436100831"/>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Slide Image Placeholder 1"/>
          <p:cNvSpPr>
            <a:spLocks noGrp="1" noRot="1" noChangeAspect="1" noTextEdit="1"/>
          </p:cNvSpPr>
          <p:nvPr>
            <p:ph type="sldImg"/>
          </p:nvPr>
        </p:nvSpPr>
        <p:spPr bwMode="auto">
          <a:noFill/>
          <a:ln>
            <a:solidFill>
              <a:srgbClr val="000000"/>
            </a:solidFill>
            <a:miter lim="800000"/>
            <a:headEnd/>
            <a:tailEnd/>
          </a:ln>
        </p:spPr>
      </p:sp>
      <p:sp>
        <p:nvSpPr>
          <p:cNvPr id="76803"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2DBAA2A2-B957-4715-9CAD-96A63B18D954}" type="slidenum">
              <a:rPr lang="en-US" smtClean="0"/>
              <a:pPr>
                <a:defRPr/>
              </a:pPr>
              <a:t>32</a:t>
            </a:fld>
            <a:endParaRPr lang="mr-IN"/>
          </a:p>
        </p:txBody>
      </p:sp>
    </p:spTree>
    <p:extLst>
      <p:ext uri="{BB962C8B-B14F-4D97-AF65-F5344CB8AC3E}">
        <p14:creationId xmlns:p14="http://schemas.microsoft.com/office/powerpoint/2010/main" val="4146502143"/>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Slide Image Placeholder 1"/>
          <p:cNvSpPr>
            <a:spLocks noGrp="1" noRot="1" noChangeAspect="1" noTextEdit="1"/>
          </p:cNvSpPr>
          <p:nvPr>
            <p:ph type="sldImg"/>
          </p:nvPr>
        </p:nvSpPr>
        <p:spPr bwMode="auto">
          <a:noFill/>
          <a:ln>
            <a:solidFill>
              <a:srgbClr val="000000"/>
            </a:solidFill>
            <a:miter lim="800000"/>
            <a:headEnd/>
            <a:tailEnd/>
          </a:ln>
        </p:spPr>
      </p:sp>
      <p:sp>
        <p:nvSpPr>
          <p:cNvPr id="75779"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DF7F34F0-86DD-425B-BDF8-A49D6090707B}" type="slidenum">
              <a:rPr lang="en-US" smtClean="0"/>
              <a:pPr>
                <a:defRPr/>
              </a:pPr>
              <a:t>33</a:t>
            </a:fld>
            <a:endParaRPr lang="mr-IN"/>
          </a:p>
        </p:txBody>
      </p:sp>
    </p:spTree>
    <p:extLst>
      <p:ext uri="{BB962C8B-B14F-4D97-AF65-F5344CB8AC3E}">
        <p14:creationId xmlns:p14="http://schemas.microsoft.com/office/powerpoint/2010/main" val="1880015600"/>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34</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34</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Slide Image Placeholder 1"/>
          <p:cNvSpPr>
            <a:spLocks noGrp="1" noRot="1" noChangeAspect="1" noTextEdit="1"/>
          </p:cNvSpPr>
          <p:nvPr>
            <p:ph type="sldImg"/>
          </p:nvPr>
        </p:nvSpPr>
        <p:spPr bwMode="auto">
          <a:noFill/>
          <a:ln>
            <a:solidFill>
              <a:srgbClr val="000000"/>
            </a:solidFill>
            <a:miter lim="800000"/>
            <a:headEnd/>
            <a:tailEnd/>
          </a:ln>
        </p:spPr>
      </p:sp>
      <p:sp>
        <p:nvSpPr>
          <p:cNvPr id="77827"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en-US"/>
              <a:t>r</a:t>
            </a:r>
          </a:p>
        </p:txBody>
      </p:sp>
      <p:sp>
        <p:nvSpPr>
          <p:cNvPr id="30724" name="Slide Number Placeholder 3"/>
          <p:cNvSpPr txBox="1">
            <a:spLocks noGrp="1"/>
          </p:cNvSpPr>
          <p:nvPr/>
        </p:nvSpPr>
        <p:spPr bwMode="auto">
          <a:xfrm>
            <a:off x="4143375" y="9120188"/>
            <a:ext cx="3170238" cy="479425"/>
          </a:xfrm>
          <a:prstGeom prst="rect">
            <a:avLst/>
          </a:prstGeom>
          <a:noFill/>
          <a:ln>
            <a:miter lim="800000"/>
            <a:headEnd/>
            <a:tailEnd/>
          </a:ln>
        </p:spPr>
        <p:txBody>
          <a:bodyPr lIns="96661" tIns="48331" rIns="96661" bIns="48331" anchor="b"/>
          <a:lstStyle/>
          <a:p>
            <a:pPr algn="r">
              <a:defRPr/>
            </a:pPr>
            <a:fld id="{C82A2D00-766C-44AA-A0F3-A17B8C9294F5}" type="slidenum">
              <a:rPr lang="en-US" sz="1300">
                <a:latin typeface="+mn-lt"/>
                <a:cs typeface="+mn-cs"/>
              </a:rPr>
              <a:pPr algn="r">
                <a:defRPr/>
              </a:pPr>
              <a:t>35</a:t>
            </a:fld>
            <a:endParaRPr lang="en-US" sz="1300">
              <a:latin typeface="+mn-lt"/>
              <a:cs typeface="+mn-cs"/>
            </a:endParaRPr>
          </a:p>
        </p:txBody>
      </p:sp>
    </p:spTree>
    <p:extLst>
      <p:ext uri="{BB962C8B-B14F-4D97-AF65-F5344CB8AC3E}">
        <p14:creationId xmlns:p14="http://schemas.microsoft.com/office/powerpoint/2010/main" val="31912290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Slide Image Placeholder 1"/>
          <p:cNvSpPr>
            <a:spLocks noGrp="1" noRot="1" noChangeAspect="1" noTextEdit="1"/>
          </p:cNvSpPr>
          <p:nvPr>
            <p:ph type="sldImg"/>
          </p:nvPr>
        </p:nvSpPr>
        <p:spPr bwMode="auto">
          <a:noFill/>
          <a:ln>
            <a:solidFill>
              <a:srgbClr val="000000"/>
            </a:solidFill>
            <a:miter lim="800000"/>
            <a:headEnd/>
            <a:tailEnd/>
          </a:ln>
        </p:spPr>
      </p:sp>
      <p:sp>
        <p:nvSpPr>
          <p:cNvPr id="59395"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8BD62732-01CD-4DB3-AAB4-73EDA873E38C}" type="slidenum">
              <a:rPr lang="en-US" smtClean="0"/>
              <a:pPr>
                <a:defRPr/>
              </a:pPr>
              <a:t>3</a:t>
            </a:fld>
            <a:endParaRPr lang="en-US"/>
          </a:p>
        </p:txBody>
      </p:sp>
    </p:spTree>
    <p:extLst>
      <p:ext uri="{BB962C8B-B14F-4D97-AF65-F5344CB8AC3E}">
        <p14:creationId xmlns:p14="http://schemas.microsoft.com/office/powerpoint/2010/main" val="1060124410"/>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Slide Image Placeholder 1"/>
          <p:cNvSpPr>
            <a:spLocks noGrp="1" noRot="1" noChangeAspect="1" noTextEdit="1"/>
          </p:cNvSpPr>
          <p:nvPr>
            <p:ph type="sldImg"/>
          </p:nvPr>
        </p:nvSpPr>
        <p:spPr bwMode="auto">
          <a:noFill/>
          <a:ln>
            <a:solidFill>
              <a:srgbClr val="000000"/>
            </a:solidFill>
            <a:miter lim="800000"/>
            <a:headEnd/>
            <a:tailEnd/>
          </a:ln>
        </p:spPr>
      </p:sp>
      <p:sp>
        <p:nvSpPr>
          <p:cNvPr id="78851"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en-US"/>
              <a:t>r</a:t>
            </a:r>
          </a:p>
        </p:txBody>
      </p:sp>
      <p:sp>
        <p:nvSpPr>
          <p:cNvPr id="30724" name="Slide Number Placeholder 3"/>
          <p:cNvSpPr txBox="1">
            <a:spLocks noGrp="1"/>
          </p:cNvSpPr>
          <p:nvPr/>
        </p:nvSpPr>
        <p:spPr bwMode="auto">
          <a:xfrm>
            <a:off x="4143375" y="9120188"/>
            <a:ext cx="3170238" cy="479425"/>
          </a:xfrm>
          <a:prstGeom prst="rect">
            <a:avLst/>
          </a:prstGeom>
          <a:noFill/>
          <a:ln>
            <a:miter lim="800000"/>
            <a:headEnd/>
            <a:tailEnd/>
          </a:ln>
        </p:spPr>
        <p:txBody>
          <a:bodyPr lIns="96661" tIns="48331" rIns="96661" bIns="48331" anchor="b"/>
          <a:lstStyle/>
          <a:p>
            <a:pPr algn="r">
              <a:defRPr/>
            </a:pPr>
            <a:fld id="{EA978444-DD05-4FB0-A4A4-25D396C30D62}" type="slidenum">
              <a:rPr lang="en-US" sz="1300">
                <a:latin typeface="+mn-lt"/>
                <a:cs typeface="+mn-cs"/>
              </a:rPr>
              <a:pPr algn="r">
                <a:defRPr/>
              </a:pPr>
              <a:t>36</a:t>
            </a:fld>
            <a:endParaRPr lang="en-US" sz="1300">
              <a:latin typeface="+mn-lt"/>
              <a:cs typeface="+mn-cs"/>
            </a:endParaRPr>
          </a:p>
        </p:txBody>
      </p:sp>
    </p:spTree>
    <p:extLst>
      <p:ext uri="{BB962C8B-B14F-4D97-AF65-F5344CB8AC3E}">
        <p14:creationId xmlns:p14="http://schemas.microsoft.com/office/powerpoint/2010/main" val="2014305256"/>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39</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39</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41</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41</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Slide Image Placeholder 1"/>
          <p:cNvSpPr>
            <a:spLocks noGrp="1" noRot="1" noChangeAspect="1" noTextEdit="1"/>
          </p:cNvSpPr>
          <p:nvPr>
            <p:ph type="sldImg"/>
          </p:nvPr>
        </p:nvSpPr>
        <p:spPr bwMode="auto">
          <a:noFill/>
          <a:ln>
            <a:solidFill>
              <a:srgbClr val="000000"/>
            </a:solidFill>
            <a:miter lim="800000"/>
            <a:headEnd/>
            <a:tailEnd/>
          </a:ln>
        </p:spPr>
      </p:sp>
      <p:sp>
        <p:nvSpPr>
          <p:cNvPr id="70659"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12827BD3-7199-4EE1-95D0-8C3581CB4F36}" type="slidenum">
              <a:rPr lang="en-US" smtClean="0"/>
              <a:pPr>
                <a:defRPr/>
              </a:pPr>
              <a:t>42</a:t>
            </a:fld>
            <a:endParaRPr lang="mr-IN"/>
          </a:p>
        </p:txBody>
      </p:sp>
    </p:spTree>
    <p:extLst>
      <p:ext uri="{BB962C8B-B14F-4D97-AF65-F5344CB8AC3E}">
        <p14:creationId xmlns:p14="http://schemas.microsoft.com/office/powerpoint/2010/main" val="387792700"/>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CDCCD955-667F-49BD-9BDF-3B53CE238F84}" type="slidenum">
              <a:rPr lang="en-GB" smtClean="0"/>
              <a:pPr fontAlgn="base">
                <a:spcBef>
                  <a:spcPct val="0"/>
                </a:spcBef>
                <a:spcAft>
                  <a:spcPct val="0"/>
                </a:spcAft>
                <a:defRPr/>
              </a:pPr>
              <a:t>43</a:t>
            </a:fld>
            <a:endParaRPr lang="mr-IN"/>
          </a:p>
        </p:txBody>
      </p:sp>
      <p:sp>
        <p:nvSpPr>
          <p:cNvPr id="1331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1331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1331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3F7CA346-5440-4A9F-A1AC-6FEDD24CBF58}"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43</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1607052959"/>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600F519-78D3-48C3-B032-F960AE98A56B}" type="slidenum">
              <a:rPr lang="en-GB" smtClean="0"/>
              <a:pPr fontAlgn="base">
                <a:spcBef>
                  <a:spcPct val="0"/>
                </a:spcBef>
                <a:spcAft>
                  <a:spcPct val="0"/>
                </a:spcAft>
                <a:defRPr/>
              </a:pPr>
              <a:t>44</a:t>
            </a:fld>
            <a:endParaRPr lang="mr-IN"/>
          </a:p>
        </p:txBody>
      </p:sp>
      <p:sp>
        <p:nvSpPr>
          <p:cNvPr id="1536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1536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1536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A18B7EB8-3293-44C0-9EA8-EFD01CF5AC50}"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44</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1408299214"/>
      </p:ext>
    </p:extLst>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Slide Image Placeholder 1"/>
          <p:cNvSpPr>
            <a:spLocks noGrp="1" noRot="1" noChangeAspect="1" noTextEdit="1"/>
          </p:cNvSpPr>
          <p:nvPr>
            <p:ph type="sldImg"/>
          </p:nvPr>
        </p:nvSpPr>
        <p:spPr bwMode="auto">
          <a:noFill/>
          <a:ln>
            <a:solidFill>
              <a:srgbClr val="000000"/>
            </a:solidFill>
            <a:miter lim="800000"/>
            <a:headEnd/>
            <a:tailEnd/>
          </a:ln>
        </p:spPr>
      </p:sp>
      <p:sp>
        <p:nvSpPr>
          <p:cNvPr id="1331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72300EA8-6B1A-4F37-ACBF-647E10A0F1CB}" type="slidenum">
              <a:rPr lang="en-US" smtClean="0"/>
              <a:pPr>
                <a:defRPr/>
              </a:pPr>
              <a:t>45</a:t>
            </a:fld>
            <a:endParaRPr lang="mr-IN"/>
          </a:p>
        </p:txBody>
      </p:sp>
    </p:spTree>
    <p:extLst>
      <p:ext uri="{BB962C8B-B14F-4D97-AF65-F5344CB8AC3E}">
        <p14:creationId xmlns:p14="http://schemas.microsoft.com/office/powerpoint/2010/main" val="34502382"/>
      </p:ext>
    </p:extLst>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1129B572-222C-4DB5-917A-8FB33416CC57}" type="slidenum">
              <a:rPr lang="en-GB" smtClean="0"/>
              <a:pPr fontAlgn="base">
                <a:spcBef>
                  <a:spcPct val="0"/>
                </a:spcBef>
                <a:spcAft>
                  <a:spcPct val="0"/>
                </a:spcAft>
                <a:defRPr/>
              </a:pPr>
              <a:t>46</a:t>
            </a:fld>
            <a:endParaRPr lang="mr-IN"/>
          </a:p>
        </p:txBody>
      </p:sp>
      <p:sp>
        <p:nvSpPr>
          <p:cNvPr id="1741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1741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1741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82B4B6F8-072F-4064-9FDD-7D9B409CBA61}"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46</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636377082"/>
      </p:ext>
    </p:extLst>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DD37748C-981A-4A4D-95E1-7D23EC572689}" type="slidenum">
              <a:rPr lang="en-GB" smtClean="0"/>
              <a:pPr fontAlgn="base">
                <a:spcBef>
                  <a:spcPct val="0"/>
                </a:spcBef>
                <a:spcAft>
                  <a:spcPct val="0"/>
                </a:spcAft>
                <a:defRPr/>
              </a:pPr>
              <a:t>47</a:t>
            </a:fld>
            <a:endParaRPr lang="mr-IN"/>
          </a:p>
        </p:txBody>
      </p:sp>
      <p:sp>
        <p:nvSpPr>
          <p:cNvPr id="1945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1946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1946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E72624F4-7A5E-4529-A2A8-119B686F3027}"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47</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1699265867"/>
      </p:ext>
    </p:extLst>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Slide Image Placeholder 1"/>
          <p:cNvSpPr>
            <a:spLocks noGrp="1" noRot="1" noChangeAspect="1" noTextEdit="1"/>
          </p:cNvSpPr>
          <p:nvPr>
            <p:ph type="sldImg"/>
          </p:nvPr>
        </p:nvSpPr>
        <p:spPr bwMode="auto">
          <a:noFill/>
          <a:ln>
            <a:solidFill>
              <a:srgbClr val="000000"/>
            </a:solidFill>
            <a:miter lim="800000"/>
            <a:headEnd/>
            <a:tailEnd/>
          </a:ln>
        </p:spPr>
      </p:sp>
      <p:sp>
        <p:nvSpPr>
          <p:cNvPr id="15362"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C0E5DF0B-5B5C-4ADC-AE77-9305D1A13F42}" type="slidenum">
              <a:rPr lang="en-US" smtClean="0"/>
              <a:pPr>
                <a:defRPr/>
              </a:pPr>
              <a:t>48</a:t>
            </a:fld>
            <a:endParaRPr lang="mr-IN"/>
          </a:p>
        </p:txBody>
      </p:sp>
    </p:spTree>
    <p:extLst>
      <p:ext uri="{BB962C8B-B14F-4D97-AF65-F5344CB8AC3E}">
        <p14:creationId xmlns:p14="http://schemas.microsoft.com/office/powerpoint/2010/main" val="2995866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120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fld id="{50950D9D-8DBD-42A7-B5C1-591752C7172D}" type="slidenum">
              <a:rPr lang="en-GB">
                <a:solidFill>
                  <a:prstClr val="black"/>
                </a:solidFill>
              </a:rPr>
              <a:pPr/>
              <a:t>4</a:t>
            </a:fld>
            <a:endParaRPr lang="en-GB">
              <a:solidFill>
                <a:prstClr val="black"/>
              </a:solidFill>
            </a:endParaRPr>
          </a:p>
        </p:txBody>
      </p:sp>
      <p:sp>
        <p:nvSpPr>
          <p:cNvPr id="133123" name="Text Box 1"/>
          <p:cNvSpPr txBox="1">
            <a:spLocks noChangeArrowheads="1"/>
          </p:cNvSpPr>
          <p:nvPr/>
        </p:nvSpPr>
        <p:spPr bwMode="auto">
          <a:xfrm>
            <a:off x="1177926" y="685800"/>
            <a:ext cx="4500563" cy="3429000"/>
          </a:xfrm>
          <a:prstGeom prst="rect">
            <a:avLst/>
          </a:prstGeom>
          <a:solidFill>
            <a:srgbClr val="FFFFFF"/>
          </a:solidFill>
          <a:ln w="9360">
            <a:solidFill>
              <a:srgbClr val="000000"/>
            </a:solidFill>
            <a:miter lim="800000"/>
            <a:headEnd/>
            <a:tailEnd/>
          </a:ln>
        </p:spPr>
        <p:txBody>
          <a:bodyPr wrap="none" lIns="80151" tIns="40074" rIns="80151" bIns="40074"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endParaRPr lang="en-IN">
              <a:solidFill>
                <a:prstClr val="black"/>
              </a:solidFill>
              <a:latin typeface="Calibri" pitchFamily="34" charset="0"/>
              <a:cs typeface="+mn-cs"/>
            </a:endParaRPr>
          </a:p>
        </p:txBody>
      </p:sp>
      <p:sp>
        <p:nvSpPr>
          <p:cNvPr id="133124" name="Text Box 2"/>
          <p:cNvSpPr>
            <a:spLocks noGrp="1" noChangeArrowheads="1"/>
          </p:cNvSpPr>
          <p:nvPr>
            <p:ph type="body"/>
          </p:nvPr>
        </p:nvSpPr>
        <p:spPr bwMode="auto">
          <a:xfrm>
            <a:off x="687389" y="4344988"/>
            <a:ext cx="5481637" cy="4111625"/>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0" tIns="0" rIns="0" bIns="0" numCol="1" anchor="t" anchorCtr="0" compatLnSpc="1">
            <a:prstTxWarp prst="textNoShape">
              <a:avLst/>
            </a:prstTxWarp>
          </a:bodyPr>
          <a:lstStyle/>
          <a:p>
            <a:pPr>
              <a:lnSpc>
                <a:spcPct val="95000"/>
              </a:lnSpc>
              <a:spcBef>
                <a:spcPts val="388"/>
              </a:spcBef>
              <a:tabLst>
                <a:tab pos="0" algn="l"/>
                <a:tab pos="390490" algn="l"/>
                <a:tab pos="784155" algn="l"/>
                <a:tab pos="1177820" algn="l"/>
                <a:tab pos="1571485" algn="l"/>
                <a:tab pos="1965150" algn="l"/>
                <a:tab pos="2358814" algn="l"/>
                <a:tab pos="2754067" algn="l"/>
                <a:tab pos="3147733" algn="l"/>
                <a:tab pos="3541398" algn="l"/>
                <a:tab pos="3931888" algn="l"/>
                <a:tab pos="4328727" algn="l"/>
                <a:tab pos="4720804" algn="l"/>
                <a:tab pos="5114469" algn="l"/>
                <a:tab pos="5511309" algn="l"/>
                <a:tab pos="5901799" algn="l"/>
                <a:tab pos="6295464" algn="l"/>
                <a:tab pos="6689129" algn="l"/>
                <a:tab pos="7084381" algn="l"/>
                <a:tab pos="7478047" algn="l"/>
                <a:tab pos="7871712" algn="l"/>
              </a:tabLst>
            </a:pPr>
            <a:endParaRPr lang="en-GB">
              <a:ea typeface="MS Gothic" pitchFamily="49" charset="-128"/>
            </a:endParaRPr>
          </a:p>
        </p:txBody>
      </p:sp>
    </p:spTree>
    <p:extLst>
      <p:ext uri="{BB962C8B-B14F-4D97-AF65-F5344CB8AC3E}">
        <p14:creationId xmlns:p14="http://schemas.microsoft.com/office/powerpoint/2010/main" val="1214576794"/>
      </p:ext>
    </p:extLst>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Slide Image Placeholder 1"/>
          <p:cNvSpPr>
            <a:spLocks noGrp="1" noRot="1" noChangeAspect="1" noTextEdit="1"/>
          </p:cNvSpPr>
          <p:nvPr>
            <p:ph type="sldImg"/>
          </p:nvPr>
        </p:nvSpPr>
        <p:spPr bwMode="auto">
          <a:noFill/>
          <a:ln>
            <a:solidFill>
              <a:srgbClr val="000000"/>
            </a:solidFill>
            <a:miter lim="800000"/>
            <a:headEnd/>
            <a:tailEnd/>
          </a:ln>
        </p:spPr>
      </p:sp>
      <p:sp>
        <p:nvSpPr>
          <p:cNvPr id="72707"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0FB7AB2B-74DE-4161-83AA-54F9515C9EA7}" type="slidenum">
              <a:rPr lang="en-US" smtClean="0"/>
              <a:pPr>
                <a:defRPr/>
              </a:pPr>
              <a:t>49</a:t>
            </a:fld>
            <a:endParaRPr lang="mr-IN"/>
          </a:p>
        </p:txBody>
      </p:sp>
    </p:spTree>
    <p:extLst>
      <p:ext uri="{BB962C8B-B14F-4D97-AF65-F5344CB8AC3E}">
        <p14:creationId xmlns:p14="http://schemas.microsoft.com/office/powerpoint/2010/main" val="120201622"/>
      </p:ext>
    </p:extLst>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30" name="Slide Image Placeholder 1"/>
          <p:cNvSpPr>
            <a:spLocks noGrp="1" noRot="1" noChangeAspect="1" noTextEdit="1"/>
          </p:cNvSpPr>
          <p:nvPr>
            <p:ph type="sldImg"/>
          </p:nvPr>
        </p:nvSpPr>
        <p:spPr bwMode="auto">
          <a:noFill/>
          <a:ln>
            <a:solidFill>
              <a:srgbClr val="000000"/>
            </a:solidFill>
            <a:miter lim="800000"/>
            <a:headEnd/>
            <a:tailEnd/>
          </a:ln>
        </p:spPr>
      </p:sp>
      <p:sp>
        <p:nvSpPr>
          <p:cNvPr id="73731"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ED55ADA8-B639-4D70-AF30-750BFE062F71}" type="slidenum">
              <a:rPr lang="en-US" smtClean="0"/>
              <a:pPr>
                <a:defRPr/>
              </a:pPr>
              <a:t>50</a:t>
            </a:fld>
            <a:endParaRPr lang="mr-IN"/>
          </a:p>
        </p:txBody>
      </p:sp>
    </p:spTree>
    <p:extLst>
      <p:ext uri="{BB962C8B-B14F-4D97-AF65-F5344CB8AC3E}">
        <p14:creationId xmlns:p14="http://schemas.microsoft.com/office/powerpoint/2010/main" val="1050336293"/>
      </p:ext>
    </p:extLst>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Slide Image Placeholder 1"/>
          <p:cNvSpPr>
            <a:spLocks noGrp="1" noRot="1" noChangeAspect="1" noTextEdit="1"/>
          </p:cNvSpPr>
          <p:nvPr>
            <p:ph type="sldImg"/>
          </p:nvPr>
        </p:nvSpPr>
        <p:spPr bwMode="auto">
          <a:noFill/>
          <a:ln>
            <a:solidFill>
              <a:srgbClr val="000000"/>
            </a:solidFill>
            <a:miter lim="800000"/>
            <a:headEnd/>
            <a:tailEnd/>
          </a:ln>
        </p:spPr>
      </p:sp>
      <p:sp>
        <p:nvSpPr>
          <p:cNvPr id="75779"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DF7F34F0-86DD-425B-BDF8-A49D6090707B}" type="slidenum">
              <a:rPr lang="en-US" smtClean="0"/>
              <a:pPr>
                <a:defRPr/>
              </a:pPr>
              <a:t>51</a:t>
            </a:fld>
            <a:endParaRPr lang="mr-IN"/>
          </a:p>
        </p:txBody>
      </p:sp>
    </p:spTree>
    <p:extLst>
      <p:ext uri="{BB962C8B-B14F-4D97-AF65-F5344CB8AC3E}">
        <p14:creationId xmlns:p14="http://schemas.microsoft.com/office/powerpoint/2010/main" val="789303858"/>
      </p:ext>
    </p:extLst>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52</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52</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Slide Image Placeholder 1"/>
          <p:cNvSpPr>
            <a:spLocks noGrp="1" noRot="1" noChangeAspect="1" noTextEdit="1"/>
          </p:cNvSpPr>
          <p:nvPr>
            <p:ph type="sldImg"/>
          </p:nvPr>
        </p:nvSpPr>
        <p:spPr bwMode="auto">
          <a:noFill/>
          <a:ln>
            <a:solidFill>
              <a:srgbClr val="000000"/>
            </a:solidFill>
            <a:miter lim="800000"/>
            <a:headEnd/>
            <a:tailEnd/>
          </a:ln>
        </p:spPr>
      </p:sp>
      <p:sp>
        <p:nvSpPr>
          <p:cNvPr id="2150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DF8CE114-BA3E-4168-B0F4-EC0E5F6F7F50}" type="slidenum">
              <a:rPr lang="en-US" smtClean="0"/>
              <a:pPr>
                <a:defRPr/>
              </a:pPr>
              <a:t>53</a:t>
            </a:fld>
            <a:endParaRPr lang="en-US"/>
          </a:p>
        </p:txBody>
      </p:sp>
    </p:spTree>
    <p:extLst>
      <p:ext uri="{BB962C8B-B14F-4D97-AF65-F5344CB8AC3E}">
        <p14:creationId xmlns:p14="http://schemas.microsoft.com/office/powerpoint/2010/main" val="814876914"/>
      </p:ext>
    </p:extLst>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Slide Image Placeholder 1"/>
          <p:cNvSpPr>
            <a:spLocks noGrp="1" noRot="1" noChangeAspect="1" noTextEdit="1"/>
          </p:cNvSpPr>
          <p:nvPr>
            <p:ph type="sldImg"/>
          </p:nvPr>
        </p:nvSpPr>
        <p:spPr bwMode="auto">
          <a:noFill/>
          <a:ln>
            <a:solidFill>
              <a:srgbClr val="000000"/>
            </a:solidFill>
            <a:miter lim="800000"/>
            <a:headEnd/>
            <a:tailEnd/>
          </a:ln>
        </p:spPr>
      </p:sp>
      <p:sp>
        <p:nvSpPr>
          <p:cNvPr id="2355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506BA10E-6682-4B5F-9FBF-6D9BD2E10282}" type="slidenum">
              <a:rPr lang="en-US" smtClean="0"/>
              <a:pPr>
                <a:defRPr/>
              </a:pPr>
              <a:t>54</a:t>
            </a:fld>
            <a:endParaRPr lang="en-US"/>
          </a:p>
        </p:txBody>
      </p:sp>
    </p:spTree>
    <p:extLst>
      <p:ext uri="{BB962C8B-B14F-4D97-AF65-F5344CB8AC3E}">
        <p14:creationId xmlns:p14="http://schemas.microsoft.com/office/powerpoint/2010/main" val="748934777"/>
      </p:ext>
    </p:extLst>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56B37C2D-0CD3-462C-B328-22583B5B87E6}" type="slidenum">
              <a:rPr lang="en-GB" smtClean="0"/>
              <a:pPr fontAlgn="base">
                <a:spcBef>
                  <a:spcPct val="0"/>
                </a:spcBef>
                <a:spcAft>
                  <a:spcPct val="0"/>
                </a:spcAft>
                <a:defRPr/>
              </a:pPr>
              <a:t>55</a:t>
            </a:fld>
            <a:endParaRPr lang="mr-IN"/>
          </a:p>
        </p:txBody>
      </p:sp>
      <p:sp>
        <p:nvSpPr>
          <p:cNvPr id="8089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8090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pitchFamily="49" charset="-128"/>
            </a:endParaRPr>
          </a:p>
        </p:txBody>
      </p:sp>
      <p:sp>
        <p:nvSpPr>
          <p:cNvPr id="8090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79356173-55DD-476F-812C-AD7E57B2C986}"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55</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2538163142"/>
      </p:ext>
    </p:extLst>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43D95B0-74EC-42A5-9F1C-407474D9F674}" type="slidenum">
              <a:rPr lang="en-GB" smtClean="0"/>
              <a:pPr fontAlgn="base">
                <a:spcBef>
                  <a:spcPct val="0"/>
                </a:spcBef>
                <a:spcAft>
                  <a:spcPct val="0"/>
                </a:spcAft>
                <a:defRPr/>
              </a:pPr>
              <a:t>56</a:t>
            </a:fld>
            <a:endParaRPr lang="mr-IN"/>
          </a:p>
        </p:txBody>
      </p:sp>
      <p:sp>
        <p:nvSpPr>
          <p:cNvPr id="8192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8192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pitchFamily="49" charset="-128"/>
            </a:endParaRPr>
          </a:p>
        </p:txBody>
      </p:sp>
      <p:sp>
        <p:nvSpPr>
          <p:cNvPr id="8192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495E8BEC-A9B8-45E6-A142-53F92BAD6ABF}"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56</a:t>
            </a:fld>
            <a:endParaRPr lang="mr-IN" sz="1200">
              <a:solidFill>
                <a:srgbClr val="000000"/>
              </a:solidFill>
              <a:latin typeface="Calibri" pitchFamily="34" charset="0"/>
            </a:endParaRPr>
          </a:p>
        </p:txBody>
      </p:sp>
    </p:spTree>
    <p:extLst>
      <p:ext uri="{BB962C8B-B14F-4D97-AF65-F5344CB8AC3E}">
        <p14:creationId xmlns:p14="http://schemas.microsoft.com/office/powerpoint/2010/main" val="4033722853"/>
      </p:ext>
    </p:extLst>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Slide Image Placeholder 1"/>
          <p:cNvSpPr>
            <a:spLocks noGrp="1" noRot="1" noChangeAspect="1" noTextEdit="1"/>
          </p:cNvSpPr>
          <p:nvPr>
            <p:ph type="sldImg"/>
          </p:nvPr>
        </p:nvSpPr>
        <p:spPr bwMode="auto">
          <a:noFill/>
          <a:ln>
            <a:solidFill>
              <a:srgbClr val="000000"/>
            </a:solidFill>
            <a:miter lim="800000"/>
            <a:headEnd/>
            <a:tailEnd/>
          </a:ln>
        </p:spPr>
      </p:sp>
      <p:sp>
        <p:nvSpPr>
          <p:cNvPr id="27650"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A4622A08-F77D-48E7-AA80-CB54F02C6C18}" type="slidenum">
              <a:rPr lang="en-US" smtClean="0"/>
              <a:pPr>
                <a:defRPr/>
              </a:pPr>
              <a:t>57</a:t>
            </a:fld>
            <a:endParaRPr lang="mr-IN"/>
          </a:p>
        </p:txBody>
      </p:sp>
    </p:spTree>
    <p:extLst>
      <p:ext uri="{BB962C8B-B14F-4D97-AF65-F5344CB8AC3E}">
        <p14:creationId xmlns:p14="http://schemas.microsoft.com/office/powerpoint/2010/main" val="428704805"/>
      </p:ext>
    </p:extLst>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874" name="Slide Image Placeholder 1"/>
          <p:cNvSpPr>
            <a:spLocks noGrp="1" noRot="1" noChangeAspect="1" noTextEdit="1"/>
          </p:cNvSpPr>
          <p:nvPr>
            <p:ph type="sldImg"/>
          </p:nvPr>
        </p:nvSpPr>
        <p:spPr bwMode="auto">
          <a:noFill/>
          <a:ln>
            <a:solidFill>
              <a:srgbClr val="000000"/>
            </a:solidFill>
            <a:miter lim="800000"/>
            <a:headEnd/>
            <a:tailEnd/>
          </a:ln>
        </p:spPr>
      </p:sp>
      <p:sp>
        <p:nvSpPr>
          <p:cNvPr id="79875"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E01F9D39-63BA-4EE0-81B6-873F5EDDBE2A}" type="slidenum">
              <a:rPr lang="en-US" smtClean="0"/>
              <a:pPr>
                <a:defRPr/>
              </a:pPr>
              <a:t>58</a:t>
            </a:fld>
            <a:endParaRPr lang="en-US"/>
          </a:p>
        </p:txBody>
      </p:sp>
    </p:spTree>
    <p:extLst>
      <p:ext uri="{BB962C8B-B14F-4D97-AF65-F5344CB8AC3E}">
        <p14:creationId xmlns:p14="http://schemas.microsoft.com/office/powerpoint/2010/main" val="120128307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5</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5</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120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fld id="{50950D9D-8DBD-42A7-B5C1-591752C7172D}" type="slidenum">
              <a:rPr lang="en-GB">
                <a:solidFill>
                  <a:prstClr val="black"/>
                </a:solidFill>
              </a:rPr>
              <a:pPr/>
              <a:t>59</a:t>
            </a:fld>
            <a:endParaRPr lang="en-GB">
              <a:solidFill>
                <a:prstClr val="black"/>
              </a:solidFill>
            </a:endParaRPr>
          </a:p>
        </p:txBody>
      </p:sp>
      <p:sp>
        <p:nvSpPr>
          <p:cNvPr id="133123" name="Text Box 1"/>
          <p:cNvSpPr txBox="1">
            <a:spLocks noChangeArrowheads="1"/>
          </p:cNvSpPr>
          <p:nvPr/>
        </p:nvSpPr>
        <p:spPr bwMode="auto">
          <a:xfrm>
            <a:off x="1177926" y="685800"/>
            <a:ext cx="4500563" cy="3429000"/>
          </a:xfrm>
          <a:prstGeom prst="rect">
            <a:avLst/>
          </a:prstGeom>
          <a:solidFill>
            <a:srgbClr val="FFFFFF"/>
          </a:solidFill>
          <a:ln w="9360">
            <a:solidFill>
              <a:srgbClr val="000000"/>
            </a:solidFill>
            <a:miter lim="800000"/>
            <a:headEnd/>
            <a:tailEnd/>
          </a:ln>
        </p:spPr>
        <p:txBody>
          <a:bodyPr wrap="none" lIns="80151" tIns="40074" rIns="80151" bIns="40074"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endParaRPr lang="en-IN">
              <a:solidFill>
                <a:prstClr val="black"/>
              </a:solidFill>
              <a:latin typeface="Calibri" pitchFamily="34" charset="0"/>
            </a:endParaRPr>
          </a:p>
        </p:txBody>
      </p:sp>
      <p:sp>
        <p:nvSpPr>
          <p:cNvPr id="133124" name="Text Box 2"/>
          <p:cNvSpPr>
            <a:spLocks noGrp="1" noChangeArrowheads="1"/>
          </p:cNvSpPr>
          <p:nvPr>
            <p:ph type="body"/>
          </p:nvPr>
        </p:nvSpPr>
        <p:spPr bwMode="auto">
          <a:xfrm>
            <a:off x="687389" y="4344988"/>
            <a:ext cx="5481637" cy="4111625"/>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0" tIns="0" rIns="0" bIns="0" numCol="1" anchor="t" anchorCtr="0" compatLnSpc="1">
            <a:prstTxWarp prst="textNoShape">
              <a:avLst/>
            </a:prstTxWarp>
          </a:bodyPr>
          <a:lstStyle/>
          <a:p>
            <a:pPr>
              <a:lnSpc>
                <a:spcPct val="95000"/>
              </a:lnSpc>
              <a:spcBef>
                <a:spcPts val="388"/>
              </a:spcBef>
              <a:tabLst>
                <a:tab pos="0" algn="l"/>
                <a:tab pos="390490" algn="l"/>
                <a:tab pos="784155" algn="l"/>
                <a:tab pos="1177820" algn="l"/>
                <a:tab pos="1571485" algn="l"/>
                <a:tab pos="1965150" algn="l"/>
                <a:tab pos="2358814" algn="l"/>
                <a:tab pos="2754067" algn="l"/>
                <a:tab pos="3147733" algn="l"/>
                <a:tab pos="3541398" algn="l"/>
                <a:tab pos="3931888" algn="l"/>
                <a:tab pos="4328727" algn="l"/>
                <a:tab pos="4720804" algn="l"/>
                <a:tab pos="5114469" algn="l"/>
                <a:tab pos="5511309" algn="l"/>
                <a:tab pos="5901799" algn="l"/>
                <a:tab pos="6295464" algn="l"/>
                <a:tab pos="6689129" algn="l"/>
                <a:tab pos="7084381" algn="l"/>
                <a:tab pos="7478047" algn="l"/>
                <a:tab pos="7871712" algn="l"/>
              </a:tabLst>
            </a:pPr>
            <a:endParaRPr lang="en-GB">
              <a:ea typeface="MS Gothic" pitchFamily="49" charset="-128"/>
            </a:endParaRPr>
          </a:p>
        </p:txBody>
      </p:sp>
    </p:spTree>
    <p:extLst>
      <p:ext uri="{BB962C8B-B14F-4D97-AF65-F5344CB8AC3E}">
        <p14:creationId xmlns:p14="http://schemas.microsoft.com/office/powerpoint/2010/main" val="989526690"/>
      </p:ext>
    </p:extLst>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60</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60</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5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Slide Image Placeholder 1"/>
          <p:cNvSpPr>
            <a:spLocks noGrp="1" noRot="1" noChangeAspect="1" noTextEdit="1"/>
          </p:cNvSpPr>
          <p:nvPr>
            <p:ph type="sldImg"/>
          </p:nvPr>
        </p:nvSpPr>
        <p:spPr bwMode="auto">
          <a:noFill/>
          <a:ln>
            <a:solidFill>
              <a:srgbClr val="000000"/>
            </a:solidFill>
            <a:miter lim="800000"/>
            <a:headEnd/>
            <a:tailEnd/>
          </a:ln>
        </p:spPr>
      </p:sp>
      <p:sp>
        <p:nvSpPr>
          <p:cNvPr id="29698"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en-US"/>
              <a:t>r</a:t>
            </a:r>
          </a:p>
        </p:txBody>
      </p:sp>
      <p:sp>
        <p:nvSpPr>
          <p:cNvPr id="30724" name="Slide Number Placeholder 3"/>
          <p:cNvSpPr txBox="1">
            <a:spLocks noGrp="1"/>
          </p:cNvSpPr>
          <p:nvPr/>
        </p:nvSpPr>
        <p:spPr bwMode="auto">
          <a:xfrm>
            <a:off x="4143375" y="9120188"/>
            <a:ext cx="3170238" cy="479425"/>
          </a:xfrm>
          <a:prstGeom prst="rect">
            <a:avLst/>
          </a:prstGeom>
          <a:noFill/>
          <a:ln>
            <a:miter lim="800000"/>
            <a:headEnd/>
            <a:tailEnd/>
          </a:ln>
        </p:spPr>
        <p:txBody>
          <a:bodyPr lIns="96661" tIns="48331" rIns="96661" bIns="48331" anchor="b"/>
          <a:lstStyle/>
          <a:p>
            <a:pPr algn="r">
              <a:defRPr/>
            </a:pPr>
            <a:fld id="{23CAFFA2-30D5-4DB3-986E-564DFD88D833}" type="slidenum">
              <a:rPr lang="en-US" sz="1300">
                <a:solidFill>
                  <a:prstClr val="black"/>
                </a:solidFill>
                <a:latin typeface="Calibri"/>
              </a:rPr>
              <a:pPr algn="r">
                <a:defRPr/>
              </a:pPr>
              <a:t>61</a:t>
            </a:fld>
            <a:endParaRPr lang="en-US" sz="1300">
              <a:solidFill>
                <a:prstClr val="black"/>
              </a:solidFill>
              <a:latin typeface="Calibri"/>
            </a:endParaRPr>
          </a:p>
        </p:txBody>
      </p:sp>
    </p:spTree>
    <p:extLst>
      <p:ext uri="{BB962C8B-B14F-4D97-AF65-F5344CB8AC3E}">
        <p14:creationId xmlns:p14="http://schemas.microsoft.com/office/powerpoint/2010/main" val="238861466"/>
      </p:ext>
    </p:extLst>
  </p:cSld>
  <p:clrMapOvr>
    <a:masterClrMapping/>
  </p:clrMapOvr>
</p:notes>
</file>

<file path=ppt/notesSlides/notesSlide5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789CDAC2-19F3-45DB-AFB2-9D9AD4C2ACA5}" type="slidenum">
              <a:rPr lang="en-GB" smtClean="0">
                <a:solidFill>
                  <a:prstClr val="black"/>
                </a:solidFill>
              </a:rPr>
              <a:pPr fontAlgn="base">
                <a:spcBef>
                  <a:spcPct val="0"/>
                </a:spcBef>
                <a:spcAft>
                  <a:spcPct val="0"/>
                </a:spcAft>
                <a:defRPr/>
              </a:pPr>
              <a:t>62</a:t>
            </a:fld>
            <a:endParaRPr lang="en-GB">
              <a:solidFill>
                <a:prstClr val="black"/>
              </a:solidFill>
            </a:endParaRPr>
          </a:p>
        </p:txBody>
      </p:sp>
      <p:sp>
        <p:nvSpPr>
          <p:cNvPr id="31747"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31748"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1749"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5A44CF71-3AED-4A27-B370-77DB0666B3E2}"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62</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954798758"/>
      </p:ext>
    </p:extLst>
  </p:cSld>
  <p:clrMapOvr>
    <a:masterClrMapping/>
  </p:clrMapOvr>
</p:notes>
</file>

<file path=ppt/notesSlides/notesSlide5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9091BEBF-68F7-4E29-B4B6-493D620ED3B9}" type="slidenum">
              <a:rPr lang="en-GB" smtClean="0">
                <a:solidFill>
                  <a:prstClr val="black"/>
                </a:solidFill>
              </a:rPr>
              <a:pPr fontAlgn="base">
                <a:spcBef>
                  <a:spcPct val="0"/>
                </a:spcBef>
                <a:spcAft>
                  <a:spcPct val="0"/>
                </a:spcAft>
                <a:defRPr/>
              </a:pPr>
              <a:t>65</a:t>
            </a:fld>
            <a:endParaRPr lang="en-GB">
              <a:solidFill>
                <a:prstClr val="black"/>
              </a:solidFill>
            </a:endParaRPr>
          </a:p>
        </p:txBody>
      </p:sp>
      <p:sp>
        <p:nvSpPr>
          <p:cNvPr id="3584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3584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584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5DC64E4D-47EF-4875-8518-BF22BEB48E14}"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65</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516458688"/>
      </p:ext>
    </p:extLst>
  </p:cSld>
  <p:clrMapOvr>
    <a:masterClrMapping/>
  </p:clrMapOvr>
</p:notes>
</file>

<file path=ppt/notesSlides/notesSlide5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4D586B3-958F-419A-8720-C9CDDBC9AD64}" type="slidenum">
              <a:rPr lang="en-GB" smtClean="0">
                <a:solidFill>
                  <a:prstClr val="black"/>
                </a:solidFill>
              </a:rPr>
              <a:pPr fontAlgn="base">
                <a:spcBef>
                  <a:spcPct val="0"/>
                </a:spcBef>
                <a:spcAft>
                  <a:spcPct val="0"/>
                </a:spcAft>
                <a:defRPr/>
              </a:pPr>
              <a:t>66</a:t>
            </a:fld>
            <a:endParaRPr lang="en-GB">
              <a:solidFill>
                <a:prstClr val="black"/>
              </a:solidFill>
            </a:endParaRPr>
          </a:p>
        </p:txBody>
      </p:sp>
      <p:sp>
        <p:nvSpPr>
          <p:cNvPr id="3789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3789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789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2DB1CB2F-A7A6-40EE-8595-8A033582F0E8}"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66</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045484361"/>
      </p:ext>
    </p:extLst>
  </p:cSld>
  <p:clrMapOvr>
    <a:masterClrMapping/>
  </p:clrMapOvr>
</p:notes>
</file>

<file path=ppt/notesSlides/notesSlide5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A100F139-F5A6-412B-B391-76A2B7FD2B23}" type="slidenum">
              <a:rPr lang="en-GB" smtClean="0">
                <a:solidFill>
                  <a:prstClr val="black"/>
                </a:solidFill>
              </a:rPr>
              <a:pPr fontAlgn="base">
                <a:spcBef>
                  <a:spcPct val="0"/>
                </a:spcBef>
                <a:spcAft>
                  <a:spcPct val="0"/>
                </a:spcAft>
                <a:defRPr/>
              </a:pPr>
              <a:t>67</a:t>
            </a:fld>
            <a:endParaRPr lang="en-GB">
              <a:solidFill>
                <a:prstClr val="black"/>
              </a:solidFill>
            </a:endParaRPr>
          </a:p>
        </p:txBody>
      </p:sp>
      <p:sp>
        <p:nvSpPr>
          <p:cNvPr id="3993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3994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3994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58695903-8DFC-4A7A-878B-E86C1001B8B3}"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67</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825087989"/>
      </p:ext>
    </p:extLst>
  </p:cSld>
  <p:clrMapOvr>
    <a:masterClrMapping/>
  </p:clrMapOvr>
</p:notes>
</file>

<file path=ppt/notesSlides/notesSlide5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5" name="Slide Image Placeholder 1"/>
          <p:cNvSpPr>
            <a:spLocks noGrp="1" noRot="1" noChangeAspect="1" noTextEdit="1"/>
          </p:cNvSpPr>
          <p:nvPr>
            <p:ph type="sldImg"/>
          </p:nvPr>
        </p:nvSpPr>
        <p:spPr bwMode="auto">
          <a:noFill/>
          <a:ln>
            <a:solidFill>
              <a:srgbClr val="000000"/>
            </a:solidFill>
            <a:miter lim="800000"/>
            <a:headEnd/>
            <a:tailEnd/>
          </a:ln>
        </p:spPr>
      </p:sp>
      <p:sp>
        <p:nvSpPr>
          <p:cNvPr id="4198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9597F62C-7B7D-4E66-B04B-FFA7AF92581A}" type="slidenum">
              <a:rPr lang="en-US" smtClean="0">
                <a:solidFill>
                  <a:prstClr val="black"/>
                </a:solidFill>
              </a:rPr>
              <a:pPr>
                <a:defRPr/>
              </a:pPr>
              <a:t>68</a:t>
            </a:fld>
            <a:endParaRPr lang="en-US">
              <a:solidFill>
                <a:prstClr val="black"/>
              </a:solidFill>
            </a:endParaRPr>
          </a:p>
        </p:txBody>
      </p:sp>
    </p:spTree>
    <p:extLst>
      <p:ext uri="{BB962C8B-B14F-4D97-AF65-F5344CB8AC3E}">
        <p14:creationId xmlns:p14="http://schemas.microsoft.com/office/powerpoint/2010/main" val="207346158"/>
      </p:ext>
    </p:extLst>
  </p:cSld>
  <p:clrMapOvr>
    <a:masterClrMapping/>
  </p:clrMapOvr>
</p:notes>
</file>

<file path=ppt/notesSlides/notesSlide5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3" name="Slide Image Placeholder 1"/>
          <p:cNvSpPr>
            <a:spLocks noGrp="1" noRot="1" noChangeAspect="1" noTextEdit="1"/>
          </p:cNvSpPr>
          <p:nvPr>
            <p:ph type="sldImg"/>
          </p:nvPr>
        </p:nvSpPr>
        <p:spPr bwMode="auto">
          <a:noFill/>
          <a:ln>
            <a:solidFill>
              <a:srgbClr val="000000"/>
            </a:solidFill>
            <a:miter lim="800000"/>
            <a:headEnd/>
            <a:tailEnd/>
          </a:ln>
        </p:spPr>
      </p:sp>
      <p:sp>
        <p:nvSpPr>
          <p:cNvPr id="4403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3B6BB78A-4427-4112-B9BE-A51EB4129C86}" type="slidenum">
              <a:rPr lang="en-US" smtClean="0">
                <a:solidFill>
                  <a:prstClr val="black"/>
                </a:solidFill>
              </a:rPr>
              <a:pPr>
                <a:defRPr/>
              </a:pPr>
              <a:t>69</a:t>
            </a:fld>
            <a:endParaRPr lang="en-US">
              <a:solidFill>
                <a:prstClr val="black"/>
              </a:solidFill>
            </a:endParaRPr>
          </a:p>
        </p:txBody>
      </p:sp>
    </p:spTree>
    <p:extLst>
      <p:ext uri="{BB962C8B-B14F-4D97-AF65-F5344CB8AC3E}">
        <p14:creationId xmlns:p14="http://schemas.microsoft.com/office/powerpoint/2010/main" val="7094157"/>
      </p:ext>
    </p:extLst>
  </p:cSld>
  <p:clrMapOvr>
    <a:masterClrMapping/>
  </p:clrMapOvr>
</p:notes>
</file>

<file path=ppt/notesSlides/notesSlide5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0ED4D5C5-EC89-4A03-8872-75B9E61E4FD0}" type="slidenum">
              <a:rPr lang="en-GB" smtClean="0">
                <a:solidFill>
                  <a:prstClr val="black"/>
                </a:solidFill>
              </a:rPr>
              <a:pPr fontAlgn="base">
                <a:spcBef>
                  <a:spcPct val="0"/>
                </a:spcBef>
                <a:spcAft>
                  <a:spcPct val="0"/>
                </a:spcAft>
                <a:defRPr/>
              </a:pPr>
              <a:t>70</a:t>
            </a:fld>
            <a:endParaRPr lang="en-GB">
              <a:solidFill>
                <a:prstClr val="black"/>
              </a:solidFill>
            </a:endParaRPr>
          </a:p>
        </p:txBody>
      </p:sp>
      <p:sp>
        <p:nvSpPr>
          <p:cNvPr id="21507"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21508"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21509"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BF015C43-6664-4C09-8209-3467562854E5}"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70</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54730569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2BBE8112-13AD-4BE5-9979-D36C484D4BE9}" type="slidenum">
              <a:rPr lang="en-GB" smtClean="0"/>
              <a:pPr fontAlgn="base">
                <a:spcBef>
                  <a:spcPct val="0"/>
                </a:spcBef>
                <a:spcAft>
                  <a:spcPct val="0"/>
                </a:spcAft>
                <a:defRPr/>
              </a:pPr>
              <a:t>6</a:t>
            </a:fld>
            <a:endParaRPr lang="en-GB"/>
          </a:p>
        </p:txBody>
      </p:sp>
      <p:sp>
        <p:nvSpPr>
          <p:cNvPr id="5427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5427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pitchFamily="49" charset="-128"/>
            </a:endParaRPr>
          </a:p>
        </p:txBody>
      </p:sp>
      <p:sp>
        <p:nvSpPr>
          <p:cNvPr id="5427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F639F94C-72CC-4502-9DBD-B37573A334FF}"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6</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2836877366"/>
      </p:ext>
    </p:extLst>
  </p:cSld>
  <p:clrMapOvr>
    <a:masterClrMapping/>
  </p:clrMapOvr>
</p:notes>
</file>

<file path=ppt/notesSlides/notesSlide6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71</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71</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6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F2881342-5616-4163-9729-1EB15331FE84}" type="slidenum">
              <a:rPr lang="en-GB" smtClean="0">
                <a:solidFill>
                  <a:prstClr val="black"/>
                </a:solidFill>
              </a:rPr>
              <a:pPr fontAlgn="base">
                <a:spcBef>
                  <a:spcPct val="0"/>
                </a:spcBef>
                <a:spcAft>
                  <a:spcPct val="0"/>
                </a:spcAft>
                <a:defRPr/>
              </a:pPr>
              <a:t>72</a:t>
            </a:fld>
            <a:endParaRPr lang="en-GB">
              <a:solidFill>
                <a:prstClr val="black"/>
              </a:solidFill>
            </a:endParaRPr>
          </a:p>
        </p:txBody>
      </p:sp>
      <p:sp>
        <p:nvSpPr>
          <p:cNvPr id="4608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4608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4608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5E486FEF-F5B0-4BC5-81AC-D8E2D475C658}"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72</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94351114"/>
      </p:ext>
    </p:extLst>
  </p:cSld>
  <p:clrMapOvr>
    <a:masterClrMapping/>
  </p:clrMapOvr>
</p:notes>
</file>

<file path=ppt/notesSlides/notesSlide6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3F0A0957-161A-46AB-8FF6-9FF40F20686E}" type="slidenum">
              <a:rPr lang="en-GB" smtClean="0">
                <a:solidFill>
                  <a:prstClr val="black"/>
                </a:solidFill>
              </a:rPr>
              <a:pPr fontAlgn="base">
                <a:spcBef>
                  <a:spcPct val="0"/>
                </a:spcBef>
                <a:spcAft>
                  <a:spcPct val="0"/>
                </a:spcAft>
                <a:defRPr/>
              </a:pPr>
              <a:t>73</a:t>
            </a:fld>
            <a:endParaRPr lang="en-GB">
              <a:solidFill>
                <a:prstClr val="black"/>
              </a:solidFill>
            </a:endParaRPr>
          </a:p>
        </p:txBody>
      </p:sp>
      <p:sp>
        <p:nvSpPr>
          <p:cNvPr id="4813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4813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4813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6B12467A-794C-443C-A284-5A9BA4373865}"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73</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813343194"/>
      </p:ext>
    </p:extLst>
  </p:cSld>
  <p:clrMapOvr>
    <a:masterClrMapping/>
  </p:clrMapOvr>
</p:notes>
</file>

<file path=ppt/notesSlides/notesSlide6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DE0517AD-0DD9-409B-A0E1-8B9747680E66}" type="slidenum">
              <a:rPr lang="en-GB" smtClean="0">
                <a:solidFill>
                  <a:prstClr val="black"/>
                </a:solidFill>
              </a:rPr>
              <a:pPr fontAlgn="base">
                <a:spcBef>
                  <a:spcPct val="0"/>
                </a:spcBef>
                <a:spcAft>
                  <a:spcPct val="0"/>
                </a:spcAft>
                <a:defRPr/>
              </a:pPr>
              <a:t>74</a:t>
            </a:fld>
            <a:endParaRPr lang="en-GB">
              <a:solidFill>
                <a:prstClr val="black"/>
              </a:solidFill>
            </a:endParaRPr>
          </a:p>
        </p:txBody>
      </p:sp>
      <p:sp>
        <p:nvSpPr>
          <p:cNvPr id="5017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5018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018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136EC95C-2ECA-479E-886E-E39B7B821C1B}"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74</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896709962"/>
      </p:ext>
    </p:extLst>
  </p:cSld>
  <p:clrMapOvr>
    <a:masterClrMapping/>
  </p:clrMapOvr>
</p:notes>
</file>

<file path=ppt/notesSlides/notesSlide6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4D4D2059-CC92-46CC-AC11-1AD9638D507F}" type="slidenum">
              <a:rPr lang="en-GB" smtClean="0">
                <a:solidFill>
                  <a:prstClr val="black"/>
                </a:solidFill>
              </a:rPr>
              <a:pPr fontAlgn="base">
                <a:spcBef>
                  <a:spcPct val="0"/>
                </a:spcBef>
                <a:spcAft>
                  <a:spcPct val="0"/>
                </a:spcAft>
                <a:defRPr/>
              </a:pPr>
              <a:t>75</a:t>
            </a:fld>
            <a:endParaRPr lang="en-GB">
              <a:solidFill>
                <a:prstClr val="black"/>
              </a:solidFill>
            </a:endParaRPr>
          </a:p>
        </p:txBody>
      </p:sp>
      <p:sp>
        <p:nvSpPr>
          <p:cNvPr id="2355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2355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2355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6275E5C2-8F35-486F-957C-2CC202BD1F72}"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75</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323387187"/>
      </p:ext>
    </p:extLst>
  </p:cSld>
  <p:clrMapOvr>
    <a:masterClrMapping/>
  </p:clrMapOvr>
</p:notes>
</file>

<file path=ppt/notesSlides/notesSlide6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5" name="Slide Image Placeholder 1"/>
          <p:cNvSpPr>
            <a:spLocks noGrp="1" noRot="1" noChangeAspect="1" noTextEdit="1"/>
          </p:cNvSpPr>
          <p:nvPr>
            <p:ph type="sldImg"/>
          </p:nvPr>
        </p:nvSpPr>
        <p:spPr bwMode="auto">
          <a:noFill/>
          <a:ln>
            <a:solidFill>
              <a:srgbClr val="000000"/>
            </a:solidFill>
            <a:miter lim="800000"/>
            <a:headEnd/>
            <a:tailEnd/>
          </a:ln>
        </p:spPr>
      </p:sp>
      <p:sp>
        <p:nvSpPr>
          <p:cNvPr id="5222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ECE5432B-9772-4270-A6DC-2473B27D0E81}" type="slidenum">
              <a:rPr lang="en-US" smtClean="0">
                <a:solidFill>
                  <a:prstClr val="black"/>
                </a:solidFill>
              </a:rPr>
              <a:pPr>
                <a:defRPr/>
              </a:pPr>
              <a:t>76</a:t>
            </a:fld>
            <a:endParaRPr lang="en-US">
              <a:solidFill>
                <a:prstClr val="black"/>
              </a:solidFill>
            </a:endParaRPr>
          </a:p>
        </p:txBody>
      </p:sp>
    </p:spTree>
    <p:extLst>
      <p:ext uri="{BB962C8B-B14F-4D97-AF65-F5344CB8AC3E}">
        <p14:creationId xmlns:p14="http://schemas.microsoft.com/office/powerpoint/2010/main" val="626679718"/>
      </p:ext>
    </p:extLst>
  </p:cSld>
  <p:clrMapOvr>
    <a:masterClrMapping/>
  </p:clrMapOvr>
</p:notes>
</file>

<file path=ppt/notesSlides/notesSlide6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77</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77</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6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5046A585-8627-4BE9-9122-0FC66E5F05FF}" type="slidenum">
              <a:rPr lang="en-GB" smtClean="0">
                <a:solidFill>
                  <a:prstClr val="black"/>
                </a:solidFill>
              </a:rPr>
              <a:pPr fontAlgn="base">
                <a:spcBef>
                  <a:spcPct val="0"/>
                </a:spcBef>
                <a:spcAft>
                  <a:spcPct val="0"/>
                </a:spcAft>
                <a:defRPr/>
              </a:pPr>
              <a:t>78</a:t>
            </a:fld>
            <a:endParaRPr lang="en-GB">
              <a:solidFill>
                <a:prstClr val="black"/>
              </a:solidFill>
            </a:endParaRPr>
          </a:p>
        </p:txBody>
      </p:sp>
      <p:sp>
        <p:nvSpPr>
          <p:cNvPr id="5427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5427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427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4094F280-F2D8-46E3-9038-AD4C336C8134}"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78</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2104326021"/>
      </p:ext>
    </p:extLst>
  </p:cSld>
  <p:clrMapOvr>
    <a:masterClrMapping/>
  </p:clrMapOvr>
</p:notes>
</file>

<file path=ppt/notesSlides/notesSlide6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496ABB87-3B29-4144-88FC-84C38A8B5268}" type="slidenum">
              <a:rPr lang="en-GB" smtClean="0">
                <a:solidFill>
                  <a:prstClr val="black"/>
                </a:solidFill>
              </a:rPr>
              <a:pPr fontAlgn="base">
                <a:spcBef>
                  <a:spcPct val="0"/>
                </a:spcBef>
                <a:spcAft>
                  <a:spcPct val="0"/>
                </a:spcAft>
                <a:defRPr/>
              </a:pPr>
              <a:t>79</a:t>
            </a:fld>
            <a:endParaRPr lang="en-GB">
              <a:solidFill>
                <a:prstClr val="black"/>
              </a:solidFill>
            </a:endParaRPr>
          </a:p>
        </p:txBody>
      </p:sp>
      <p:sp>
        <p:nvSpPr>
          <p:cNvPr id="5632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5632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632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DB1D8CD5-2774-408E-9096-066F3BDEF4D5}"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79</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718225899"/>
      </p:ext>
    </p:extLst>
  </p:cSld>
  <p:clrMapOvr>
    <a:masterClrMapping/>
  </p:clrMapOvr>
</p:notes>
</file>

<file path=ppt/notesSlides/notesSlide6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9F8B8292-7258-4461-8E9D-25356249F5F9}" type="slidenum">
              <a:rPr lang="en-GB" smtClean="0">
                <a:solidFill>
                  <a:prstClr val="black"/>
                </a:solidFill>
              </a:rPr>
              <a:pPr fontAlgn="base">
                <a:spcBef>
                  <a:spcPct val="0"/>
                </a:spcBef>
                <a:spcAft>
                  <a:spcPct val="0"/>
                </a:spcAft>
                <a:defRPr/>
              </a:pPr>
              <a:t>80</a:t>
            </a:fld>
            <a:endParaRPr lang="en-GB">
              <a:solidFill>
                <a:prstClr val="black"/>
              </a:solidFill>
            </a:endParaRPr>
          </a:p>
        </p:txBody>
      </p:sp>
      <p:sp>
        <p:nvSpPr>
          <p:cNvPr id="5837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5837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5837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DEB55057-BFE6-4B53-A3EC-439A8D2B6ADF}"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80</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30407748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9AC235B-758B-40E7-971D-3F83408E2B90}" type="slidenum">
              <a:rPr lang="en-GB" smtClean="0"/>
              <a:pPr fontAlgn="base">
                <a:spcBef>
                  <a:spcPct val="0"/>
                </a:spcBef>
                <a:spcAft>
                  <a:spcPct val="0"/>
                </a:spcAft>
                <a:defRPr/>
              </a:pPr>
              <a:t>7</a:t>
            </a:fld>
            <a:endParaRPr lang="en-GB"/>
          </a:p>
        </p:txBody>
      </p:sp>
      <p:sp>
        <p:nvSpPr>
          <p:cNvPr id="5529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5530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pitchFamily="49" charset="-128"/>
            </a:endParaRPr>
          </a:p>
        </p:txBody>
      </p:sp>
      <p:sp>
        <p:nvSpPr>
          <p:cNvPr id="5530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859F5567-0779-40C5-A385-9ACD1928AE91}"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7</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3423472673"/>
      </p:ext>
    </p:extLst>
  </p:cSld>
  <p:clrMapOvr>
    <a:masterClrMapping/>
  </p:clrMapOvr>
</p:notes>
</file>

<file path=ppt/notesSlides/notesSlide7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794E94D4-8089-44B9-A468-8894B256BA91}" type="slidenum">
              <a:rPr lang="en-GB" smtClean="0">
                <a:solidFill>
                  <a:prstClr val="black"/>
                </a:solidFill>
              </a:rPr>
              <a:pPr fontAlgn="base">
                <a:spcBef>
                  <a:spcPct val="0"/>
                </a:spcBef>
                <a:spcAft>
                  <a:spcPct val="0"/>
                </a:spcAft>
                <a:defRPr/>
              </a:pPr>
              <a:t>81</a:t>
            </a:fld>
            <a:endParaRPr lang="en-GB">
              <a:solidFill>
                <a:prstClr val="black"/>
              </a:solidFill>
            </a:endParaRPr>
          </a:p>
        </p:txBody>
      </p:sp>
      <p:sp>
        <p:nvSpPr>
          <p:cNvPr id="2560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solidFill>
                <a:prstClr val="black"/>
              </a:solidFill>
              <a:latin typeface="Calibri" pitchFamily="34" charset="0"/>
            </a:endParaRPr>
          </a:p>
        </p:txBody>
      </p:sp>
      <p:sp>
        <p:nvSpPr>
          <p:cNvPr id="2560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2560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A27B3BD4-1DB2-4467-A9A8-F577E3C48471}"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81</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702630801"/>
      </p:ext>
    </p:extLst>
  </p:cSld>
  <p:clrMapOvr>
    <a:masterClrMapping/>
  </p:clrMapOvr>
</p:notes>
</file>

<file path=ppt/notesSlides/notesSlide7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1202"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fld id="{50950D9D-8DBD-42A7-B5C1-591752C7172D}" type="slidenum">
              <a:rPr lang="en-GB">
                <a:solidFill>
                  <a:prstClr val="black"/>
                </a:solidFill>
              </a:rPr>
              <a:pPr/>
              <a:t>82</a:t>
            </a:fld>
            <a:endParaRPr lang="en-GB">
              <a:solidFill>
                <a:prstClr val="black"/>
              </a:solidFill>
            </a:endParaRPr>
          </a:p>
        </p:txBody>
      </p:sp>
      <p:sp>
        <p:nvSpPr>
          <p:cNvPr id="133123" name="Text Box 1"/>
          <p:cNvSpPr txBox="1">
            <a:spLocks noChangeArrowheads="1"/>
          </p:cNvSpPr>
          <p:nvPr/>
        </p:nvSpPr>
        <p:spPr bwMode="auto">
          <a:xfrm>
            <a:off x="1177926" y="685800"/>
            <a:ext cx="4500563" cy="3429000"/>
          </a:xfrm>
          <a:prstGeom prst="rect">
            <a:avLst/>
          </a:prstGeom>
          <a:solidFill>
            <a:srgbClr val="FFFFFF"/>
          </a:solidFill>
          <a:ln w="9360">
            <a:solidFill>
              <a:srgbClr val="000000"/>
            </a:solidFill>
            <a:miter lim="800000"/>
            <a:headEnd/>
            <a:tailEnd/>
          </a:ln>
        </p:spPr>
        <p:txBody>
          <a:bodyPr wrap="none" lIns="80151" tIns="40074" rIns="80151" bIns="40074"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endParaRPr lang="en-IN">
              <a:solidFill>
                <a:prstClr val="black"/>
              </a:solidFill>
              <a:latin typeface="Calibri" pitchFamily="34" charset="0"/>
            </a:endParaRPr>
          </a:p>
        </p:txBody>
      </p:sp>
      <p:sp>
        <p:nvSpPr>
          <p:cNvPr id="133124" name="Text Box 2"/>
          <p:cNvSpPr>
            <a:spLocks noGrp="1" noChangeArrowheads="1"/>
          </p:cNvSpPr>
          <p:nvPr>
            <p:ph type="body"/>
          </p:nvPr>
        </p:nvSpPr>
        <p:spPr bwMode="auto">
          <a:xfrm>
            <a:off x="687389" y="4344988"/>
            <a:ext cx="5481637" cy="4111625"/>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0" tIns="0" rIns="0" bIns="0" numCol="1" anchor="t" anchorCtr="0" compatLnSpc="1">
            <a:prstTxWarp prst="textNoShape">
              <a:avLst/>
            </a:prstTxWarp>
          </a:bodyPr>
          <a:lstStyle/>
          <a:p>
            <a:pPr>
              <a:lnSpc>
                <a:spcPct val="95000"/>
              </a:lnSpc>
              <a:spcBef>
                <a:spcPts val="388"/>
              </a:spcBef>
              <a:tabLst>
                <a:tab pos="0" algn="l"/>
                <a:tab pos="390490" algn="l"/>
                <a:tab pos="784155" algn="l"/>
                <a:tab pos="1177820" algn="l"/>
                <a:tab pos="1571485" algn="l"/>
                <a:tab pos="1965150" algn="l"/>
                <a:tab pos="2358814" algn="l"/>
                <a:tab pos="2754067" algn="l"/>
                <a:tab pos="3147733" algn="l"/>
                <a:tab pos="3541398" algn="l"/>
                <a:tab pos="3931888" algn="l"/>
                <a:tab pos="4328727" algn="l"/>
                <a:tab pos="4720804" algn="l"/>
                <a:tab pos="5114469" algn="l"/>
                <a:tab pos="5511309" algn="l"/>
                <a:tab pos="5901799" algn="l"/>
                <a:tab pos="6295464" algn="l"/>
                <a:tab pos="6689129" algn="l"/>
                <a:tab pos="7084381" algn="l"/>
                <a:tab pos="7478047" algn="l"/>
                <a:tab pos="7871712" algn="l"/>
              </a:tabLst>
            </a:pPr>
            <a:endParaRPr lang="en-GB">
              <a:ea typeface="MS Gothic" pitchFamily="49" charset="-128"/>
            </a:endParaRPr>
          </a:p>
        </p:txBody>
      </p:sp>
    </p:spTree>
    <p:extLst>
      <p:ext uri="{BB962C8B-B14F-4D97-AF65-F5344CB8AC3E}">
        <p14:creationId xmlns:p14="http://schemas.microsoft.com/office/powerpoint/2010/main" val="1439445945"/>
      </p:ext>
    </p:extLst>
  </p:cSld>
  <p:clrMapOvr>
    <a:masterClrMapping/>
  </p:clrMapOvr>
</p:notes>
</file>

<file path=ppt/notesSlides/notesSlide7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83</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83</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7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C3CD69B7-63C3-4C13-93DB-3EACA78837BB}" type="slidenum">
              <a:rPr lang="en-GB" smtClean="0"/>
              <a:pPr fontAlgn="base">
                <a:spcBef>
                  <a:spcPct val="0"/>
                </a:spcBef>
                <a:spcAft>
                  <a:spcPct val="0"/>
                </a:spcAft>
                <a:defRPr/>
              </a:pPr>
              <a:t>84</a:t>
            </a:fld>
            <a:endParaRPr lang="en-GB"/>
          </a:p>
        </p:txBody>
      </p:sp>
      <p:sp>
        <p:nvSpPr>
          <p:cNvPr id="2765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2765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2765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3E7B7380-0BFD-4EC4-A509-5111F5A40F68}"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84</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625537160"/>
      </p:ext>
    </p:extLst>
  </p:cSld>
  <p:clrMapOvr>
    <a:masterClrMapping/>
  </p:clrMapOvr>
</p:notes>
</file>

<file path=ppt/notesSlides/notesSlide7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3697F578-2AFF-4D51-8183-BD8997A2C575}" type="slidenum">
              <a:rPr lang="en-GB" smtClean="0"/>
              <a:pPr fontAlgn="base">
                <a:spcBef>
                  <a:spcPct val="0"/>
                </a:spcBef>
                <a:spcAft>
                  <a:spcPct val="0"/>
                </a:spcAft>
                <a:defRPr/>
              </a:pPr>
              <a:t>85</a:t>
            </a:fld>
            <a:endParaRPr lang="en-GB"/>
          </a:p>
        </p:txBody>
      </p:sp>
      <p:sp>
        <p:nvSpPr>
          <p:cNvPr id="2969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2970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2970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9D45C4B7-F015-4BAA-8172-E3FBB62DFFF0}"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85</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226050226"/>
      </p:ext>
    </p:extLst>
  </p:cSld>
  <p:clrMapOvr>
    <a:masterClrMapping/>
  </p:clrMapOvr>
</p:notes>
</file>

<file path=ppt/notesSlides/notesSlide7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86</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86</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7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942FCA87-F88E-4FC6-BCE4-E005EE9E3779}" type="slidenum">
              <a:rPr lang="en-GB" smtClean="0"/>
              <a:pPr fontAlgn="base">
                <a:spcBef>
                  <a:spcPct val="0"/>
                </a:spcBef>
                <a:spcAft>
                  <a:spcPct val="0"/>
                </a:spcAft>
                <a:defRPr/>
              </a:pPr>
              <a:t>87</a:t>
            </a:fld>
            <a:endParaRPr lang="en-GB"/>
          </a:p>
        </p:txBody>
      </p:sp>
      <p:sp>
        <p:nvSpPr>
          <p:cNvPr id="7885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7885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7885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B81FFF3A-6825-4DB8-8476-750CC30ACB21}"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87</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890792976"/>
      </p:ext>
    </p:extLst>
  </p:cSld>
  <p:clrMapOvr>
    <a:masterClrMapping/>
  </p:clrMapOvr>
</p:notes>
</file>

<file path=ppt/notesSlides/notesSlide7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E26BBF49-2C82-4470-ACC5-E25B1203C012}" type="slidenum">
              <a:rPr lang="en-GB" smtClean="0"/>
              <a:pPr fontAlgn="base">
                <a:spcBef>
                  <a:spcPct val="0"/>
                </a:spcBef>
                <a:spcAft>
                  <a:spcPct val="0"/>
                </a:spcAft>
                <a:defRPr/>
              </a:pPr>
              <a:t>88</a:t>
            </a:fld>
            <a:endParaRPr lang="en-GB"/>
          </a:p>
        </p:txBody>
      </p:sp>
      <p:sp>
        <p:nvSpPr>
          <p:cNvPr id="80899"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80900"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80901"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6F9F6CB0-57FA-4D3C-8FA8-C15FF3A711C3}"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88</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932036949"/>
      </p:ext>
    </p:extLst>
  </p:cSld>
  <p:clrMapOvr>
    <a:masterClrMapping/>
  </p:clrMapOvr>
</p:notes>
</file>

<file path=ppt/notesSlides/notesSlide7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0DCEA6E7-4011-4AAB-BA7D-18DC3AB137EC}" type="slidenum">
              <a:rPr lang="en-GB" smtClean="0"/>
              <a:pPr fontAlgn="base">
                <a:spcBef>
                  <a:spcPct val="0"/>
                </a:spcBef>
                <a:spcAft>
                  <a:spcPct val="0"/>
                </a:spcAft>
                <a:defRPr/>
              </a:pPr>
              <a:t>89</a:t>
            </a:fld>
            <a:endParaRPr lang="en-GB"/>
          </a:p>
        </p:txBody>
      </p:sp>
      <p:sp>
        <p:nvSpPr>
          <p:cNvPr id="82947"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82948"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82949"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E7292D4A-6A25-421B-8009-FA17F3FBFABC}"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89</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894791999"/>
      </p:ext>
    </p:extLst>
  </p:cSld>
  <p:clrMapOvr>
    <a:masterClrMapping/>
  </p:clrMapOvr>
</p:notes>
</file>

<file path=ppt/notesSlides/notesSlide7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3ADCD667-CC2D-4B5D-A1F1-63FA617D81F5}" type="slidenum">
              <a:rPr lang="en-GB" smtClean="0"/>
              <a:pPr fontAlgn="base">
                <a:spcBef>
                  <a:spcPct val="0"/>
                </a:spcBef>
                <a:spcAft>
                  <a:spcPct val="0"/>
                </a:spcAft>
                <a:defRPr/>
              </a:pPr>
              <a:t>90</a:t>
            </a:fld>
            <a:endParaRPr lang="en-GB"/>
          </a:p>
        </p:txBody>
      </p:sp>
      <p:sp>
        <p:nvSpPr>
          <p:cNvPr id="84995"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84996"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84997"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5584935E-7B12-4F7B-AC4B-C79B46040376}"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90</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115927279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832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xmlns="">
                <a:solidFill>
                  <a:srgbClr val="FFFFFF"/>
                </a:solidFill>
              </a14:hiddenFill>
            </a:ext>
          </a:extLst>
        </p:spPr>
      </p:sp>
      <p:sp>
        <p:nvSpPr>
          <p:cNvPr id="568323" name="Notes Placeholder 2"/>
          <p:cNvSpPr>
            <a:spLocks noGrp="1"/>
          </p:cNvSpPr>
          <p:nvPr>
            <p:ph type="body" idx="1"/>
          </p:nvPr>
        </p:nvSpPr>
        <p:spPr bwMode="auto">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DB61A525-1159-4CF3-A1D1-4A9887D1CBAB}" type="slidenum">
              <a:rPr lang="en-US">
                <a:solidFill>
                  <a:prstClr val="black"/>
                </a:solidFill>
              </a:rPr>
              <a:pPr>
                <a:defRPr/>
              </a:pPr>
              <a:t>8</a:t>
            </a:fld>
            <a:endParaRPr lang="en-US">
              <a:solidFill>
                <a:prstClr val="black"/>
              </a:solidFill>
            </a:endParaRPr>
          </a:p>
        </p:txBody>
      </p:sp>
    </p:spTree>
    <p:extLst>
      <p:ext uri="{BB962C8B-B14F-4D97-AF65-F5344CB8AC3E}">
        <p14:creationId xmlns:p14="http://schemas.microsoft.com/office/powerpoint/2010/main" val="1975967998"/>
      </p:ext>
    </p:extLst>
  </p:cSld>
  <p:clrMapOvr>
    <a:masterClrMapping/>
  </p:clrMapOvr>
</p:notes>
</file>

<file path=ppt/notesSlides/notesSlide8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365AC56-817A-422E-BFD8-DDC72B9B59EA}" type="slidenum">
              <a:rPr lang="en-GB" smtClean="0"/>
              <a:pPr fontAlgn="base">
                <a:spcBef>
                  <a:spcPct val="0"/>
                </a:spcBef>
                <a:spcAft>
                  <a:spcPct val="0"/>
                </a:spcAft>
                <a:defRPr/>
              </a:pPr>
              <a:t>91</a:t>
            </a:fld>
            <a:endParaRPr lang="en-GB"/>
          </a:p>
        </p:txBody>
      </p:sp>
      <p:sp>
        <p:nvSpPr>
          <p:cNvPr id="59395" name="Text Box 1"/>
          <p:cNvSpPr txBox="1">
            <a:spLocks noChangeArrowheads="1"/>
          </p:cNvSpPr>
          <p:nvPr/>
        </p:nvSpPr>
        <p:spPr bwMode="auto">
          <a:xfrm>
            <a:off x="1068586" y="588131"/>
            <a:ext cx="4083844" cy="2931583"/>
          </a:xfrm>
          <a:prstGeom prst="rect">
            <a:avLst/>
          </a:prstGeom>
          <a:solidFill>
            <a:srgbClr val="FFFFFF"/>
          </a:solidFill>
          <a:ln w="9360">
            <a:solidFill>
              <a:srgbClr val="000000"/>
            </a:solidFill>
            <a:miter lim="800000"/>
            <a:headEnd/>
            <a:tailEnd/>
          </a:ln>
        </p:spPr>
        <p:txBody>
          <a:bodyPr wrap="none" lIns="75825" tIns="37913" rIns="75825" bIns="37913" anchor="ct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endParaRPr lang="en-IN">
              <a:latin typeface="Calibri" pitchFamily="34" charset="0"/>
            </a:endParaRPr>
          </a:p>
        </p:txBody>
      </p:sp>
      <p:sp>
        <p:nvSpPr>
          <p:cNvPr id="59396" name="Text Box 2"/>
          <p:cNvSpPr>
            <a:spLocks noGrp="1" noChangeArrowheads="1"/>
          </p:cNvSpPr>
          <p:nvPr>
            <p:ph type="body"/>
          </p:nvPr>
        </p:nvSpPr>
        <p:spPr bwMode="auto">
          <a:xfrm>
            <a:off x="622101" y="3714750"/>
            <a:ext cx="4976813" cy="3518202"/>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80302" tIns="40002" rIns="80302" bIns="40002" numCol="1" anchor="t" anchorCtr="0" compatLnSpc="1">
            <a:prstTxWarp prst="textNoShape">
              <a:avLst/>
            </a:prstTxWarp>
          </a:bodyPr>
          <a:lstStyle/>
          <a:p>
            <a:pPr>
              <a:lnSpc>
                <a:spcPct val="102000"/>
              </a:lnSpc>
              <a:spcBef>
                <a:spcPct val="0"/>
              </a:spcBef>
              <a:tabLst>
                <a:tab pos="0" algn="l"/>
                <a:tab pos="369398" algn="l"/>
                <a:tab pos="741798" algn="l"/>
                <a:tab pos="1114199" algn="l"/>
                <a:tab pos="1488102" algn="l"/>
                <a:tab pos="1860503" algn="l"/>
                <a:tab pos="2231402" algn="l"/>
                <a:tab pos="2605305" algn="l"/>
                <a:tab pos="2977705" algn="l"/>
                <a:tab pos="3350106" algn="l"/>
                <a:tab pos="3722507" algn="l"/>
                <a:tab pos="4094908" algn="l"/>
                <a:tab pos="4467309" algn="l"/>
                <a:tab pos="4839710" algn="l"/>
                <a:tab pos="5213612" algn="l"/>
                <a:tab pos="5586012" algn="l"/>
                <a:tab pos="5958413" algn="l"/>
                <a:tab pos="6329313" algn="l"/>
                <a:tab pos="6703215" algn="l"/>
                <a:tab pos="7075616" algn="l"/>
                <a:tab pos="7448017" algn="l"/>
              </a:tabLst>
            </a:pPr>
            <a:endParaRPr lang="en-GB">
              <a:ea typeface="MS Gothic" pitchFamily="49" charset="-128"/>
            </a:endParaRPr>
          </a:p>
        </p:txBody>
      </p:sp>
      <p:sp>
        <p:nvSpPr>
          <p:cNvPr id="59397" name="Text Box 3"/>
          <p:cNvSpPr txBox="1">
            <a:spLocks noChangeArrowheads="1"/>
          </p:cNvSpPr>
          <p:nvPr/>
        </p:nvSpPr>
        <p:spPr bwMode="auto">
          <a:xfrm>
            <a:off x="3524250" y="7427989"/>
            <a:ext cx="2695278" cy="39007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0302" tIns="40002" rIns="80302" bIns="40002" anchor="b"/>
          <a:lstStyle>
            <a:lvl1pPr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1pPr>
            <a:lvl2pPr marL="742950" indent="-28575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2pPr>
            <a:lvl3pPr marL="11430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3pPr>
            <a:lvl4pPr marL="16002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4pPr>
            <a:lvl5pPr marL="2057400" indent="-228600" eaLnBrk="0" hangingPunct="0">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390525" algn="l"/>
                <a:tab pos="784225" algn="l"/>
                <a:tab pos="1177925" algn="l"/>
                <a:tab pos="1573213" algn="l"/>
                <a:tab pos="1966913" algn="l"/>
                <a:tab pos="2359025" algn="l"/>
                <a:tab pos="2754313" algn="l"/>
                <a:tab pos="3148013" algn="l"/>
                <a:tab pos="3541713" algn="l"/>
                <a:tab pos="3935413" algn="l"/>
                <a:tab pos="4329113" algn="l"/>
                <a:tab pos="4722813" algn="l"/>
                <a:tab pos="5116513" algn="l"/>
                <a:tab pos="5511800" algn="l"/>
                <a:tab pos="5905500" algn="l"/>
                <a:tab pos="6299200" algn="l"/>
                <a:tab pos="6691313" algn="l"/>
                <a:tab pos="7086600" algn="l"/>
                <a:tab pos="7480300" algn="l"/>
                <a:tab pos="7874000" algn="l"/>
              </a:tabLst>
              <a:defRPr>
                <a:solidFill>
                  <a:schemeClr val="tx1"/>
                </a:solidFill>
                <a:latin typeface="Arial" charset="0"/>
                <a:cs typeface="Arial" charset="0"/>
              </a:defRPr>
            </a:lvl9pPr>
          </a:lstStyle>
          <a:p>
            <a:pPr algn="r" eaLnBrk="1" hangingPunct="1"/>
            <a:fld id="{FE9461D4-B93C-4570-8EF9-1EEB334A62BD}" type="slidenum">
              <a:rPr lang="en-GB" sz="1000">
                <a:solidFill>
                  <a:srgbClr val="000000"/>
                </a:solidFill>
                <a:latin typeface="Calibri" pitchFamily="34" charset="0"/>
              </a:rPr>
              <a:pPr algn="r" eaLnBrk="1" hangingPunct="1"/>
              <a:t>91</a:t>
            </a:fld>
            <a:endParaRPr lang="en-GB" sz="1000">
              <a:solidFill>
                <a:srgbClr val="000000"/>
              </a:solidFill>
              <a:latin typeface="Calibri" pitchFamily="34" charset="0"/>
            </a:endParaRPr>
          </a:p>
        </p:txBody>
      </p:sp>
    </p:spTree>
    <p:extLst>
      <p:ext uri="{BB962C8B-B14F-4D97-AF65-F5344CB8AC3E}">
        <p14:creationId xmlns:p14="http://schemas.microsoft.com/office/powerpoint/2010/main" val="2676484877"/>
      </p:ext>
    </p:extLst>
  </p:cSld>
  <p:clrMapOvr>
    <a:masterClrMapping/>
  </p:clrMapOvr>
</p:notes>
</file>

<file path=ppt/notesSlides/notesSlide8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BCADE3F8-2120-499A-B8BE-73C6C8E3F32B}" type="slidenum">
              <a:rPr lang="en-GB" smtClean="0"/>
              <a:pPr fontAlgn="base">
                <a:spcBef>
                  <a:spcPct val="0"/>
                </a:spcBef>
                <a:spcAft>
                  <a:spcPct val="0"/>
                </a:spcAft>
                <a:defRPr/>
              </a:pPr>
              <a:t>92</a:t>
            </a:fld>
            <a:endParaRPr lang="en-GB"/>
          </a:p>
        </p:txBody>
      </p:sp>
      <p:sp>
        <p:nvSpPr>
          <p:cNvPr id="87043"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87044"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87045"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62EAD1D4-796A-4D44-9E4F-D758CB1F1D54}"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92</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663242142"/>
      </p:ext>
    </p:extLst>
  </p:cSld>
  <p:clrMapOvr>
    <a:masterClrMapping/>
  </p:clrMapOvr>
</p:notes>
</file>

<file path=ppt/notesSlides/notesSlide8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170" name="Rectangle 9"/>
          <p:cNvSpPr>
            <a:spLocks noGrp="1" noChangeArrowheads="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E1EB1D44-9A12-4AA8-B568-9420D6DB796A}" type="slidenum">
              <a:rPr lang="en-GB" smtClean="0"/>
              <a:pPr fontAlgn="base">
                <a:spcBef>
                  <a:spcPct val="0"/>
                </a:spcBef>
                <a:spcAft>
                  <a:spcPct val="0"/>
                </a:spcAft>
                <a:defRPr/>
              </a:pPr>
              <a:t>93</a:t>
            </a:fld>
            <a:endParaRPr lang="en-GB"/>
          </a:p>
        </p:txBody>
      </p:sp>
      <p:sp>
        <p:nvSpPr>
          <p:cNvPr id="89091" name="Text Box 1"/>
          <p:cNvSpPr txBox="1">
            <a:spLocks noChangeArrowheads="1"/>
          </p:cNvSpPr>
          <p:nvPr/>
        </p:nvSpPr>
        <p:spPr bwMode="auto">
          <a:xfrm>
            <a:off x="1216025" y="647700"/>
            <a:ext cx="4646613" cy="3232150"/>
          </a:xfrm>
          <a:prstGeom prst="rect">
            <a:avLst/>
          </a:prstGeom>
          <a:solidFill>
            <a:srgbClr val="FFFFFF"/>
          </a:solidFill>
          <a:ln w="9360">
            <a:solidFill>
              <a:srgbClr val="000000"/>
            </a:solidFill>
            <a:miter lim="800000"/>
            <a:headEnd/>
            <a:tailEnd/>
          </a:ln>
        </p:spPr>
        <p:txBody>
          <a:bodyPr wrap="none" lIns="84739" tIns="42370" rIns="84739" bIns="42370" anchor="ctr"/>
          <a:lstStyle/>
          <a:p>
            <a:endParaRPr lang="en-IN">
              <a:latin typeface="Calibri" pitchFamily="34" charset="0"/>
            </a:endParaRPr>
          </a:p>
        </p:txBody>
      </p:sp>
      <p:sp>
        <p:nvSpPr>
          <p:cNvPr id="89092" name="Text Box 2"/>
          <p:cNvSpPr>
            <a:spLocks noGrp="1" noChangeArrowheads="1"/>
          </p:cNvSpPr>
          <p:nvPr>
            <p:ph type="body"/>
          </p:nvPr>
        </p:nvSpPr>
        <p:spPr bwMode="auto">
          <a:xfrm>
            <a:off x="708025" y="4095750"/>
            <a:ext cx="5662613" cy="3878263"/>
          </a:xfrm>
          <a:noFill/>
        </p:spPr>
        <p:txBody>
          <a:bodyPr wrap="square" lIns="89743" tIns="44705" rIns="89743" bIns="44705" numCol="1" anchor="t" anchorCtr="0" compatLnSpc="1">
            <a:prstTxWarp prst="textNoShape">
              <a:avLst/>
            </a:prstTxWarp>
          </a:bodyPr>
          <a:lstStyle/>
          <a:p>
            <a:pPr eaLnBrk="1" hangingPunct="1">
              <a:lnSpc>
                <a:spcPct val="102000"/>
              </a:lnSpc>
              <a:spcBef>
                <a:spcPct val="0"/>
              </a:spcBef>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endParaRPr lang="en-GB">
              <a:ea typeface="MS Gothic"/>
              <a:cs typeface="MS Gothic"/>
            </a:endParaRPr>
          </a:p>
        </p:txBody>
      </p:sp>
      <p:sp>
        <p:nvSpPr>
          <p:cNvPr id="89093" name="Text Box 3"/>
          <p:cNvSpPr txBox="1">
            <a:spLocks noChangeArrowheads="1"/>
          </p:cNvSpPr>
          <p:nvPr/>
        </p:nvSpPr>
        <p:spPr bwMode="auto">
          <a:xfrm>
            <a:off x="4010025" y="8189913"/>
            <a:ext cx="3067050" cy="430212"/>
          </a:xfrm>
          <a:prstGeom prst="rect">
            <a:avLst/>
          </a:prstGeom>
          <a:noFill/>
          <a:ln w="9525">
            <a:noFill/>
            <a:round/>
            <a:headEnd/>
            <a:tailEnd/>
          </a:ln>
        </p:spPr>
        <p:txBody>
          <a:bodyPr lIns="89743" tIns="44705" rIns="89743" bIns="44705" anchor="b"/>
          <a:lstStyle/>
          <a:p>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fld id="{1478AF59-1453-43DF-92FF-EDB95F1071C9}" type="slidenum">
              <a:rPr lang="en-GB" sz="1200">
                <a:solidFill>
                  <a:srgbClr val="000000"/>
                </a:solidFill>
                <a:latin typeface="Calibri" pitchFamily="34" charset="0"/>
              </a:rPr>
              <a:pPr algn="r">
                <a:tabLst>
                  <a:tab pos="0" algn="l"/>
                  <a:tab pos="412750" algn="l"/>
                  <a:tab pos="828675" algn="l"/>
                  <a:tab pos="1244600" algn="l"/>
                  <a:tab pos="1662113" algn="l"/>
                  <a:tab pos="2078038" algn="l"/>
                  <a:tab pos="2492375" algn="l"/>
                  <a:tab pos="2911475" algn="l"/>
                  <a:tab pos="3327400" algn="l"/>
                  <a:tab pos="3743325" algn="l"/>
                  <a:tab pos="4159250" algn="l"/>
                  <a:tab pos="4575175" algn="l"/>
                  <a:tab pos="4991100" algn="l"/>
                  <a:tab pos="5408613" algn="l"/>
                  <a:tab pos="5826125" algn="l"/>
                  <a:tab pos="6242050" algn="l"/>
                  <a:tab pos="6657975" algn="l"/>
                  <a:tab pos="7072313" algn="l"/>
                  <a:tab pos="7489825" algn="l"/>
                  <a:tab pos="7907338" algn="l"/>
                  <a:tab pos="8323263" algn="l"/>
                </a:tabLst>
              </a:pPr>
              <a:t>93</a:t>
            </a:fld>
            <a:endParaRPr lang="en-GB" sz="1200">
              <a:solidFill>
                <a:srgbClr val="000000"/>
              </a:solidFill>
              <a:latin typeface="Calibri" pitchFamily="34" charset="0"/>
            </a:endParaRPr>
          </a:p>
        </p:txBody>
      </p:sp>
    </p:spTree>
    <p:extLst>
      <p:ext uri="{BB962C8B-B14F-4D97-AF65-F5344CB8AC3E}">
        <p14:creationId xmlns:p14="http://schemas.microsoft.com/office/powerpoint/2010/main" val="777422970"/>
      </p:ext>
    </p:extLst>
  </p:cSld>
  <p:clrMapOvr>
    <a:masterClrMapping/>
  </p:clrMapOvr>
</p:notes>
</file>

<file path=ppt/notesSlides/notesSlide8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3" name="Slide Image Placeholder 1"/>
          <p:cNvSpPr>
            <a:spLocks noGrp="1" noRot="1" noChangeAspect="1" noTextEdit="1"/>
          </p:cNvSpPr>
          <p:nvPr>
            <p:ph type="sldImg"/>
          </p:nvPr>
        </p:nvSpPr>
        <p:spPr bwMode="auto">
          <a:noFill/>
          <a:ln>
            <a:solidFill>
              <a:srgbClr val="000000"/>
            </a:solidFill>
            <a:miter lim="800000"/>
            <a:headEnd/>
            <a:tailEnd/>
          </a:ln>
        </p:spPr>
      </p:sp>
      <p:sp>
        <p:nvSpPr>
          <p:cNvPr id="9523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733851A2-D06E-48CB-AAAD-A27F959587C4}" type="slidenum">
              <a:rPr lang="en-US" smtClean="0">
                <a:solidFill>
                  <a:prstClr val="black"/>
                </a:solidFill>
              </a:rPr>
              <a:pPr>
                <a:defRPr/>
              </a:pPr>
              <a:t>94</a:t>
            </a:fld>
            <a:endParaRPr lang="en-US">
              <a:solidFill>
                <a:prstClr val="black"/>
              </a:solidFill>
            </a:endParaRPr>
          </a:p>
        </p:txBody>
      </p:sp>
    </p:spTree>
    <p:extLst>
      <p:ext uri="{BB962C8B-B14F-4D97-AF65-F5344CB8AC3E}">
        <p14:creationId xmlns:p14="http://schemas.microsoft.com/office/powerpoint/2010/main" val="198747697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Slide Image Placeholder 1"/>
          <p:cNvSpPr>
            <a:spLocks noGrp="1" noRot="1" noChangeAspect="1" noTextEdit="1"/>
          </p:cNvSpPr>
          <p:nvPr>
            <p:ph type="sldImg"/>
          </p:nvPr>
        </p:nvSpPr>
        <p:spPr bwMode="auto">
          <a:noFill/>
          <a:ln>
            <a:solidFill>
              <a:srgbClr val="000000"/>
            </a:solidFill>
            <a:miter lim="800000"/>
            <a:headEnd/>
            <a:tailEnd/>
          </a:ln>
        </p:spPr>
      </p:sp>
      <p:sp>
        <p:nvSpPr>
          <p:cNvPr id="57347"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IN"/>
          </a:p>
        </p:txBody>
      </p:sp>
      <p:sp>
        <p:nvSpPr>
          <p:cNvPr id="4" name="Slide Number Placeholder 3"/>
          <p:cNvSpPr>
            <a:spLocks noGrp="1"/>
          </p:cNvSpPr>
          <p:nvPr>
            <p:ph type="sldNum" sz="quarter" idx="5"/>
          </p:nvPr>
        </p:nvSpPr>
        <p:spPr/>
        <p:txBody>
          <a:bodyPr/>
          <a:lstStyle/>
          <a:p>
            <a:pPr>
              <a:defRPr/>
            </a:pPr>
            <a:fld id="{43677E8E-8FCD-4AB3-9F9B-345DF670935B}" type="slidenum">
              <a:rPr lang="en-US" smtClean="0"/>
              <a:pPr>
                <a:defRPr/>
              </a:pPr>
              <a:t>9</a:t>
            </a:fld>
            <a:endParaRPr lang="en-US"/>
          </a:p>
        </p:txBody>
      </p:sp>
    </p:spTree>
    <p:extLst>
      <p:ext uri="{BB962C8B-B14F-4D97-AF65-F5344CB8AC3E}">
        <p14:creationId xmlns:p14="http://schemas.microsoft.com/office/powerpoint/2010/main" val="192972952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Rectangle 11"/>
          <p:cNvSpPr>
            <a:spLocks noChangeArrowheads="1"/>
          </p:cNvSpPr>
          <p:nvPr userDrawn="1"/>
        </p:nvSpPr>
        <p:spPr bwMode="auto">
          <a:xfrm>
            <a:off x="365125" y="342900"/>
            <a:ext cx="8428038" cy="6172200"/>
          </a:xfrm>
          <a:prstGeom prst="rect">
            <a:avLst/>
          </a:prstGeom>
          <a:noFill/>
          <a:ln w="19050">
            <a:solidFill>
              <a:srgbClr val="B2B2B2"/>
            </a:solidFill>
            <a:miter lim="800000"/>
            <a:headEnd/>
            <a:tailEnd/>
          </a:ln>
        </p:spPr>
        <p:txBody>
          <a:bodyPr wrap="none" anchor="ctr"/>
          <a:lstStyle/>
          <a:p>
            <a:endParaRPr lang="en-US">
              <a:latin typeface="Calibri" pitchFamily="34" charset="0"/>
            </a:endParaRPr>
          </a:p>
        </p:txBody>
      </p:sp>
      <p:sp>
        <p:nvSpPr>
          <p:cNvPr id="2" name="Title 1"/>
          <p:cNvSpPr>
            <a:spLocks noGrp="1"/>
          </p:cNvSpPr>
          <p:nvPr>
            <p:ph type="ctrTitle"/>
          </p:nvPr>
        </p:nvSpPr>
        <p:spPr>
          <a:xfrm>
            <a:off x="609600" y="3940175"/>
            <a:ext cx="7772400" cy="1012825"/>
          </a:xfrm>
        </p:spPr>
        <p:txBody>
          <a:bodyPr/>
          <a:lstStyle>
            <a:lvl1pPr algn="l">
              <a:defRPr sz="4000"/>
            </a:lvl1pPr>
          </a:lstStyle>
          <a:p>
            <a:r>
              <a:rPr lang="en-US" dirty="0"/>
              <a:t>Click to edit Master title style</a:t>
            </a:r>
          </a:p>
        </p:txBody>
      </p:sp>
      <p:sp>
        <p:nvSpPr>
          <p:cNvPr id="3" name="Subtitle 2"/>
          <p:cNvSpPr>
            <a:spLocks noGrp="1"/>
          </p:cNvSpPr>
          <p:nvPr>
            <p:ph type="subTitle" idx="1"/>
          </p:nvPr>
        </p:nvSpPr>
        <p:spPr>
          <a:xfrm>
            <a:off x="609600" y="5105400"/>
            <a:ext cx="6400800" cy="990600"/>
          </a:xfrm>
        </p:spPr>
        <p:txBody>
          <a:bodyPr>
            <a:normAutofit/>
          </a:bodyPr>
          <a:lstStyle>
            <a:lvl1pPr marL="0" indent="0" algn="l">
              <a:buNone/>
              <a:defRPr sz="28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3"/>
          <p:cNvSpPr>
            <a:spLocks noGrp="1"/>
          </p:cNvSpPr>
          <p:nvPr>
            <p:ph type="dt" sz="half" idx="10"/>
          </p:nvPr>
        </p:nvSpPr>
        <p:spPr/>
        <p:txBody>
          <a:bodyPr/>
          <a:lstStyle>
            <a:lvl1pPr>
              <a:defRPr/>
            </a:lvl1pPr>
          </a:lstStyle>
          <a:p>
            <a:pPr>
              <a:defRPr/>
            </a:pPr>
            <a:fld id="{566F7ACD-B235-49BC-882E-5E0B99E5935D}" type="datetimeFigureOut">
              <a:rPr lang="en-US"/>
              <a:pPr>
                <a:defRPr/>
              </a:pPr>
              <a:t>03-Nov-18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14E26AC1-9941-4538-B445-2871A5CC0163}" type="slidenum">
              <a:rPr lang="en-US"/>
              <a:pPr>
                <a:defRPr/>
              </a:pPr>
              <a:t>‹#›</a:t>
            </a:fld>
            <a:endParaRPr lang="en-US"/>
          </a:p>
        </p:txBody>
      </p:sp>
    </p:spTree>
    <p:extLst>
      <p:ext uri="{BB962C8B-B14F-4D97-AF65-F5344CB8AC3E}">
        <p14:creationId xmlns:p14="http://schemas.microsoft.com/office/powerpoint/2010/main" val="16806856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3"/>
          <p:cNvSpPr>
            <a:spLocks noGrp="1"/>
          </p:cNvSpPr>
          <p:nvPr>
            <p:ph type="dt" sz="half" idx="10"/>
          </p:nvPr>
        </p:nvSpPr>
        <p:spPr/>
        <p:txBody>
          <a:bodyPr/>
          <a:lstStyle>
            <a:lvl1pPr>
              <a:defRPr/>
            </a:lvl1pPr>
          </a:lstStyle>
          <a:p>
            <a:pPr>
              <a:defRPr/>
            </a:pPr>
            <a:fld id="{4A30EB50-A818-4D5F-A5ED-DA460EBFBA13}" type="datetimeFigureOut">
              <a:rPr lang="en-US"/>
              <a:pPr>
                <a:defRPr/>
              </a:pPr>
              <a:t>03-Nov-18</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7A725943-80B3-43B6-AFCA-CD091AF41EC5}" type="slidenum">
              <a:rPr lang="en-US"/>
              <a:pPr>
                <a:defRPr/>
              </a:pPr>
              <a:t>‹#›</a:t>
            </a:fld>
            <a:endParaRPr lang="en-US"/>
          </a:p>
        </p:txBody>
      </p:sp>
    </p:spTree>
    <p:extLst>
      <p:ext uri="{BB962C8B-B14F-4D97-AF65-F5344CB8AC3E}">
        <p14:creationId xmlns:p14="http://schemas.microsoft.com/office/powerpoint/2010/main" val="210787231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3"/>
          <p:cNvSpPr>
            <a:spLocks noGrp="1"/>
          </p:cNvSpPr>
          <p:nvPr>
            <p:ph type="dt" sz="half" idx="10"/>
          </p:nvPr>
        </p:nvSpPr>
        <p:spPr/>
        <p:txBody>
          <a:bodyPr/>
          <a:lstStyle>
            <a:lvl1pPr>
              <a:defRPr/>
            </a:lvl1pPr>
          </a:lstStyle>
          <a:p>
            <a:pPr>
              <a:defRPr/>
            </a:pPr>
            <a:fld id="{EAA74CCF-1D0E-4998-864A-E26CD91062E1}" type="datetimeFigureOut">
              <a:rPr lang="en-US"/>
              <a:pPr>
                <a:defRPr/>
              </a:pPr>
              <a:t>03-Nov-18</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3FCCD56F-E0B4-4438-B37C-28BB034949A3}" type="slidenum">
              <a:rPr lang="en-US"/>
              <a:pPr>
                <a:defRPr/>
              </a:pPr>
              <a:t>‹#›</a:t>
            </a:fld>
            <a:endParaRPr lang="en-US"/>
          </a:p>
        </p:txBody>
      </p:sp>
    </p:spTree>
    <p:extLst>
      <p:ext uri="{BB962C8B-B14F-4D97-AF65-F5344CB8AC3E}">
        <p14:creationId xmlns:p14="http://schemas.microsoft.com/office/powerpoint/2010/main" val="274258507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29E2E4E8-B2EB-4A08-A13C-D9C65DB4A37F}" type="datetimeFigureOut">
              <a:rPr lang="en-US"/>
              <a:pPr>
                <a:defRPr/>
              </a:pPr>
              <a:t>03-Nov-18</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8E10E0DC-D530-4A68-839E-6EE637D685B5}" type="slidenum">
              <a:rPr lang="en-US"/>
              <a:pPr>
                <a:defRPr/>
              </a:pPr>
              <a:t>‹#›</a:t>
            </a:fld>
            <a:endParaRPr lang="en-US"/>
          </a:p>
        </p:txBody>
      </p:sp>
    </p:spTree>
    <p:extLst>
      <p:ext uri="{BB962C8B-B14F-4D97-AF65-F5344CB8AC3E}">
        <p14:creationId xmlns:p14="http://schemas.microsoft.com/office/powerpoint/2010/main" val="282211635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atin typeface="Arial" pitchFamily="34" charset="0"/>
                <a:cs typeface="Arial" pitchFamily="34" charset="0"/>
              </a:defRPr>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atin typeface="Arial" pitchFamily="34" charset="0"/>
                <a:cs typeface="Arial" pitchFamily="34" charset="0"/>
              </a:defRPr>
            </a:lvl1pPr>
            <a:lvl2pPr>
              <a:defRPr sz="2800">
                <a:latin typeface="Arial" pitchFamily="34" charset="0"/>
                <a:cs typeface="Arial" pitchFamily="34" charset="0"/>
              </a:defRPr>
            </a:lvl2pPr>
            <a:lvl3pPr>
              <a:defRPr sz="2400">
                <a:latin typeface="Arial" pitchFamily="34" charset="0"/>
                <a:cs typeface="Arial" pitchFamily="34" charset="0"/>
              </a:defRPr>
            </a:lvl3pPr>
            <a:lvl4pPr>
              <a:defRPr sz="2000">
                <a:latin typeface="Arial" pitchFamily="34" charset="0"/>
                <a:cs typeface="Arial" pitchFamily="34" charset="0"/>
              </a:defRPr>
            </a:lvl4pPr>
            <a:lvl5pPr>
              <a:defRPr sz="2000">
                <a:latin typeface="Arial" pitchFamily="34" charset="0"/>
                <a:cs typeface="Arial" pitchFamily="34" charset="0"/>
              </a:defRPr>
            </a:lvl5pPr>
            <a:lvl6pPr>
              <a:defRPr sz="2000"/>
            </a:lvl6pPr>
            <a:lvl7pPr>
              <a:defRPr sz="2000"/>
            </a:lvl7pPr>
            <a:lvl8pPr>
              <a:defRPr sz="2000"/>
            </a:lvl8pPr>
            <a:lvl9pPr>
              <a:defRPr sz="20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atin typeface="Arial" pitchFamily="34" charset="0"/>
                <a:cs typeface="Arial"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a:t>Click to edit Master text styles</a:t>
            </a:r>
          </a:p>
        </p:txBody>
      </p:sp>
      <p:sp>
        <p:nvSpPr>
          <p:cNvPr id="5" name="Date Placeholder 3"/>
          <p:cNvSpPr>
            <a:spLocks noGrp="1"/>
          </p:cNvSpPr>
          <p:nvPr>
            <p:ph type="dt" sz="half" idx="10"/>
          </p:nvPr>
        </p:nvSpPr>
        <p:spPr/>
        <p:txBody>
          <a:bodyPr/>
          <a:lstStyle>
            <a:lvl1pPr>
              <a:defRPr/>
            </a:lvl1pPr>
          </a:lstStyle>
          <a:p>
            <a:pPr>
              <a:defRPr/>
            </a:pPr>
            <a:fld id="{260DC63C-FB66-4BAF-AE77-8059FA44EE70}" type="datetimeFigureOut">
              <a:rPr lang="en-US"/>
              <a:pPr>
                <a:defRPr/>
              </a:pPr>
              <a:t>03-Nov-18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177A9B8A-C0AD-4BAD-96D4-54D38D173A22}" type="slidenum">
              <a:rPr lang="en-US"/>
              <a:pPr>
                <a:defRPr/>
              </a:pPr>
              <a:t>‹#›</a:t>
            </a:fld>
            <a:endParaRPr lang="en-US"/>
          </a:p>
        </p:txBody>
      </p:sp>
    </p:spTree>
    <p:extLst>
      <p:ext uri="{BB962C8B-B14F-4D97-AF65-F5344CB8AC3E}">
        <p14:creationId xmlns:p14="http://schemas.microsoft.com/office/powerpoint/2010/main" val="258782186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atin typeface="Arial" pitchFamily="34" charset="0"/>
                <a:cs typeface="Arial" pitchFamily="34" charset="0"/>
              </a:defRPr>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035B060D-695F-4258-998F-22F10BF8FBFC}" type="datetimeFigureOut">
              <a:rPr lang="en-US"/>
              <a:pPr>
                <a:defRPr/>
              </a:pPr>
              <a:t>03-Nov-18</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321D8318-2013-4E5F-9204-9E4A18B0243A}" type="slidenum">
              <a:rPr lang="en-US"/>
              <a:pPr>
                <a:defRPr/>
              </a:pPr>
              <a:t>‹#›</a:t>
            </a:fld>
            <a:endParaRPr lang="en-US"/>
          </a:p>
        </p:txBody>
      </p:sp>
    </p:spTree>
    <p:extLst>
      <p:ext uri="{BB962C8B-B14F-4D97-AF65-F5344CB8AC3E}">
        <p14:creationId xmlns:p14="http://schemas.microsoft.com/office/powerpoint/2010/main" val="337351133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atin typeface="Arial" pitchFamily="34" charset="0"/>
                <a:cs typeface="Arial" pitchFamily="34" charset="0"/>
              </a:defRPr>
            </a:lvl1pPr>
          </a:lstStyle>
          <a:p>
            <a:r>
              <a:rPr lang="en-US"/>
              <a:t>Click to edit Master title style</a:t>
            </a:r>
          </a:p>
        </p:txBody>
      </p:sp>
      <p:sp>
        <p:nvSpPr>
          <p:cNvPr id="3" name="Vertical Text Placeholder 2"/>
          <p:cNvSpPr>
            <a:spLocks noGrp="1"/>
          </p:cNvSpPr>
          <p:nvPr>
            <p:ph type="body" orient="vert" idx="1"/>
          </p:nvPr>
        </p:nvSpPr>
        <p:spPr/>
        <p:txBody>
          <a:bodyPr vert="eaVert"/>
          <a:lstStyle>
            <a:lvl1pPr>
              <a:defRPr>
                <a:latin typeface="Arial" pitchFamily="34" charset="0"/>
                <a:cs typeface="Arial" pitchFamily="34" charset="0"/>
              </a:defRPr>
            </a:lvl1pPr>
            <a:lvl2pPr>
              <a:defRPr>
                <a:latin typeface="Arial" pitchFamily="34" charset="0"/>
                <a:cs typeface="Arial" pitchFamily="34" charset="0"/>
              </a:defRPr>
            </a:lvl2pPr>
            <a:lvl3pPr>
              <a:defRPr>
                <a:latin typeface="Arial" pitchFamily="34" charset="0"/>
                <a:cs typeface="Arial" pitchFamily="34" charset="0"/>
              </a:defRPr>
            </a:lvl3pPr>
            <a:lvl4pPr>
              <a:defRPr>
                <a:latin typeface="Arial" pitchFamily="34" charset="0"/>
                <a:cs typeface="Arial" pitchFamily="34" charset="0"/>
              </a:defRPr>
            </a:lvl4pPr>
            <a:lvl5pPr>
              <a:defRPr>
                <a:latin typeface="Arial" pitchFamily="34" charset="0"/>
                <a:cs typeface="Arial" pitchFamily="34" charset="0"/>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E5593CDE-8F05-45DC-BA11-2AD4697ABC8B}" type="datetimeFigureOut">
              <a:rPr lang="en-US"/>
              <a:pPr>
                <a:defRPr/>
              </a:pPr>
              <a:t>03-Nov-18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42BD3C9-5C08-46C6-B5CE-D09A8984FDA8}" type="slidenum">
              <a:rPr lang="en-US"/>
              <a:pPr>
                <a:defRPr/>
              </a:pPr>
              <a:t>‹#›</a:t>
            </a:fld>
            <a:endParaRPr lang="en-US"/>
          </a:p>
        </p:txBody>
      </p:sp>
    </p:spTree>
    <p:extLst>
      <p:ext uri="{BB962C8B-B14F-4D97-AF65-F5344CB8AC3E}">
        <p14:creationId xmlns:p14="http://schemas.microsoft.com/office/powerpoint/2010/main" val="319841085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lvl1pPr>
              <a:defRPr>
                <a:latin typeface="Arial" pitchFamily="34" charset="0"/>
                <a:cs typeface="Arial" pitchFamily="34" charset="0"/>
              </a:defRPr>
            </a:lvl1pPr>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647466CC-FBA2-4DF7-BDC6-5C094781921B}" type="datetimeFigureOut">
              <a:rPr lang="en-US"/>
              <a:pPr>
                <a:defRPr/>
              </a:pPr>
              <a:t>03-Nov-18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FB7E608-B5DB-43DF-B7E1-160BEAACFE85}" type="slidenum">
              <a:rPr lang="en-US"/>
              <a:pPr>
                <a:defRPr/>
              </a:pPr>
              <a:t>‹#›</a:t>
            </a:fld>
            <a:endParaRPr lang="en-US"/>
          </a:p>
        </p:txBody>
      </p:sp>
    </p:spTree>
    <p:extLst>
      <p:ext uri="{BB962C8B-B14F-4D97-AF65-F5344CB8AC3E}">
        <p14:creationId xmlns:p14="http://schemas.microsoft.com/office/powerpoint/2010/main" val="412702339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cxnSp>
        <p:nvCxnSpPr>
          <p:cNvPr id="5" name="Straight Connector 4"/>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cxnSp>
        <p:nvCxnSpPr>
          <p:cNvPr id="6" name="Straight Connector 5"/>
          <p:cNvCxnSpPr/>
          <p:nvPr userDrawn="1"/>
        </p:nvCxnSpPr>
        <p:spPr>
          <a:xfrm>
            <a:off x="457200" y="6324600"/>
            <a:ext cx="82296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219200"/>
            <a:ext cx="4038600" cy="4906963"/>
          </a:xfrm>
        </p:spPr>
        <p:txBody>
          <a:bodyPr>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219200"/>
            <a:ext cx="4038600" cy="4906963"/>
          </a:xfrm>
        </p:spPr>
        <p:txBody>
          <a:bodyPr>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5"/>
          <p:cNvSpPr>
            <a:spLocks noGrp="1"/>
          </p:cNvSpPr>
          <p:nvPr>
            <p:ph type="ftr" sz="quarter" idx="10"/>
          </p:nvPr>
        </p:nvSpPr>
        <p:spPr/>
        <p:txBody>
          <a:bodyPr/>
          <a:lstStyle>
            <a:lvl1pPr>
              <a:defRPr/>
            </a:lvl1pPr>
          </a:lstStyle>
          <a:p>
            <a:pPr>
              <a:defRPr/>
            </a:pPr>
            <a:endParaRPr lang="en-US"/>
          </a:p>
        </p:txBody>
      </p:sp>
      <p:sp>
        <p:nvSpPr>
          <p:cNvPr id="8" name="Slide Number Placeholder 6"/>
          <p:cNvSpPr>
            <a:spLocks noGrp="1"/>
          </p:cNvSpPr>
          <p:nvPr>
            <p:ph type="sldNum" sz="quarter" idx="11"/>
          </p:nvPr>
        </p:nvSpPr>
        <p:spPr/>
        <p:txBody>
          <a:bodyPr/>
          <a:lstStyle>
            <a:lvl1pPr>
              <a:defRPr/>
            </a:lvl1pPr>
          </a:lstStyle>
          <a:p>
            <a:pPr>
              <a:defRPr/>
            </a:pPr>
            <a:fld id="{16EAC685-3A9C-4837-BB6B-614CD3B881EE}"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cxnSp>
        <p:nvCxnSpPr>
          <p:cNvPr id="7" name="Straight Connector 6"/>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457200" y="6324600"/>
            <a:ext cx="82296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9" name="Footer Placeholder 7"/>
          <p:cNvSpPr>
            <a:spLocks noGrp="1"/>
          </p:cNvSpPr>
          <p:nvPr>
            <p:ph type="ftr" sz="quarter" idx="10"/>
          </p:nvPr>
        </p:nvSpPr>
        <p:spPr/>
        <p:txBody>
          <a:bodyPr/>
          <a:lstStyle>
            <a:lvl1pPr>
              <a:defRPr/>
            </a:lvl1pPr>
          </a:lstStyle>
          <a:p>
            <a:pPr>
              <a:defRPr/>
            </a:pPr>
            <a:endParaRPr lang="en-US"/>
          </a:p>
        </p:txBody>
      </p:sp>
      <p:sp>
        <p:nvSpPr>
          <p:cNvPr id="10" name="Slide Number Placeholder 8"/>
          <p:cNvSpPr>
            <a:spLocks noGrp="1"/>
          </p:cNvSpPr>
          <p:nvPr>
            <p:ph type="sldNum" sz="quarter" idx="11"/>
          </p:nvPr>
        </p:nvSpPr>
        <p:spPr/>
        <p:txBody>
          <a:bodyPr/>
          <a:lstStyle>
            <a:lvl1pPr>
              <a:defRPr/>
            </a:lvl1pPr>
          </a:lstStyle>
          <a:p>
            <a:pPr>
              <a:defRPr/>
            </a:pPr>
            <a:fld id="{6F4AA53A-B83B-4DD8-9F07-8DD832A461D4}"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4" name="Footer Placeholder 3"/>
          <p:cNvSpPr>
            <a:spLocks noGrp="1"/>
          </p:cNvSpPr>
          <p:nvPr>
            <p:ph type="ftr" sz="quarter" idx="10"/>
          </p:nvPr>
        </p:nvSpPr>
        <p:spPr/>
        <p:txBody>
          <a:bodyPr/>
          <a:lstStyle>
            <a:lvl1pPr>
              <a:defRPr/>
            </a:lvl1pPr>
          </a:lstStyle>
          <a:p>
            <a:pPr>
              <a:defRPr/>
            </a:pPr>
            <a:endParaRPr lang="en-US"/>
          </a:p>
        </p:txBody>
      </p:sp>
      <p:sp>
        <p:nvSpPr>
          <p:cNvPr id="5" name="Slide Number Placeholder 4"/>
          <p:cNvSpPr>
            <a:spLocks noGrp="1"/>
          </p:cNvSpPr>
          <p:nvPr>
            <p:ph type="sldNum" sz="quarter" idx="11"/>
          </p:nvPr>
        </p:nvSpPr>
        <p:spPr/>
        <p:txBody>
          <a:bodyPr/>
          <a:lstStyle>
            <a:lvl1pPr>
              <a:defRPr/>
            </a:lvl1pPr>
          </a:lstStyle>
          <a:p>
            <a:pPr>
              <a:defRPr/>
            </a:pPr>
            <a:fld id="{F94745CA-A6AE-4472-B08C-602C1F2A0F06}"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cxnSp>
        <p:nvCxnSpPr>
          <p:cNvPr id="2" name="Straight Connector 1"/>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3" name="Footer Placeholder 2"/>
          <p:cNvSpPr>
            <a:spLocks noGrp="1"/>
          </p:cNvSpPr>
          <p:nvPr>
            <p:ph type="ftr" sz="quarter" idx="10"/>
          </p:nvPr>
        </p:nvSpPr>
        <p:spPr/>
        <p:txBody>
          <a:bodyPr/>
          <a:lstStyle>
            <a:lvl1pPr>
              <a:defRPr/>
            </a:lvl1pPr>
          </a:lstStyle>
          <a:p>
            <a:pPr>
              <a:defRPr/>
            </a:pPr>
            <a:endParaRPr lang="en-US"/>
          </a:p>
        </p:txBody>
      </p:sp>
      <p:sp>
        <p:nvSpPr>
          <p:cNvPr id="4" name="Slide Number Placeholder 3"/>
          <p:cNvSpPr>
            <a:spLocks noGrp="1"/>
          </p:cNvSpPr>
          <p:nvPr>
            <p:ph type="sldNum" sz="quarter" idx="11"/>
          </p:nvPr>
        </p:nvSpPr>
        <p:spPr/>
        <p:txBody>
          <a:bodyPr/>
          <a:lstStyle>
            <a:lvl1pPr>
              <a:defRPr/>
            </a:lvl1pPr>
          </a:lstStyle>
          <a:p>
            <a:pPr>
              <a:defRPr/>
            </a:pPr>
            <a:fld id="{0E8E0C73-12D3-46F1-A912-DA865E1166E4}"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cxnSp>
        <p:nvCxnSpPr>
          <p:cNvPr id="4" name="Straight Connector 3"/>
          <p:cNvCxnSpPr/>
          <p:nvPr userDrawn="1"/>
        </p:nvCxnSpPr>
        <p:spPr>
          <a:xfrm>
            <a:off x="457200" y="1039813"/>
            <a:ext cx="8229600" cy="1587"/>
          </a:xfrm>
          <a:prstGeom prst="line">
            <a:avLst/>
          </a:prstGeom>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Slide Number Placeholder 3"/>
          <p:cNvSpPr>
            <a:spLocks noGrp="1"/>
          </p:cNvSpPr>
          <p:nvPr>
            <p:ph type="sldNum" sz="quarter" idx="10"/>
          </p:nvPr>
        </p:nvSpPr>
        <p:spPr/>
        <p:txBody>
          <a:bodyPr/>
          <a:lstStyle>
            <a:lvl1pPr>
              <a:defRPr/>
            </a:lvl1pPr>
          </a:lstStyle>
          <a:p>
            <a:pPr>
              <a:defRPr/>
            </a:pPr>
            <a:fld id="{3D16F237-795F-4162-AD14-4D40F5E33E24}" type="slidenum">
              <a:rPr lang="en-US"/>
              <a:pPr>
                <a:defRPr/>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lvl1pPr>
              <a:defRPr/>
            </a:lvl1pPr>
          </a:lstStyle>
          <a:p>
            <a:pPr>
              <a:defRPr/>
            </a:pPr>
            <a:fld id="{014F15E8-E52C-4F2C-81D8-6BB2A2E782CA}" type="datetimeFigureOut">
              <a:rPr lang="en-US"/>
              <a:pPr>
                <a:defRPr/>
              </a:pPr>
              <a:t>03-Nov-18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055AC38-0C32-45F8-A532-3618C6155BB2}" type="slidenum">
              <a:rPr lang="en-US"/>
              <a:pPr>
                <a:defRPr/>
              </a:pPr>
              <a:t>‹#›</a:t>
            </a:fld>
            <a:endParaRPr lang="en-US"/>
          </a:p>
        </p:txBody>
      </p:sp>
    </p:spTree>
    <p:extLst>
      <p:ext uri="{BB962C8B-B14F-4D97-AF65-F5344CB8AC3E}">
        <p14:creationId xmlns:p14="http://schemas.microsoft.com/office/powerpoint/2010/main" val="162597605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C7A51499-B0F3-4E42-94D6-83F56E2E622C}" type="datetimeFigureOut">
              <a:rPr lang="en-US"/>
              <a:pPr>
                <a:defRPr/>
              </a:pPr>
              <a:t>03-Nov-18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9942F52E-C08B-4B36-A30A-0AF68DBE7881}" type="slidenum">
              <a:rPr lang="en-US"/>
              <a:pPr>
                <a:defRPr/>
              </a:pPr>
              <a:t>‹#›</a:t>
            </a:fld>
            <a:endParaRPr lang="en-US"/>
          </a:p>
        </p:txBody>
      </p:sp>
    </p:spTree>
    <p:extLst>
      <p:ext uri="{BB962C8B-B14F-4D97-AF65-F5344CB8AC3E}">
        <p14:creationId xmlns:p14="http://schemas.microsoft.com/office/powerpoint/2010/main" val="15489908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918C0531-AE81-473F-A133-13BFD7CFB185}" type="datetimeFigureOut">
              <a:rPr lang="en-US"/>
              <a:pPr>
                <a:defRPr/>
              </a:pPr>
              <a:t>03-Nov-18</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6829994-F3C2-48EA-8110-C48D8C974229}" type="slidenum">
              <a:rPr lang="en-US"/>
              <a:pPr>
                <a:defRPr/>
              </a:pPr>
              <a:t>‹#›</a:t>
            </a:fld>
            <a:endParaRPr lang="en-US"/>
          </a:p>
        </p:txBody>
      </p:sp>
    </p:spTree>
    <p:extLst>
      <p:ext uri="{BB962C8B-B14F-4D97-AF65-F5344CB8AC3E}">
        <p14:creationId xmlns:p14="http://schemas.microsoft.com/office/powerpoint/2010/main" val="3981444500"/>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4.xml"/><Relationship Id="rId3" Type="http://schemas.openxmlformats.org/officeDocument/2006/relationships/slideLayout" Target="../slideLayouts/slideLayout9.xml"/><Relationship Id="rId7" Type="http://schemas.openxmlformats.org/officeDocument/2006/relationships/slideLayout" Target="../slideLayouts/slideLayout13.xml"/><Relationship Id="rId12" Type="http://schemas.openxmlformats.org/officeDocument/2006/relationships/theme" Target="../theme/theme2.xml"/><Relationship Id="rId2" Type="http://schemas.openxmlformats.org/officeDocument/2006/relationships/slideLayout" Target="../slideLayouts/slideLayout8.xml"/><Relationship Id="rId1" Type="http://schemas.openxmlformats.org/officeDocument/2006/relationships/slideLayout" Target="../slideLayouts/slideLayout7.xml"/><Relationship Id="rId6" Type="http://schemas.openxmlformats.org/officeDocument/2006/relationships/slideLayout" Target="../slideLayouts/slideLayout12.xml"/><Relationship Id="rId11" Type="http://schemas.openxmlformats.org/officeDocument/2006/relationships/slideLayout" Target="../slideLayouts/slideLayout17.xml"/><Relationship Id="rId5" Type="http://schemas.openxmlformats.org/officeDocument/2006/relationships/slideLayout" Target="../slideLayouts/slideLayout11.xml"/><Relationship Id="rId10" Type="http://schemas.openxmlformats.org/officeDocument/2006/relationships/slideLayout" Target="../slideLayouts/slideLayout16.xml"/><Relationship Id="rId4" Type="http://schemas.openxmlformats.org/officeDocument/2006/relationships/slideLayout" Target="../slideLayouts/slideLayout10.xml"/><Relationship Id="rId9" Type="http://schemas.openxmlformats.org/officeDocument/2006/relationships/slideLayout" Target="../slideLayouts/slideLayout1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715962"/>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371600"/>
            <a:ext cx="8229600" cy="47545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495300" y="6356350"/>
            <a:ext cx="54864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EA3DEE44-4000-40AD-A155-9A8FF78A7709}"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5385" r:id="rId1"/>
    <p:sldLayoutId id="2147485386" r:id="rId2"/>
    <p:sldLayoutId id="2147485387" r:id="rId3"/>
    <p:sldLayoutId id="2147485388" r:id="rId4"/>
    <p:sldLayoutId id="2147485389" r:id="rId5"/>
    <p:sldLayoutId id="2147485390" r:id="rId6"/>
  </p:sldLayoutIdLst>
  <p:hf hdr="0" ftr="0" dt="0"/>
  <p:txStyles>
    <p:title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p:titleStyle>
    <p:body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174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3174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prstClr val="black">
                    <a:tint val="75000"/>
                  </a:prstClr>
                </a:solidFill>
                <a:latin typeface="+mn-lt"/>
              </a:defRPr>
            </a:lvl1pPr>
          </a:lstStyle>
          <a:p>
            <a:pPr>
              <a:defRPr/>
            </a:pPr>
            <a:fld id="{C6634E4A-59E5-41C9-B007-4830A5823891}" type="datetimeFigureOut">
              <a:rPr lang="en-US">
                <a:cs typeface="+mn-cs"/>
              </a:rPr>
              <a:pPr>
                <a:defRPr/>
              </a:pPr>
              <a:t>03-Nov-18</a:t>
            </a:fld>
            <a:endParaRPr lang="en-US">
              <a:cs typeface="+mn-cs"/>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prstClr val="black">
                    <a:tint val="75000"/>
                  </a:prstClr>
                </a:solidFill>
                <a:latin typeface="+mn-lt"/>
              </a:defRPr>
            </a:lvl1pPr>
          </a:lstStyle>
          <a:p>
            <a:pPr>
              <a:defRPr/>
            </a:pPr>
            <a:endParaRPr lang="en-US">
              <a:cs typeface="+mn-cs"/>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prstClr val="black">
                    <a:tint val="75000"/>
                  </a:prstClr>
                </a:solidFill>
                <a:latin typeface="+mn-lt"/>
              </a:defRPr>
            </a:lvl1pPr>
          </a:lstStyle>
          <a:p>
            <a:pPr>
              <a:defRPr/>
            </a:pPr>
            <a:fld id="{17601BEC-B439-41AE-B0BA-1BC5F11DC193}" type="slidenum">
              <a:rPr lang="en-US">
                <a:cs typeface="+mn-cs"/>
              </a:rPr>
              <a:pPr>
                <a:defRPr/>
              </a:pPr>
              <a:t>‹#›</a:t>
            </a:fld>
            <a:endParaRPr lang="en-US">
              <a:cs typeface="+mn-cs"/>
            </a:endParaRPr>
          </a:p>
        </p:txBody>
      </p:sp>
    </p:spTree>
    <p:extLst>
      <p:ext uri="{BB962C8B-B14F-4D97-AF65-F5344CB8AC3E}">
        <p14:creationId xmlns:p14="http://schemas.microsoft.com/office/powerpoint/2010/main" val="57621353"/>
      </p:ext>
    </p:extLst>
  </p:cSld>
  <p:clrMap bg1="lt1" tx1="dk1" bg2="lt2" tx2="dk2" accent1="accent1" accent2="accent2" accent3="accent3" accent4="accent4" accent5="accent5" accent6="accent6" hlink="hlink" folHlink="folHlink"/>
  <p:sldLayoutIdLst>
    <p:sldLayoutId id="2147485392" r:id="rId1"/>
    <p:sldLayoutId id="2147485393" r:id="rId2"/>
    <p:sldLayoutId id="2147485394" r:id="rId3"/>
    <p:sldLayoutId id="2147485395" r:id="rId4"/>
    <p:sldLayoutId id="2147485396" r:id="rId5"/>
    <p:sldLayoutId id="2147485397" r:id="rId6"/>
    <p:sldLayoutId id="2147485398" r:id="rId7"/>
    <p:sldLayoutId id="2147485399" r:id="rId8"/>
    <p:sldLayoutId id="2147485400" r:id="rId9"/>
    <p:sldLayoutId id="2147485401" r:id="rId10"/>
    <p:sldLayoutId id="2147485402" r:id="rId11"/>
  </p:sldLayoutIdLst>
  <p:txStyles>
    <p:titleStyle>
      <a:lvl1pPr algn="ctr" rtl="0" eaLnBrk="0" fontAlgn="base" hangingPunct="0">
        <a:spcBef>
          <a:spcPct val="0"/>
        </a:spcBef>
        <a:spcAft>
          <a:spcPct val="0"/>
        </a:spcAft>
        <a:defRPr sz="4400" kern="1200">
          <a:solidFill>
            <a:schemeClr val="tx1"/>
          </a:solidFill>
          <a:latin typeface="Arial" pitchFamily="34" charset="0"/>
          <a:ea typeface="+mj-ea"/>
          <a:cs typeface="Arial" pitchFamily="34" charset="0"/>
        </a:defRPr>
      </a:lvl1pPr>
      <a:lvl2pPr algn="ctr" rtl="0" eaLnBrk="0" fontAlgn="base" hangingPunct="0">
        <a:spcBef>
          <a:spcPct val="0"/>
        </a:spcBef>
        <a:spcAft>
          <a:spcPct val="0"/>
        </a:spcAft>
        <a:defRPr sz="4400">
          <a:solidFill>
            <a:schemeClr val="tx1"/>
          </a:solidFill>
          <a:latin typeface="Arial" charset="0"/>
          <a:cs typeface="Arial" charset="0"/>
        </a:defRPr>
      </a:lvl2pPr>
      <a:lvl3pPr algn="ctr" rtl="0" eaLnBrk="0" fontAlgn="base" hangingPunct="0">
        <a:spcBef>
          <a:spcPct val="0"/>
        </a:spcBef>
        <a:spcAft>
          <a:spcPct val="0"/>
        </a:spcAft>
        <a:defRPr sz="4400">
          <a:solidFill>
            <a:schemeClr val="tx1"/>
          </a:solidFill>
          <a:latin typeface="Arial" charset="0"/>
          <a:cs typeface="Arial" charset="0"/>
        </a:defRPr>
      </a:lvl3pPr>
      <a:lvl4pPr algn="ctr" rtl="0" eaLnBrk="0" fontAlgn="base" hangingPunct="0">
        <a:spcBef>
          <a:spcPct val="0"/>
        </a:spcBef>
        <a:spcAft>
          <a:spcPct val="0"/>
        </a:spcAft>
        <a:defRPr sz="4400">
          <a:solidFill>
            <a:schemeClr val="tx1"/>
          </a:solidFill>
          <a:latin typeface="Arial" charset="0"/>
          <a:cs typeface="Arial" charset="0"/>
        </a:defRPr>
      </a:lvl4pPr>
      <a:lvl5pPr algn="ctr" rtl="0" eaLnBrk="0" fontAlgn="base" hangingPunct="0">
        <a:spcBef>
          <a:spcPct val="0"/>
        </a:spcBef>
        <a:spcAft>
          <a:spcPct val="0"/>
        </a:spcAft>
        <a:defRPr sz="4400">
          <a:solidFill>
            <a:schemeClr val="tx1"/>
          </a:solidFill>
          <a:latin typeface="Arial" charset="0"/>
          <a:cs typeface="Arial"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pitchFamily="34" charset="0"/>
        <a:buChar char="•"/>
        <a:defRPr sz="32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pitchFamily="34" charset="0"/>
        <a:buChar char="–"/>
        <a:defRPr sz="28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comments" Target="../comments/comment1.xml"/><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3" Type="http://schemas.openxmlformats.org/officeDocument/2006/relationships/comments" Target="../comments/comment5.xml"/><Relationship Id="rId2" Type="http://schemas.openxmlformats.org/officeDocument/2006/relationships/notesSlide" Target="../notesSlides/notesSlide13.xml"/><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3" Type="http://schemas.openxmlformats.org/officeDocument/2006/relationships/comments" Target="../comments/comment6.xml"/><Relationship Id="rId2" Type="http://schemas.openxmlformats.org/officeDocument/2006/relationships/notesSlide" Target="../notesSlides/notesSlide14.xml"/><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3" Type="http://schemas.openxmlformats.org/officeDocument/2006/relationships/comments" Target="../comments/comment7.xml"/><Relationship Id="rId2" Type="http://schemas.openxmlformats.org/officeDocument/2006/relationships/notesSlide" Target="../notesSlides/notesSlide17.xml"/><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3" Type="http://schemas.openxmlformats.org/officeDocument/2006/relationships/comments" Target="../comments/comment8.xml"/><Relationship Id="rId2" Type="http://schemas.openxmlformats.org/officeDocument/2006/relationships/notesSlide" Target="../notesSlides/notesSlide18.xml"/><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3" Type="http://schemas.openxmlformats.org/officeDocument/2006/relationships/comments" Target="../comments/comment9.xml"/><Relationship Id="rId2" Type="http://schemas.openxmlformats.org/officeDocument/2006/relationships/notesSlide" Target="../notesSlides/notesSlide19.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3" Type="http://schemas.openxmlformats.org/officeDocument/2006/relationships/comments" Target="../comments/comment10.xml"/><Relationship Id="rId2" Type="http://schemas.openxmlformats.org/officeDocument/2006/relationships/notesSlide" Target="../notesSlides/notesSlide20.xml"/><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3" Type="http://schemas.openxmlformats.org/officeDocument/2006/relationships/comments" Target="../comments/comment11.xml"/><Relationship Id="rId2" Type="http://schemas.openxmlformats.org/officeDocument/2006/relationships/notesSlide" Target="../notesSlides/notesSlide21.xml"/><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3" Type="http://schemas.openxmlformats.org/officeDocument/2006/relationships/comments" Target="../comments/comment12.xml"/><Relationship Id="rId2" Type="http://schemas.openxmlformats.org/officeDocument/2006/relationships/notesSlide" Target="../notesSlides/notesSlide22.xml"/><Relationship Id="rId1" Type="http://schemas.openxmlformats.org/officeDocument/2006/relationships/slideLayout" Target="../slideLayouts/slideLayout6.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5.xml"/></Relationships>
</file>

<file path=ppt/slides/_rels/slide25.xml.rels><?xml version="1.0" encoding="UTF-8" standalone="yes"?>
<Relationships xmlns="http://schemas.openxmlformats.org/package/2006/relationships"><Relationship Id="rId3" Type="http://schemas.openxmlformats.org/officeDocument/2006/relationships/comments" Target="../comments/comment13.xml"/><Relationship Id="rId2" Type="http://schemas.openxmlformats.org/officeDocument/2006/relationships/notesSlide" Target="../notesSlides/notesSlide25.xml"/><Relationship Id="rId1" Type="http://schemas.openxmlformats.org/officeDocument/2006/relationships/slideLayout" Target="../slideLayouts/slideLayout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2" Type="http://schemas.openxmlformats.org/officeDocument/2006/relationships/comments" Target="../comments/comment14.xml"/><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8.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3" Type="http://schemas.openxmlformats.org/officeDocument/2006/relationships/comments" Target="../comments/comment15.xml"/><Relationship Id="rId2" Type="http://schemas.openxmlformats.org/officeDocument/2006/relationships/notesSlide" Target="../notesSlides/notesSlide26.xml"/><Relationship Id="rId1" Type="http://schemas.openxmlformats.org/officeDocument/2006/relationships/slideLayout" Target="../slideLayouts/slideLayout6.xml"/></Relationships>
</file>

<file path=ppt/slides/_rels/slide33.xml.rels><?xml version="1.0" encoding="UTF-8" standalone="yes"?>
<Relationships xmlns="http://schemas.openxmlformats.org/package/2006/relationships"><Relationship Id="rId3" Type="http://schemas.openxmlformats.org/officeDocument/2006/relationships/comments" Target="../comments/comment16.xml"/><Relationship Id="rId2" Type="http://schemas.openxmlformats.org/officeDocument/2006/relationships/notesSlide" Target="../notesSlides/notesSlide27.xml"/><Relationship Id="rId1" Type="http://schemas.openxmlformats.org/officeDocument/2006/relationships/slideLayout" Target="../slideLayouts/slideLayout6.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5.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6.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3" Type="http://schemas.openxmlformats.org/officeDocument/2006/relationships/comments" Target="../comments/comment2.xml"/><Relationship Id="rId2" Type="http://schemas.openxmlformats.org/officeDocument/2006/relationships/notesSlide" Target="../notesSlides/notesSlide4.xml"/><Relationship Id="rId1" Type="http://schemas.openxmlformats.org/officeDocument/2006/relationships/slideLayout" Target="../slideLayouts/slideLayout13.xml"/></Relationships>
</file>

<file path=ppt/slides/_rels/slide40.xml.rels><?xml version="1.0" encoding="UTF-8" standalone="yes"?>
<Relationships xmlns="http://schemas.openxmlformats.org/package/2006/relationships"><Relationship Id="rId2" Type="http://schemas.openxmlformats.org/officeDocument/2006/relationships/comments" Target="../comments/comment17.xml"/><Relationship Id="rId1" Type="http://schemas.openxmlformats.org/officeDocument/2006/relationships/slideLayout" Target="../slideLayouts/slideLayout6.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5.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6.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5.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5.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6.xml"/></Relationships>
</file>

<file path=ppt/slides/_rels/slide46.xml.rels><?xml version="1.0" encoding="UTF-8" standalone="yes"?>
<Relationships xmlns="http://schemas.openxmlformats.org/package/2006/relationships"><Relationship Id="rId3" Type="http://schemas.openxmlformats.org/officeDocument/2006/relationships/comments" Target="../comments/comment18.xml"/><Relationship Id="rId2" Type="http://schemas.openxmlformats.org/officeDocument/2006/relationships/notesSlide" Target="../notesSlides/notesSlide37.xml"/><Relationship Id="rId1" Type="http://schemas.openxmlformats.org/officeDocument/2006/relationships/slideLayout" Target="../slideLayouts/slideLayout5.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5.xml"/></Relationships>
</file>

<file path=ppt/slides/_rels/slide48.xml.rels><?xml version="1.0" encoding="UTF-8" standalone="yes"?>
<Relationships xmlns="http://schemas.openxmlformats.org/package/2006/relationships"><Relationship Id="rId3" Type="http://schemas.openxmlformats.org/officeDocument/2006/relationships/comments" Target="../comments/comment19.xml"/><Relationship Id="rId2" Type="http://schemas.openxmlformats.org/officeDocument/2006/relationships/notesSlide" Target="../notesSlides/notesSlide39.xml"/><Relationship Id="rId1" Type="http://schemas.openxmlformats.org/officeDocument/2006/relationships/slideLayout" Target="../slideLayouts/slideLayout6.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3" Type="http://schemas.openxmlformats.org/officeDocument/2006/relationships/comments" Target="../comments/comment3.xml"/><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6.xml"/></Relationships>
</file>

<file path=ppt/slides/_rels/slide51.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6.xml"/></Relationships>
</file>

<file path=ppt/slides/_rels/slide52.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5.xml"/></Relationships>
</file>

<file path=ppt/slides/_rels/slide53.xml.rels><?xml version="1.0" encoding="UTF-8" standalone="yes"?>
<Relationships xmlns="http://schemas.openxmlformats.org/package/2006/relationships"><Relationship Id="rId3" Type="http://schemas.openxmlformats.org/officeDocument/2006/relationships/comments" Target="../comments/comment20.xml"/><Relationship Id="rId2" Type="http://schemas.openxmlformats.org/officeDocument/2006/relationships/notesSlide" Target="../notesSlides/notesSlide44.xml"/><Relationship Id="rId1" Type="http://schemas.openxmlformats.org/officeDocument/2006/relationships/slideLayout" Target="../slideLayouts/slideLayout6.xml"/></Relationships>
</file>

<file path=ppt/slides/_rels/slide54.xml.rels><?xml version="1.0" encoding="UTF-8" standalone="yes"?>
<Relationships xmlns="http://schemas.openxmlformats.org/package/2006/relationships"><Relationship Id="rId3" Type="http://schemas.openxmlformats.org/officeDocument/2006/relationships/comments" Target="../comments/comment21.xml"/><Relationship Id="rId2" Type="http://schemas.openxmlformats.org/officeDocument/2006/relationships/notesSlide" Target="../notesSlides/notesSlide45.xml"/><Relationship Id="rId1" Type="http://schemas.openxmlformats.org/officeDocument/2006/relationships/slideLayout" Target="../slideLayouts/slideLayout6.xml"/></Relationships>
</file>

<file path=ppt/slides/_rels/slide55.xml.rels><?xml version="1.0" encoding="UTF-8" standalone="yes"?>
<Relationships xmlns="http://schemas.openxmlformats.org/package/2006/relationships"><Relationship Id="rId3" Type="http://schemas.openxmlformats.org/officeDocument/2006/relationships/comments" Target="../comments/comment22.xml"/><Relationship Id="rId2" Type="http://schemas.openxmlformats.org/officeDocument/2006/relationships/notesSlide" Target="../notesSlides/notesSlide46.xml"/><Relationship Id="rId1" Type="http://schemas.openxmlformats.org/officeDocument/2006/relationships/slideLayout" Target="../slideLayouts/slideLayout5.xml"/></Relationships>
</file>

<file path=ppt/slides/_rels/slide56.xml.rels><?xml version="1.0" encoding="UTF-8" standalone="yes"?>
<Relationships xmlns="http://schemas.openxmlformats.org/package/2006/relationships"><Relationship Id="rId3" Type="http://schemas.openxmlformats.org/officeDocument/2006/relationships/comments" Target="../comments/comment23.xml"/><Relationship Id="rId2" Type="http://schemas.openxmlformats.org/officeDocument/2006/relationships/notesSlide" Target="../notesSlides/notesSlide47.xml"/><Relationship Id="rId1" Type="http://schemas.openxmlformats.org/officeDocument/2006/relationships/slideLayout" Target="../slideLayouts/slideLayout5.xml"/></Relationships>
</file>

<file path=ppt/slides/_rels/slide57.xml.rels><?xml version="1.0" encoding="UTF-8" standalone="yes"?>
<Relationships xmlns="http://schemas.openxmlformats.org/package/2006/relationships"><Relationship Id="rId2" Type="http://schemas.openxmlformats.org/officeDocument/2006/relationships/notesSlide" Target="../notesSlides/notesSlide48.xml"/><Relationship Id="rId1" Type="http://schemas.openxmlformats.org/officeDocument/2006/relationships/slideLayout" Target="../slideLayouts/slideLayout6.xml"/></Relationships>
</file>

<file path=ppt/slides/_rels/slide58.xml.rels><?xml version="1.0" encoding="UTF-8" standalone="yes"?>
<Relationships xmlns="http://schemas.openxmlformats.org/package/2006/relationships"><Relationship Id="rId2" Type="http://schemas.openxmlformats.org/officeDocument/2006/relationships/notesSlide" Target="../notesSlides/notesSlide49.xml"/><Relationship Id="rId1" Type="http://schemas.openxmlformats.org/officeDocument/2006/relationships/slideLayout" Target="../slideLayouts/slideLayout6.xml"/></Relationships>
</file>

<file path=ppt/slides/_rels/slide59.xml.rels><?xml version="1.0" encoding="UTF-8" standalone="yes"?>
<Relationships xmlns="http://schemas.openxmlformats.org/package/2006/relationships"><Relationship Id="rId2" Type="http://schemas.openxmlformats.org/officeDocument/2006/relationships/notesSlide" Target="../notesSlides/notesSlide50.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3" Type="http://schemas.openxmlformats.org/officeDocument/2006/relationships/comments" Target="../comments/comment4.xml"/><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60.xml.rels><?xml version="1.0" encoding="UTF-8" standalone="yes"?>
<Relationships xmlns="http://schemas.openxmlformats.org/package/2006/relationships"><Relationship Id="rId3" Type="http://schemas.openxmlformats.org/officeDocument/2006/relationships/comments" Target="../comments/comment24.xml"/><Relationship Id="rId2" Type="http://schemas.openxmlformats.org/officeDocument/2006/relationships/notesSlide" Target="../notesSlides/notesSlide51.xml"/><Relationship Id="rId1" Type="http://schemas.openxmlformats.org/officeDocument/2006/relationships/slideLayout" Target="../slideLayouts/slideLayout5.xml"/></Relationships>
</file>

<file path=ppt/slides/_rels/slide61.xml.rels><?xml version="1.0" encoding="UTF-8" standalone="yes"?>
<Relationships xmlns="http://schemas.openxmlformats.org/package/2006/relationships"><Relationship Id="rId2" Type="http://schemas.openxmlformats.org/officeDocument/2006/relationships/notesSlide" Target="../notesSlides/notesSlide52.xml"/><Relationship Id="rId1" Type="http://schemas.openxmlformats.org/officeDocument/2006/relationships/slideLayout" Target="../slideLayouts/slideLayout6.xml"/></Relationships>
</file>

<file path=ppt/slides/_rels/slide62.xml.rels><?xml version="1.0" encoding="UTF-8" standalone="yes"?>
<Relationships xmlns="http://schemas.openxmlformats.org/package/2006/relationships"><Relationship Id="rId3" Type="http://schemas.openxmlformats.org/officeDocument/2006/relationships/comments" Target="../comments/comment25.xml"/><Relationship Id="rId2" Type="http://schemas.openxmlformats.org/officeDocument/2006/relationships/notesSlide" Target="../notesSlides/notesSlide53.xml"/><Relationship Id="rId1" Type="http://schemas.openxmlformats.org/officeDocument/2006/relationships/slideLayout" Target="../slideLayouts/slideLayout5.xml"/></Relationships>
</file>

<file path=ppt/slides/_rels/slide63.xml.rels><?xml version="1.0" encoding="UTF-8" standalone="yes"?>
<Relationships xmlns="http://schemas.openxmlformats.org/package/2006/relationships"><Relationship Id="rId2" Type="http://schemas.openxmlformats.org/officeDocument/2006/relationships/comments" Target="../comments/comment26.xml"/><Relationship Id="rId1" Type="http://schemas.openxmlformats.org/officeDocument/2006/relationships/slideLayout" Target="../slideLayouts/slideLayout6.xml"/></Relationships>
</file>

<file path=ppt/slides/_rels/slide64.xml.rels><?xml version="1.0" encoding="UTF-8" standalone="yes"?>
<Relationships xmlns="http://schemas.openxmlformats.org/package/2006/relationships"><Relationship Id="rId2" Type="http://schemas.openxmlformats.org/officeDocument/2006/relationships/comments" Target="../comments/comment27.xml"/><Relationship Id="rId1" Type="http://schemas.openxmlformats.org/officeDocument/2006/relationships/slideLayout" Target="../slideLayouts/slideLayout6.xml"/></Relationships>
</file>

<file path=ppt/slides/_rels/slide65.xml.rels><?xml version="1.0" encoding="UTF-8" standalone="yes"?>
<Relationships xmlns="http://schemas.openxmlformats.org/package/2006/relationships"><Relationship Id="rId2" Type="http://schemas.openxmlformats.org/officeDocument/2006/relationships/notesSlide" Target="../notesSlides/notesSlide54.xml"/><Relationship Id="rId1" Type="http://schemas.openxmlformats.org/officeDocument/2006/relationships/slideLayout" Target="../slideLayouts/slideLayout5.xml"/></Relationships>
</file>

<file path=ppt/slides/_rels/slide66.xml.rels><?xml version="1.0" encoding="UTF-8" standalone="yes"?>
<Relationships xmlns="http://schemas.openxmlformats.org/package/2006/relationships"><Relationship Id="rId2" Type="http://schemas.openxmlformats.org/officeDocument/2006/relationships/notesSlide" Target="../notesSlides/notesSlide55.xml"/><Relationship Id="rId1" Type="http://schemas.openxmlformats.org/officeDocument/2006/relationships/slideLayout" Target="../slideLayouts/slideLayout5.xml"/></Relationships>
</file>

<file path=ppt/slides/_rels/slide67.xml.rels><?xml version="1.0" encoding="UTF-8" standalone="yes"?>
<Relationships xmlns="http://schemas.openxmlformats.org/package/2006/relationships"><Relationship Id="rId2" Type="http://schemas.openxmlformats.org/officeDocument/2006/relationships/notesSlide" Target="../notesSlides/notesSlide56.xml"/><Relationship Id="rId1" Type="http://schemas.openxmlformats.org/officeDocument/2006/relationships/slideLayout" Target="../slideLayouts/slideLayout5.xml"/></Relationships>
</file>

<file path=ppt/slides/_rels/slide68.xml.rels><?xml version="1.0" encoding="UTF-8" standalone="yes"?>
<Relationships xmlns="http://schemas.openxmlformats.org/package/2006/relationships"><Relationship Id="rId2" Type="http://schemas.openxmlformats.org/officeDocument/2006/relationships/notesSlide" Target="../notesSlides/notesSlide57.xml"/><Relationship Id="rId1" Type="http://schemas.openxmlformats.org/officeDocument/2006/relationships/slideLayout" Target="../slideLayouts/slideLayout6.xml"/></Relationships>
</file>

<file path=ppt/slides/_rels/slide69.xml.rels><?xml version="1.0" encoding="UTF-8" standalone="yes"?>
<Relationships xmlns="http://schemas.openxmlformats.org/package/2006/relationships"><Relationship Id="rId2" Type="http://schemas.openxmlformats.org/officeDocument/2006/relationships/notesSlide" Target="../notesSlides/notesSlide58.xm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70.xml.rels><?xml version="1.0" encoding="UTF-8" standalone="yes"?>
<Relationships xmlns="http://schemas.openxmlformats.org/package/2006/relationships"><Relationship Id="rId2" Type="http://schemas.openxmlformats.org/officeDocument/2006/relationships/notesSlide" Target="../notesSlides/notesSlide59.xml"/><Relationship Id="rId1" Type="http://schemas.openxmlformats.org/officeDocument/2006/relationships/slideLayout" Target="../slideLayouts/slideLayout5.xml"/></Relationships>
</file>

<file path=ppt/slides/_rels/slide71.xml.rels><?xml version="1.0" encoding="UTF-8" standalone="yes"?>
<Relationships xmlns="http://schemas.openxmlformats.org/package/2006/relationships"><Relationship Id="rId3" Type="http://schemas.openxmlformats.org/officeDocument/2006/relationships/comments" Target="../comments/comment28.xml"/><Relationship Id="rId2" Type="http://schemas.openxmlformats.org/officeDocument/2006/relationships/notesSlide" Target="../notesSlides/notesSlide60.xml"/><Relationship Id="rId1" Type="http://schemas.openxmlformats.org/officeDocument/2006/relationships/slideLayout" Target="../slideLayouts/slideLayout5.xml"/></Relationships>
</file>

<file path=ppt/slides/_rels/slide72.xml.rels><?xml version="1.0" encoding="UTF-8" standalone="yes"?>
<Relationships xmlns="http://schemas.openxmlformats.org/package/2006/relationships"><Relationship Id="rId3" Type="http://schemas.openxmlformats.org/officeDocument/2006/relationships/comments" Target="../comments/comment29.xml"/><Relationship Id="rId2" Type="http://schemas.openxmlformats.org/officeDocument/2006/relationships/notesSlide" Target="../notesSlides/notesSlide61.xml"/><Relationship Id="rId1" Type="http://schemas.openxmlformats.org/officeDocument/2006/relationships/slideLayout" Target="../slideLayouts/slideLayout5.xml"/></Relationships>
</file>

<file path=ppt/slides/_rels/slide73.xml.rels><?xml version="1.0" encoding="UTF-8" standalone="yes"?>
<Relationships xmlns="http://schemas.openxmlformats.org/package/2006/relationships"><Relationship Id="rId3" Type="http://schemas.openxmlformats.org/officeDocument/2006/relationships/comments" Target="../comments/comment30.xml"/><Relationship Id="rId2" Type="http://schemas.openxmlformats.org/officeDocument/2006/relationships/notesSlide" Target="../notesSlides/notesSlide62.xml"/><Relationship Id="rId1" Type="http://schemas.openxmlformats.org/officeDocument/2006/relationships/slideLayout" Target="../slideLayouts/slideLayout5.xml"/></Relationships>
</file>

<file path=ppt/slides/_rels/slide74.xml.rels><?xml version="1.0" encoding="UTF-8" standalone="yes"?>
<Relationships xmlns="http://schemas.openxmlformats.org/package/2006/relationships"><Relationship Id="rId3" Type="http://schemas.openxmlformats.org/officeDocument/2006/relationships/comments" Target="../comments/comment31.xml"/><Relationship Id="rId2" Type="http://schemas.openxmlformats.org/officeDocument/2006/relationships/notesSlide" Target="../notesSlides/notesSlide63.xml"/><Relationship Id="rId1" Type="http://schemas.openxmlformats.org/officeDocument/2006/relationships/slideLayout" Target="../slideLayouts/slideLayout5.xml"/></Relationships>
</file>

<file path=ppt/slides/_rels/slide75.xml.rels><?xml version="1.0" encoding="UTF-8" standalone="yes"?>
<Relationships xmlns="http://schemas.openxmlformats.org/package/2006/relationships"><Relationship Id="rId3" Type="http://schemas.openxmlformats.org/officeDocument/2006/relationships/comments" Target="../comments/comment32.xml"/><Relationship Id="rId2" Type="http://schemas.openxmlformats.org/officeDocument/2006/relationships/notesSlide" Target="../notesSlides/notesSlide64.xml"/><Relationship Id="rId1" Type="http://schemas.openxmlformats.org/officeDocument/2006/relationships/slideLayout" Target="../slideLayouts/slideLayout5.xml"/></Relationships>
</file>

<file path=ppt/slides/_rels/slide76.xml.rels><?xml version="1.0" encoding="UTF-8" standalone="yes"?>
<Relationships xmlns="http://schemas.openxmlformats.org/package/2006/relationships"><Relationship Id="rId2" Type="http://schemas.openxmlformats.org/officeDocument/2006/relationships/notesSlide" Target="../notesSlides/notesSlide65.xml"/><Relationship Id="rId1" Type="http://schemas.openxmlformats.org/officeDocument/2006/relationships/slideLayout" Target="../slideLayouts/slideLayout6.xml"/></Relationships>
</file>

<file path=ppt/slides/_rels/slide77.xml.rels><?xml version="1.0" encoding="UTF-8" standalone="yes"?>
<Relationships xmlns="http://schemas.openxmlformats.org/package/2006/relationships"><Relationship Id="rId2" Type="http://schemas.openxmlformats.org/officeDocument/2006/relationships/notesSlide" Target="../notesSlides/notesSlide66.xml"/><Relationship Id="rId1" Type="http://schemas.openxmlformats.org/officeDocument/2006/relationships/slideLayout" Target="../slideLayouts/slideLayout5.xml"/></Relationships>
</file>

<file path=ppt/slides/_rels/slide78.xml.rels><?xml version="1.0" encoding="UTF-8" standalone="yes"?>
<Relationships xmlns="http://schemas.openxmlformats.org/package/2006/relationships"><Relationship Id="rId3" Type="http://schemas.openxmlformats.org/officeDocument/2006/relationships/comments" Target="../comments/comment33.xml"/><Relationship Id="rId2" Type="http://schemas.openxmlformats.org/officeDocument/2006/relationships/notesSlide" Target="../notesSlides/notesSlide67.xml"/><Relationship Id="rId1" Type="http://schemas.openxmlformats.org/officeDocument/2006/relationships/slideLayout" Target="../slideLayouts/slideLayout5.xml"/></Relationships>
</file>

<file path=ppt/slides/_rels/slide79.xml.rels><?xml version="1.0" encoding="UTF-8" standalone="yes"?>
<Relationships xmlns="http://schemas.openxmlformats.org/package/2006/relationships"><Relationship Id="rId2" Type="http://schemas.openxmlformats.org/officeDocument/2006/relationships/notesSlide" Target="../notesSlides/notesSlide68.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6.xml"/></Relationships>
</file>

<file path=ppt/slides/_rels/slide80.xml.rels><?xml version="1.0" encoding="UTF-8" standalone="yes"?>
<Relationships xmlns="http://schemas.openxmlformats.org/package/2006/relationships"><Relationship Id="rId2" Type="http://schemas.openxmlformats.org/officeDocument/2006/relationships/notesSlide" Target="../notesSlides/notesSlide69.xml"/><Relationship Id="rId1" Type="http://schemas.openxmlformats.org/officeDocument/2006/relationships/slideLayout" Target="../slideLayouts/slideLayout5.xml"/></Relationships>
</file>

<file path=ppt/slides/_rels/slide81.xml.rels><?xml version="1.0" encoding="UTF-8" standalone="yes"?>
<Relationships xmlns="http://schemas.openxmlformats.org/package/2006/relationships"><Relationship Id="rId2" Type="http://schemas.openxmlformats.org/officeDocument/2006/relationships/notesSlide" Target="../notesSlides/notesSlide70.xml"/><Relationship Id="rId1" Type="http://schemas.openxmlformats.org/officeDocument/2006/relationships/slideLayout" Target="../slideLayouts/slideLayout5.xml"/></Relationships>
</file>

<file path=ppt/slides/_rels/slide82.xml.rels><?xml version="1.0" encoding="UTF-8" standalone="yes"?>
<Relationships xmlns="http://schemas.openxmlformats.org/package/2006/relationships"><Relationship Id="rId2" Type="http://schemas.openxmlformats.org/officeDocument/2006/relationships/notesSlide" Target="../notesSlides/notesSlide71.xml"/><Relationship Id="rId1" Type="http://schemas.openxmlformats.org/officeDocument/2006/relationships/slideLayout" Target="../slideLayouts/slideLayout5.xml"/></Relationships>
</file>

<file path=ppt/slides/_rels/slide83.xml.rels><?xml version="1.0" encoding="UTF-8" standalone="yes"?>
<Relationships xmlns="http://schemas.openxmlformats.org/package/2006/relationships"><Relationship Id="rId2" Type="http://schemas.openxmlformats.org/officeDocument/2006/relationships/notesSlide" Target="../notesSlides/notesSlide72.xml"/><Relationship Id="rId1" Type="http://schemas.openxmlformats.org/officeDocument/2006/relationships/slideLayout" Target="../slideLayouts/slideLayout5.xml"/></Relationships>
</file>

<file path=ppt/slides/_rels/slide84.xml.rels><?xml version="1.0" encoding="UTF-8" standalone="yes"?>
<Relationships xmlns="http://schemas.openxmlformats.org/package/2006/relationships"><Relationship Id="rId2" Type="http://schemas.openxmlformats.org/officeDocument/2006/relationships/notesSlide" Target="../notesSlides/notesSlide73.xml"/><Relationship Id="rId1" Type="http://schemas.openxmlformats.org/officeDocument/2006/relationships/slideLayout" Target="../slideLayouts/slideLayout5.xml"/></Relationships>
</file>

<file path=ppt/slides/_rels/slide85.xml.rels><?xml version="1.0" encoding="UTF-8" standalone="yes"?>
<Relationships xmlns="http://schemas.openxmlformats.org/package/2006/relationships"><Relationship Id="rId3" Type="http://schemas.openxmlformats.org/officeDocument/2006/relationships/comments" Target="../comments/comment34.xml"/><Relationship Id="rId2" Type="http://schemas.openxmlformats.org/officeDocument/2006/relationships/notesSlide" Target="../notesSlides/notesSlide74.xml"/><Relationship Id="rId1" Type="http://schemas.openxmlformats.org/officeDocument/2006/relationships/slideLayout" Target="../slideLayouts/slideLayout5.xml"/></Relationships>
</file>

<file path=ppt/slides/_rels/slide86.xml.rels><?xml version="1.0" encoding="UTF-8" standalone="yes"?>
<Relationships xmlns="http://schemas.openxmlformats.org/package/2006/relationships"><Relationship Id="rId2" Type="http://schemas.openxmlformats.org/officeDocument/2006/relationships/notesSlide" Target="../notesSlides/notesSlide75.xml"/><Relationship Id="rId1" Type="http://schemas.openxmlformats.org/officeDocument/2006/relationships/slideLayout" Target="../slideLayouts/slideLayout5.xml"/></Relationships>
</file>

<file path=ppt/slides/_rels/slide87.xml.rels><?xml version="1.0" encoding="UTF-8" standalone="yes"?>
<Relationships xmlns="http://schemas.openxmlformats.org/package/2006/relationships"><Relationship Id="rId2" Type="http://schemas.openxmlformats.org/officeDocument/2006/relationships/notesSlide" Target="../notesSlides/notesSlide76.xml"/><Relationship Id="rId1" Type="http://schemas.openxmlformats.org/officeDocument/2006/relationships/slideLayout" Target="../slideLayouts/slideLayout5.xml"/></Relationships>
</file>

<file path=ppt/slides/_rels/slide88.xml.rels><?xml version="1.0" encoding="UTF-8" standalone="yes"?>
<Relationships xmlns="http://schemas.openxmlformats.org/package/2006/relationships"><Relationship Id="rId2" Type="http://schemas.openxmlformats.org/officeDocument/2006/relationships/notesSlide" Target="../notesSlides/notesSlide77.xml"/><Relationship Id="rId1" Type="http://schemas.openxmlformats.org/officeDocument/2006/relationships/slideLayout" Target="../slideLayouts/slideLayout5.xml"/></Relationships>
</file>

<file path=ppt/slides/_rels/slide89.xml.rels><?xml version="1.0" encoding="UTF-8" standalone="yes"?>
<Relationships xmlns="http://schemas.openxmlformats.org/package/2006/relationships"><Relationship Id="rId2" Type="http://schemas.openxmlformats.org/officeDocument/2006/relationships/notesSlide" Target="../notesSlides/notesSlide7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6.xml"/></Relationships>
</file>

<file path=ppt/slides/_rels/slide90.xml.rels><?xml version="1.0" encoding="UTF-8" standalone="yes"?>
<Relationships xmlns="http://schemas.openxmlformats.org/package/2006/relationships"><Relationship Id="rId2" Type="http://schemas.openxmlformats.org/officeDocument/2006/relationships/notesSlide" Target="../notesSlides/notesSlide79.xml"/><Relationship Id="rId1" Type="http://schemas.openxmlformats.org/officeDocument/2006/relationships/slideLayout" Target="../slideLayouts/slideLayout5.xml"/></Relationships>
</file>

<file path=ppt/slides/_rels/slide91.xml.rels><?xml version="1.0" encoding="UTF-8" standalone="yes"?>
<Relationships xmlns="http://schemas.openxmlformats.org/package/2006/relationships"><Relationship Id="rId2" Type="http://schemas.openxmlformats.org/officeDocument/2006/relationships/notesSlide" Target="../notesSlides/notesSlide80.xml"/><Relationship Id="rId1" Type="http://schemas.openxmlformats.org/officeDocument/2006/relationships/slideLayout" Target="../slideLayouts/slideLayout5.xml"/></Relationships>
</file>

<file path=ppt/slides/_rels/slide92.xml.rels><?xml version="1.0" encoding="UTF-8" standalone="yes"?>
<Relationships xmlns="http://schemas.openxmlformats.org/package/2006/relationships"><Relationship Id="rId2" Type="http://schemas.openxmlformats.org/officeDocument/2006/relationships/notesSlide" Target="../notesSlides/notesSlide81.xml"/><Relationship Id="rId1" Type="http://schemas.openxmlformats.org/officeDocument/2006/relationships/slideLayout" Target="../slideLayouts/slideLayout5.xml"/></Relationships>
</file>

<file path=ppt/slides/_rels/slide93.xml.rels><?xml version="1.0" encoding="UTF-8" standalone="yes"?>
<Relationships xmlns="http://schemas.openxmlformats.org/package/2006/relationships"><Relationship Id="rId3" Type="http://schemas.openxmlformats.org/officeDocument/2006/relationships/comments" Target="../comments/comment35.xml"/><Relationship Id="rId2" Type="http://schemas.openxmlformats.org/officeDocument/2006/relationships/notesSlide" Target="../notesSlides/notesSlide82.xml"/><Relationship Id="rId1" Type="http://schemas.openxmlformats.org/officeDocument/2006/relationships/slideLayout" Target="../slideLayouts/slideLayout5.xml"/></Relationships>
</file>

<file path=ppt/slides/_rels/slide94.xml.rels><?xml version="1.0" encoding="UTF-8" standalone="yes"?>
<Relationships xmlns="http://schemas.openxmlformats.org/package/2006/relationships"><Relationship Id="rId2" Type="http://schemas.openxmlformats.org/officeDocument/2006/relationships/notesSlide" Target="../notesSlides/notesSlide83.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ext Box 3"/>
          <p:cNvSpPr txBox="1">
            <a:spLocks noChangeArrowheads="1"/>
          </p:cNvSpPr>
          <p:nvPr/>
        </p:nvSpPr>
        <p:spPr bwMode="auto">
          <a:xfrm>
            <a:off x="381000" y="3810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a:latin typeface="Arial"/>
                <a:cs typeface="Arial"/>
              </a:rPr>
              <a:t>Introduction to Financial Statements</a:t>
            </a:r>
            <a:endParaRPr lang="en-IN" sz="3200" b="1" u="sng" dirty="0">
              <a:latin typeface="Arial"/>
              <a:cs typeface="Arial"/>
            </a:endParaRPr>
          </a:p>
        </p:txBody>
      </p:sp>
      <p:sp>
        <p:nvSpPr>
          <p:cNvPr id="6148" name="Slide Number Placeholder 5"/>
          <p:cNvSpPr>
            <a:spLocks noGrp="1"/>
          </p:cNvSpPr>
          <p:nvPr>
            <p:ph type="sldNum" sz="quarter" idx="12"/>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a:fld id="{30892CEB-72AA-47FF-A663-9ADBD2B09B9F}" type="slidenum">
              <a:rPr lang="en-US" sz="1600" b="1">
                <a:solidFill>
                  <a:prstClr val="black"/>
                </a:solidFill>
              </a:rPr>
              <a:pPr algn="ctr"/>
              <a:t>1</a:t>
            </a:fld>
            <a:endParaRPr lang="en-US" sz="1600" b="1">
              <a:solidFill>
                <a:prstClr val="black"/>
              </a:solidFill>
            </a:endParaRPr>
          </a:p>
        </p:txBody>
      </p:sp>
      <p:sp>
        <p:nvSpPr>
          <p:cNvPr id="11" name="Text Box 3"/>
          <p:cNvSpPr txBox="1">
            <a:spLocks noChangeArrowheads="1"/>
          </p:cNvSpPr>
          <p:nvPr/>
        </p:nvSpPr>
        <p:spPr bwMode="auto">
          <a:xfrm>
            <a:off x="4648200" y="304800"/>
            <a:ext cx="4038600" cy="6248400"/>
          </a:xfrm>
          <a:prstGeom prst="rect">
            <a:avLst/>
          </a:prstGeom>
          <a:noFill/>
          <a:ln w="3175">
            <a:solidFill>
              <a:schemeClr val="bg1"/>
            </a:solidFill>
            <a:round/>
            <a:headEnd/>
            <a:tailEnd/>
          </a:ln>
          <a:extLst>
            <a:ext uri="{909E8E84-426E-40dd-AFC4-6F175D3DCCD1}">
              <a14:hiddenFill xmlns:a14="http://schemas.microsoft.com/office/drawing/2010/main" xmlns="">
                <a:solidFill>
                  <a:srgbClr val="FFFFFF"/>
                </a:solidFill>
              </a14:hiddenFill>
            </a:ext>
          </a:extLst>
        </p:spPr>
        <p:txBody>
          <a:bodyPr lIns="81639" tIns="40820" rIns="81639" bIns="40820"/>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pPr>
            <a:endParaRPr lang="en-GB" sz="2200" dirty="0">
              <a:solidFill>
                <a:prstClr val="black"/>
              </a:solidFill>
              <a:latin typeface="Kruti Dev 010" pitchFamily="2" charset="0"/>
              <a:cs typeface="+mn-cs"/>
            </a:endParaRPr>
          </a:p>
        </p:txBody>
      </p:sp>
      <p:sp>
        <p:nvSpPr>
          <p:cNvPr id="5" name="Text Box 3"/>
          <p:cNvSpPr txBox="1">
            <a:spLocks noChangeArrowheads="1"/>
          </p:cNvSpPr>
          <p:nvPr/>
        </p:nvSpPr>
        <p:spPr bwMode="auto">
          <a:xfrm>
            <a:off x="4800600" y="3048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endParaRPr lang="en-US" sz="3200" dirty="0">
              <a:solidFill>
                <a:prstClr val="black"/>
              </a:solidFill>
              <a:latin typeface="Arial"/>
              <a:cs typeface="Arial"/>
            </a:endParaRPr>
          </a:p>
          <a:p>
            <a:pPr algn="ctr">
              <a:lnSpc>
                <a:spcPct val="130000"/>
              </a:lnSpc>
              <a:spcBef>
                <a:spcPts val="0"/>
              </a:spcBef>
              <a:spcAft>
                <a:spcPts val="0"/>
              </a:spcAft>
            </a:pPr>
            <a:r>
              <a:rPr lang="hi-IN" sz="3200" dirty="0">
                <a:solidFill>
                  <a:prstClr val="black"/>
                </a:solidFill>
                <a:latin typeface="Arial"/>
                <a:cs typeface="Arial"/>
              </a:rPr>
              <a:t>वित्तीय </a:t>
            </a:r>
            <a:r>
              <a:rPr lang="x-none" sz="3200" dirty="0">
                <a:solidFill>
                  <a:srgbClr val="000000"/>
                </a:solidFill>
              </a:rPr>
              <a:t>ब्यौरों</a:t>
            </a:r>
            <a:r>
              <a:rPr lang="hi-IN" sz="3200" dirty="0">
                <a:solidFill>
                  <a:prstClr val="black"/>
                </a:solidFill>
                <a:latin typeface="Arial"/>
                <a:cs typeface="Arial"/>
              </a:rPr>
              <a:t> का परिचय</a:t>
            </a:r>
            <a:endParaRPr lang="en-IN" sz="3200" dirty="0">
              <a:solidFill>
                <a:prstClr val="black"/>
              </a:solidFill>
              <a:latin typeface="Arial"/>
              <a:cs typeface="Arial"/>
            </a:endParaRPr>
          </a:p>
        </p:txBody>
      </p:sp>
    </p:spTree>
    <p:extLst>
      <p:ext uri="{BB962C8B-B14F-4D97-AF65-F5344CB8AC3E}">
        <p14:creationId xmlns:p14="http://schemas.microsoft.com/office/powerpoint/2010/main" val="103034350"/>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819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1"/>
          <p:cNvSpPr>
            <a:spLocks noGrp="1"/>
          </p:cNvSpPr>
          <p:nvPr>
            <p:ph type="title"/>
          </p:nvPr>
        </p:nvSpPr>
        <p:spPr>
          <a:xfrm>
            <a:off x="228600" y="76200"/>
            <a:ext cx="4267200" cy="914400"/>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Arial" charset="0"/>
                <a:cs typeface="Arial" charset="0"/>
              </a:rPr>
              <a:t>Sundari’s</a:t>
            </a:r>
            <a:r>
              <a:rPr lang="en-US" sz="2400" dirty="0">
                <a:solidFill>
                  <a:srgbClr val="000000"/>
                </a:solidFill>
                <a:latin typeface="Arial" charset="0"/>
                <a:cs typeface="Arial" charset="0"/>
              </a:rPr>
              <a:t> Garments: Types of Costs and Revenues</a:t>
            </a:r>
            <a:endParaRPr lang="en-US" sz="2400" dirty="0">
              <a:solidFill>
                <a:srgbClr val="000000"/>
              </a:solidFill>
              <a:latin typeface="Arial" charset="0"/>
              <a:ea typeface="+mn-ea"/>
              <a:cs typeface="Arial" charset="0"/>
            </a:endParaRPr>
          </a:p>
        </p:txBody>
      </p:sp>
      <p:sp>
        <p:nvSpPr>
          <p:cNvPr id="3" name="Content Placeholder 2"/>
          <p:cNvSpPr>
            <a:spLocks noGrp="1"/>
          </p:cNvSpPr>
          <p:nvPr>
            <p:ph idx="1"/>
          </p:nvPr>
        </p:nvSpPr>
        <p:spPr>
          <a:xfrm>
            <a:off x="228600" y="1143000"/>
            <a:ext cx="4267200" cy="5105400"/>
          </a:xfrm>
          <a:ln>
            <a:solidFill>
              <a:srgbClr val="000000"/>
            </a:solidFill>
            <a:round/>
          </a:ln>
          <a:extLst/>
        </p:spPr>
        <p:txBody>
          <a:bodyPr lIns="82945" tIns="41473" rIns="82945" bIns="41473"/>
          <a:lstStyle/>
          <a:p>
            <a:pPr marL="200025" indent="-200025" eaLnBrk="1" hangingPunct="1">
              <a:lnSpc>
                <a:spcPct val="13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2000" dirty="0">
                <a:solidFill>
                  <a:srgbClr val="000000"/>
                </a:solidFill>
                <a:latin typeface="Arial" charset="0"/>
                <a:cs typeface="Arial" charset="0"/>
              </a:rPr>
              <a:t>The main types of revenues are:</a:t>
            </a:r>
          </a:p>
          <a:p>
            <a:pPr marL="974725" lvl="1" indent="-457200" eaLnBrk="1" hangingPunct="1">
              <a:lnSpc>
                <a:spcPct val="130000"/>
              </a:lnSpc>
              <a:spcBef>
                <a:spcPct val="0"/>
              </a:spcBef>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a:solidFill>
                  <a:srgbClr val="000000"/>
                </a:solidFill>
                <a:latin typeface="Arial" charset="0"/>
                <a:cs typeface="Arial" charset="0"/>
              </a:rPr>
              <a:t>Sale of skirts</a:t>
            </a:r>
          </a:p>
          <a:p>
            <a:pPr marL="974725" lvl="1" indent="-457200" eaLnBrk="1" hangingPunct="1">
              <a:lnSpc>
                <a:spcPct val="130000"/>
              </a:lnSpc>
              <a:spcBef>
                <a:spcPct val="0"/>
              </a:spcBef>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a:solidFill>
                  <a:srgbClr val="000000"/>
                </a:solidFill>
                <a:latin typeface="Arial" charset="0"/>
                <a:cs typeface="Arial" charset="0"/>
              </a:rPr>
              <a:t>Sale of salwar </a:t>
            </a:r>
            <a:r>
              <a:rPr lang="en-US" sz="1800" dirty="0" err="1">
                <a:solidFill>
                  <a:srgbClr val="000000"/>
                </a:solidFill>
                <a:latin typeface="Arial" charset="0"/>
                <a:cs typeface="Arial" charset="0"/>
              </a:rPr>
              <a:t>kurtas</a:t>
            </a:r>
            <a:endParaRPr lang="en-US" sz="1800" dirty="0">
              <a:solidFill>
                <a:srgbClr val="000000"/>
              </a:solidFill>
              <a:latin typeface="Arial" charset="0"/>
              <a:cs typeface="Arial" charset="0"/>
            </a:endParaRPr>
          </a:p>
          <a:p>
            <a:pPr marL="974725" lvl="1" indent="-457200" eaLnBrk="1" hangingPunct="1">
              <a:lnSpc>
                <a:spcPct val="130000"/>
              </a:lnSpc>
              <a:spcBef>
                <a:spcPct val="0"/>
              </a:spcBef>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a:solidFill>
                  <a:srgbClr val="000000"/>
                </a:solidFill>
                <a:latin typeface="Arial" charset="0"/>
                <a:cs typeface="Arial" charset="0"/>
              </a:rPr>
              <a:t>Sale of readymade items </a:t>
            </a:r>
          </a:p>
          <a:p>
            <a:pPr marL="200025" lvl="1" indent="-200025" eaLnBrk="1" hangingPunct="1">
              <a:lnSpc>
                <a:spcPct val="130000"/>
              </a:lnSpc>
              <a:spcBef>
                <a:spcPct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rgbClr val="000000"/>
                </a:solidFill>
                <a:latin typeface="Arial" charset="0"/>
                <a:cs typeface="Arial" charset="0"/>
              </a:rPr>
              <a:t>For a business, once we know the different types of costs and revenues, we can calculate profits</a:t>
            </a:r>
          </a:p>
          <a:p>
            <a:pPr marL="200025" lvl="1" indent="-200025" eaLnBrk="1" hangingPunct="1">
              <a:lnSpc>
                <a:spcPct val="130000"/>
              </a:lnSpc>
              <a:spcBef>
                <a:spcPct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rgbClr val="000000"/>
                </a:solidFill>
                <a:latin typeface="Arial" charset="0"/>
                <a:cs typeface="Arial" charset="0"/>
              </a:rPr>
              <a:t>Let’s keep in mind these questions which we will answer soon: </a:t>
            </a:r>
          </a:p>
          <a:p>
            <a:pPr marL="742950" lvl="2" indent="-342900" eaLnBrk="1" hangingPunct="1">
              <a:lnSpc>
                <a:spcPct val="130000"/>
              </a:lnSpc>
              <a:spcBef>
                <a:spcPct val="0"/>
              </a:spcBef>
              <a:buSzPct val="100000"/>
              <a:buFont typeface="Arial"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a:solidFill>
                  <a:srgbClr val="000000"/>
                </a:solidFill>
                <a:latin typeface="Arial" charset="0"/>
                <a:cs typeface="Arial" charset="0"/>
              </a:rPr>
              <a:t>Which types of revenue should we take?  All? Some? Which cost items? All? Some?</a:t>
            </a:r>
            <a:endParaRPr lang="en-US" dirty="0">
              <a:solidFill>
                <a:srgbClr val="000000"/>
              </a:solidFill>
              <a:latin typeface="Arial" charset="0"/>
              <a:cs typeface="Arial" charset="0"/>
            </a:endParaRPr>
          </a:p>
        </p:txBody>
      </p:sp>
      <p:sp>
        <p:nvSpPr>
          <p:cNvPr id="15364"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71BC6B46-46D7-4429-BAFF-953012520ED6}" type="slidenum">
              <a:rPr lang="en-US" sz="1600" b="1">
                <a:latin typeface="Calibri" pitchFamily="34" charset="0"/>
              </a:rPr>
              <a:pPr algn="ctr"/>
              <a:t>10</a:t>
            </a:fld>
            <a:endParaRPr lang="en-US" sz="1600" b="1">
              <a:latin typeface="Calibri" pitchFamily="34" charset="0"/>
            </a:endParaRPr>
          </a:p>
        </p:txBody>
      </p:sp>
      <p:sp>
        <p:nvSpPr>
          <p:cNvPr id="7" name="Title 1"/>
          <p:cNvSpPr txBox="1">
            <a:spLocks/>
          </p:cNvSpPr>
          <p:nvPr/>
        </p:nvSpPr>
        <p:spPr bwMode="auto">
          <a:xfrm>
            <a:off x="4648200" y="76200"/>
            <a:ext cx="4267200" cy="914400"/>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cs typeface="Arial" charset="0"/>
              </a:rPr>
              <a:t>lqanjh</a:t>
            </a:r>
            <a:r>
              <a:rPr lang="en-US" sz="2400" dirty="0">
                <a:solidFill>
                  <a:srgbClr val="000000"/>
                </a:solidFill>
                <a:latin typeface="Kruti Dev 010" pitchFamily="2" charset="0"/>
                <a:cs typeface="Arial" charset="0"/>
              </a:rPr>
              <a:t> </a:t>
            </a:r>
            <a:r>
              <a:rPr lang="en-US" sz="2400" dirty="0" err="1">
                <a:solidFill>
                  <a:srgbClr val="000000"/>
                </a:solidFill>
                <a:latin typeface="Kruti Dev 010" pitchFamily="2" charset="0"/>
                <a:cs typeface="Arial" charset="0"/>
              </a:rPr>
              <a:t>xkesZaV</a:t>
            </a:r>
            <a:r>
              <a:rPr lang="en-US" sz="2400" dirty="0">
                <a:solidFill>
                  <a:srgbClr val="000000"/>
                </a:solidFill>
                <a:latin typeface="Kruti Dev 010" pitchFamily="2" charset="0"/>
                <a:cs typeface="Arial" charset="0"/>
              </a:rPr>
              <a:t>% </a:t>
            </a:r>
            <a:r>
              <a:rPr lang="en-US" sz="2400" dirty="0" err="1">
                <a:solidFill>
                  <a:srgbClr val="000000"/>
                </a:solidFill>
                <a:latin typeface="Kruti Dev 010" pitchFamily="2" charset="0"/>
                <a:cs typeface="Arial" charset="0"/>
              </a:rPr>
              <a:t>ykxr</a:t>
            </a:r>
            <a:r>
              <a:rPr lang="en-US" sz="2400" dirty="0">
                <a:solidFill>
                  <a:srgbClr val="000000"/>
                </a:solidFill>
                <a:latin typeface="Kruti Dev 010" pitchFamily="2" charset="0"/>
                <a:cs typeface="Arial" charset="0"/>
              </a:rPr>
              <a:t> </a:t>
            </a:r>
            <a:r>
              <a:rPr lang="en-US" sz="2400" dirty="0" err="1">
                <a:solidFill>
                  <a:srgbClr val="000000"/>
                </a:solidFill>
                <a:latin typeface="Kruti Dev 010" pitchFamily="2" charset="0"/>
                <a:cs typeface="Arial" charset="0"/>
              </a:rPr>
              <a:t>rFkk</a:t>
            </a:r>
            <a:r>
              <a:rPr lang="en-US" sz="2400" dirty="0">
                <a:solidFill>
                  <a:srgbClr val="000000"/>
                </a:solidFill>
                <a:latin typeface="Kruti Dev 010" pitchFamily="2" charset="0"/>
                <a:cs typeface="Arial" charset="0"/>
              </a:rPr>
              <a:t> </a:t>
            </a:r>
            <a:r>
              <a:rPr lang="en-US" sz="2400" dirty="0" err="1">
                <a:solidFill>
                  <a:srgbClr val="000000"/>
                </a:solidFill>
                <a:latin typeface="Kruti Dev 010" pitchFamily="2" charset="0"/>
                <a:cs typeface="Arial" charset="0"/>
              </a:rPr>
              <a:t>fjosU;q</a:t>
            </a:r>
            <a:endParaRPr lang="en-US" sz="2400" dirty="0">
              <a:solidFill>
                <a:srgbClr val="000000"/>
              </a:solidFill>
              <a:latin typeface="Kruti Dev 010" pitchFamily="2" charset="0"/>
              <a:cs typeface="Arial" charset="0"/>
            </a:endParaRPr>
          </a:p>
        </p:txBody>
      </p:sp>
      <p:sp>
        <p:nvSpPr>
          <p:cNvPr id="8" name="Content Placeholder 2"/>
          <p:cNvSpPr txBox="1">
            <a:spLocks/>
          </p:cNvSpPr>
          <p:nvPr/>
        </p:nvSpPr>
        <p:spPr bwMode="auto">
          <a:xfrm>
            <a:off x="4648200" y="1143000"/>
            <a:ext cx="4267200" cy="5105400"/>
          </a:xfrm>
          <a:prstGeom prst="rect">
            <a:avLst/>
          </a:prstGeom>
          <a:noFill/>
          <a:ln w="9525">
            <a:solidFill>
              <a:srgbClr val="000000"/>
            </a:solidFill>
            <a:round/>
            <a:headEnd/>
            <a:tailEnd/>
          </a:ln>
          <a:extLst/>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a:lnSpc>
                <a:spcPct val="125000"/>
              </a:lnSpc>
              <a:spcBef>
                <a:spcPts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fjosU;q</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eq</a:t>
            </a:r>
            <a:r>
              <a:rPr lang="en-US" sz="2000" dirty="0">
                <a:solidFill>
                  <a:srgbClr val="000000"/>
                </a:solidFill>
                <a:latin typeface="Kruti Dev 010" pitchFamily="2" charset="0"/>
              </a:rPr>
              <a:t>[; </a:t>
            </a:r>
            <a:r>
              <a:rPr lang="en-US" sz="2000" dirty="0" err="1">
                <a:solidFill>
                  <a:srgbClr val="000000"/>
                </a:solidFill>
                <a:latin typeface="Kruti Dev 010" pitchFamily="2" charset="0"/>
              </a:rPr>
              <a:t>lzksr</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dirty="0">
                <a:solidFill>
                  <a:srgbClr val="000000"/>
                </a:solidFill>
                <a:latin typeface="Kruti Dev 010" pitchFamily="2" charset="0"/>
              </a:rPr>
              <a:t>%</a:t>
            </a:r>
          </a:p>
          <a:p>
            <a:pPr lvl="1">
              <a:lnSpc>
                <a:spcPct val="125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latin typeface="Kruti Dev 010" pitchFamily="2" charset="0"/>
              </a:rPr>
              <a:t>1- </a:t>
            </a:r>
            <a:r>
              <a:rPr lang="en-US" dirty="0" err="1">
                <a:solidFill>
                  <a:srgbClr val="000000"/>
                </a:solidFill>
                <a:latin typeface="Kruti Dev 010" pitchFamily="2" charset="0"/>
              </a:rPr>
              <a:t>LdVZ</a:t>
            </a:r>
            <a:r>
              <a:rPr lang="en-US" dirty="0">
                <a:solidFill>
                  <a:srgbClr val="000000"/>
                </a:solidFill>
                <a:latin typeface="Kruti Dev 010" pitchFamily="2" charset="0"/>
              </a:rPr>
              <a:t> dh </a:t>
            </a:r>
            <a:r>
              <a:rPr lang="en-US" dirty="0" err="1">
                <a:solidFill>
                  <a:srgbClr val="000000"/>
                </a:solidFill>
                <a:latin typeface="Kruti Dev 010" pitchFamily="2" charset="0"/>
              </a:rPr>
              <a:t>fcØh</a:t>
            </a:r>
            <a:r>
              <a:rPr lang="en-US" dirty="0">
                <a:solidFill>
                  <a:srgbClr val="000000"/>
                </a:solidFill>
                <a:latin typeface="Kruti Dev 010" pitchFamily="2" charset="0"/>
              </a:rPr>
              <a:t> </a:t>
            </a:r>
          </a:p>
          <a:p>
            <a:pPr lvl="1">
              <a:lnSpc>
                <a:spcPct val="125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latin typeface="Kruti Dev 010" pitchFamily="2" charset="0"/>
              </a:rPr>
              <a:t>2- </a:t>
            </a:r>
            <a:r>
              <a:rPr lang="en-US" dirty="0" err="1">
                <a:solidFill>
                  <a:srgbClr val="000000"/>
                </a:solidFill>
                <a:latin typeface="Kruti Dev 010" pitchFamily="2" charset="0"/>
              </a:rPr>
              <a:t>lyokj</a:t>
            </a:r>
            <a:r>
              <a:rPr lang="en-US" dirty="0">
                <a:solidFill>
                  <a:srgbClr val="000000"/>
                </a:solidFill>
                <a:latin typeface="Kruti Dev 010" pitchFamily="2" charset="0"/>
              </a:rPr>
              <a:t> </a:t>
            </a:r>
            <a:r>
              <a:rPr lang="en-US" dirty="0" err="1">
                <a:solidFill>
                  <a:srgbClr val="000000"/>
                </a:solidFill>
                <a:latin typeface="Kruti Dev 010" pitchFamily="2" charset="0"/>
              </a:rPr>
              <a:t>dqrkZ</a:t>
            </a:r>
            <a:r>
              <a:rPr lang="en-US" dirty="0">
                <a:solidFill>
                  <a:srgbClr val="000000"/>
                </a:solidFill>
                <a:latin typeface="Kruti Dev 010" pitchFamily="2" charset="0"/>
              </a:rPr>
              <a:t> dh </a:t>
            </a:r>
            <a:r>
              <a:rPr lang="en-US" dirty="0" err="1">
                <a:solidFill>
                  <a:srgbClr val="000000"/>
                </a:solidFill>
                <a:latin typeface="Kruti Dev 010" pitchFamily="2" charset="0"/>
              </a:rPr>
              <a:t>fcØh</a:t>
            </a:r>
            <a:r>
              <a:rPr lang="en-US" dirty="0">
                <a:solidFill>
                  <a:srgbClr val="000000"/>
                </a:solidFill>
                <a:latin typeface="Kruti Dev 010" pitchFamily="2" charset="0"/>
              </a:rPr>
              <a:t> </a:t>
            </a:r>
          </a:p>
          <a:p>
            <a:pPr lvl="1">
              <a:lnSpc>
                <a:spcPct val="125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latin typeface="Kruti Dev 010" pitchFamily="2" charset="0"/>
              </a:rPr>
              <a:t>3- </a:t>
            </a:r>
            <a:r>
              <a:rPr lang="en-US" dirty="0" err="1">
                <a:solidFill>
                  <a:srgbClr val="000000"/>
                </a:solidFill>
                <a:latin typeface="Kruti Dev 010" pitchFamily="2" charset="0"/>
              </a:rPr>
              <a:t>jsMhesM</a:t>
            </a:r>
            <a:r>
              <a:rPr lang="en-US" dirty="0">
                <a:solidFill>
                  <a:srgbClr val="000000"/>
                </a:solidFill>
                <a:latin typeface="Kruti Dev 010" pitchFamily="2" charset="0"/>
              </a:rPr>
              <a:t> </a:t>
            </a:r>
            <a:r>
              <a:rPr lang="en-US" dirty="0" err="1">
                <a:solidFill>
                  <a:srgbClr val="000000"/>
                </a:solidFill>
                <a:latin typeface="Kruti Dev 010" pitchFamily="2" charset="0"/>
              </a:rPr>
              <a:t>lkefxz;ksa</a:t>
            </a:r>
            <a:r>
              <a:rPr lang="en-US" dirty="0">
                <a:solidFill>
                  <a:srgbClr val="000000"/>
                </a:solidFill>
                <a:latin typeface="Kruti Dev 010" pitchFamily="2" charset="0"/>
              </a:rPr>
              <a:t> dh </a:t>
            </a:r>
            <a:r>
              <a:rPr lang="en-US" dirty="0" err="1">
                <a:solidFill>
                  <a:srgbClr val="000000"/>
                </a:solidFill>
                <a:latin typeface="Kruti Dev 010" pitchFamily="2" charset="0"/>
              </a:rPr>
              <a:t>fcØh</a:t>
            </a:r>
            <a:r>
              <a:rPr lang="en-US" dirty="0">
                <a:solidFill>
                  <a:srgbClr val="000000"/>
                </a:solidFill>
                <a:latin typeface="Kruti Dev 010" pitchFamily="2" charset="0"/>
              </a:rPr>
              <a:t> </a:t>
            </a:r>
          </a:p>
          <a:p>
            <a:pPr marL="200025" indent="-200025">
              <a:lnSpc>
                <a:spcPct val="125000"/>
              </a:lnSpc>
              <a:spcBef>
                <a:spcPts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vc</a:t>
            </a:r>
            <a:r>
              <a:rPr lang="en-US" sz="2000" dirty="0">
                <a:solidFill>
                  <a:srgbClr val="000000"/>
                </a:solidFill>
                <a:latin typeface="Kruti Dev 010" pitchFamily="2" charset="0"/>
              </a:rPr>
              <a:t> </a:t>
            </a:r>
            <a:r>
              <a:rPr lang="en-US" sz="2000" dirty="0" err="1">
                <a:solidFill>
                  <a:srgbClr val="000000"/>
                </a:solidFill>
                <a:latin typeface="Kruti Dev 010" pitchFamily="2" charset="0"/>
              </a:rPr>
              <a:t>tc</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fofHkUu</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izdkj</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vkSj</a:t>
            </a:r>
            <a:r>
              <a:rPr lang="en-US" sz="2000" dirty="0">
                <a:solidFill>
                  <a:srgbClr val="000000"/>
                </a:solidFill>
                <a:latin typeface="Kruti Dev 010" pitchFamily="2" charset="0"/>
              </a:rPr>
              <a:t> </a:t>
            </a:r>
            <a:r>
              <a:rPr lang="en-US" sz="2000" dirty="0" err="1">
                <a:solidFill>
                  <a:srgbClr val="000000"/>
                </a:solidFill>
                <a:latin typeface="Kruti Dev 010" pitchFamily="2" charset="0"/>
              </a:rPr>
              <a:t>fjosU;q</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ckjs</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tkudkjh</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x.kuk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a:t>
            </a:r>
            <a:r>
              <a:rPr lang="en-US" sz="2000" dirty="0">
                <a:solidFill>
                  <a:srgbClr val="000000"/>
                </a:solidFill>
                <a:latin typeface="Kruti Dev 010" pitchFamily="2" charset="0"/>
              </a:rPr>
              <a:t> </a:t>
            </a:r>
          </a:p>
          <a:p>
            <a:pPr marL="200025" indent="-200025">
              <a:lnSpc>
                <a:spcPct val="125000"/>
              </a:lnSpc>
              <a:spcBef>
                <a:spcPts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pfy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fuEu</a:t>
            </a:r>
            <a:r>
              <a:rPr lang="en-US" sz="2000" dirty="0">
                <a:solidFill>
                  <a:srgbClr val="000000"/>
                </a:solidFill>
                <a:latin typeface="Kruti Dev 010" pitchFamily="2" charset="0"/>
              </a:rPr>
              <a:t> </a:t>
            </a:r>
            <a:r>
              <a:rPr lang="en-US" sz="2000" dirty="0" err="1">
                <a:solidFill>
                  <a:srgbClr val="000000"/>
                </a:solidFill>
                <a:latin typeface="Kruti Dev 010" pitchFamily="2" charset="0"/>
              </a:rPr>
              <a:t>dqN</a:t>
            </a:r>
            <a:r>
              <a:rPr lang="en-US" sz="2000" dirty="0">
                <a:solidFill>
                  <a:srgbClr val="000000"/>
                </a:solidFill>
                <a:latin typeface="Kruti Dev 010" pitchFamily="2" charset="0"/>
              </a:rPr>
              <a:t> </a:t>
            </a:r>
            <a:r>
              <a:rPr lang="hi-IN" sz="1600" dirty="0">
                <a:solidFill>
                  <a:srgbClr val="000000"/>
                </a:solidFill>
                <a:latin typeface="Kruti Dev 010" pitchFamily="2" charset="0"/>
              </a:rPr>
              <a:t>प्रशनो</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fnekx</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j[</a:t>
            </a:r>
            <a:r>
              <a:rPr lang="en-US" sz="2000" dirty="0" err="1">
                <a:solidFill>
                  <a:srgbClr val="000000"/>
                </a:solidFill>
                <a:latin typeface="Kruti Dev 010" pitchFamily="2" charset="0"/>
              </a:rPr>
              <a:t>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ftuds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mRrj</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a:t>
            </a:r>
            <a:r>
              <a:rPr lang="en-US" sz="2000" dirty="0">
                <a:solidFill>
                  <a:srgbClr val="000000"/>
                </a:solidFill>
                <a:latin typeface="Kruti Dev 010" pitchFamily="2" charset="0"/>
              </a:rPr>
              <a:t> </a:t>
            </a:r>
            <a:r>
              <a:rPr lang="en-US" sz="2000" dirty="0" err="1">
                <a:solidFill>
                  <a:srgbClr val="000000"/>
                </a:solidFill>
                <a:latin typeface="Kruti Dev 010" pitchFamily="2" charset="0"/>
              </a:rPr>
              <a:t>tYnh</a:t>
            </a:r>
            <a:r>
              <a:rPr lang="en-US" sz="2000" dirty="0">
                <a:solidFill>
                  <a:srgbClr val="000000"/>
                </a:solidFill>
                <a:latin typeface="Kruti Dev 010" pitchFamily="2" charset="0"/>
              </a:rPr>
              <a:t> </a:t>
            </a:r>
            <a:r>
              <a:rPr lang="en-US" sz="2000" dirty="0" err="1">
                <a:solidFill>
                  <a:srgbClr val="000000"/>
                </a:solidFill>
                <a:latin typeface="Kruti Dev 010" pitchFamily="2" charset="0"/>
              </a:rPr>
              <a:t>gh</a:t>
            </a:r>
            <a:r>
              <a:rPr lang="en-US" sz="2000" dirty="0">
                <a:solidFill>
                  <a:srgbClr val="000000"/>
                </a:solidFill>
                <a:latin typeface="Kruti Dev 010" pitchFamily="2" charset="0"/>
              </a:rPr>
              <a:t> </a:t>
            </a:r>
            <a:r>
              <a:rPr lang="en-US" sz="2000" dirty="0" err="1">
                <a:solidFill>
                  <a:srgbClr val="000000"/>
                </a:solidFill>
                <a:latin typeface="Kruti Dev 010" pitchFamily="2" charset="0"/>
              </a:rPr>
              <a:t>nsaxs</a:t>
            </a:r>
            <a:r>
              <a:rPr lang="en-US" sz="2000" dirty="0">
                <a:solidFill>
                  <a:srgbClr val="000000"/>
                </a:solidFill>
                <a:latin typeface="Kruti Dev 010" pitchFamily="2" charset="0"/>
              </a:rPr>
              <a:t>%</a:t>
            </a:r>
          </a:p>
          <a:p>
            <a:pPr lvl="1">
              <a:lnSpc>
                <a:spcPct val="125000"/>
              </a:lnSpc>
              <a:spcBef>
                <a:spcPts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fjosU;q</a:t>
            </a:r>
            <a:r>
              <a:rPr lang="en-US" dirty="0">
                <a:solidFill>
                  <a:srgbClr val="000000"/>
                </a:solidFill>
                <a:latin typeface="Kruti Dev 010" pitchFamily="2" charset="0"/>
              </a:rPr>
              <a:t> dh </a:t>
            </a:r>
            <a:r>
              <a:rPr lang="en-US" dirty="0" err="1">
                <a:solidFill>
                  <a:srgbClr val="000000"/>
                </a:solidFill>
                <a:latin typeface="Kruti Dev 010" pitchFamily="2" charset="0"/>
              </a:rPr>
              <a:t>x.kuk</a:t>
            </a:r>
            <a:r>
              <a:rPr lang="en-US" dirty="0">
                <a:solidFill>
                  <a:srgbClr val="000000"/>
                </a:solidFill>
                <a:latin typeface="Kruti Dev 010" pitchFamily="2" charset="0"/>
              </a:rPr>
              <a:t> </a:t>
            </a:r>
            <a:r>
              <a:rPr lang="en-US" dirty="0" err="1">
                <a:solidFill>
                  <a:srgbClr val="000000"/>
                </a:solidFill>
                <a:latin typeface="Kruti Dev 010" pitchFamily="2" charset="0"/>
              </a:rPr>
              <a:t>djus</a:t>
            </a:r>
            <a:r>
              <a:rPr lang="en-US" dirty="0">
                <a:solidFill>
                  <a:srgbClr val="000000"/>
                </a:solidFill>
                <a:latin typeface="Kruti Dev 010" pitchFamily="2" charset="0"/>
              </a:rPr>
              <a:t> ds </a:t>
            </a:r>
            <a:r>
              <a:rPr lang="en-US" dirty="0" err="1">
                <a:solidFill>
                  <a:srgbClr val="000000"/>
                </a:solidFill>
                <a:latin typeface="Kruti Dev 010" pitchFamily="2" charset="0"/>
              </a:rPr>
              <a:t>fy</a:t>
            </a:r>
            <a:r>
              <a:rPr lang="en-US" dirty="0">
                <a:solidFill>
                  <a:srgbClr val="000000"/>
                </a:solidFill>
                <a:latin typeface="Kruti Dev 010" pitchFamily="2" charset="0"/>
              </a:rPr>
              <a:t>,] </a:t>
            </a:r>
            <a:r>
              <a:rPr lang="en-US" dirty="0" err="1">
                <a:solidFill>
                  <a:srgbClr val="000000"/>
                </a:solidFill>
                <a:latin typeface="Kruti Dev 010" pitchFamily="2" charset="0"/>
              </a:rPr>
              <a:t>fjosU;q</a:t>
            </a:r>
            <a:r>
              <a:rPr lang="en-US" dirty="0">
                <a:solidFill>
                  <a:srgbClr val="000000"/>
                </a:solidFill>
                <a:latin typeface="Kruti Dev 010" pitchFamily="2" charset="0"/>
              </a:rPr>
              <a:t> ds </a:t>
            </a:r>
            <a:r>
              <a:rPr lang="en-US" dirty="0" err="1">
                <a:solidFill>
                  <a:srgbClr val="000000"/>
                </a:solidFill>
                <a:latin typeface="Kruti Dev 010" pitchFamily="2" charset="0"/>
              </a:rPr>
              <a:t>dkSu</a:t>
            </a:r>
            <a:r>
              <a:rPr lang="en-US" dirty="0">
                <a:solidFill>
                  <a:srgbClr val="000000"/>
                </a:solidFill>
                <a:latin typeface="Kruti Dev 010" pitchFamily="2" charset="0"/>
              </a:rPr>
              <a:t> ls </a:t>
            </a:r>
            <a:r>
              <a:rPr lang="en-US" dirty="0" err="1">
                <a:solidFill>
                  <a:srgbClr val="000000"/>
                </a:solidFill>
                <a:latin typeface="Kruti Dev 010" pitchFamily="2" charset="0"/>
              </a:rPr>
              <a:t>lzksrksa</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kkfey</a:t>
            </a:r>
            <a:r>
              <a:rPr lang="en-US" dirty="0">
                <a:solidFill>
                  <a:srgbClr val="000000"/>
                </a:solidFill>
                <a:latin typeface="Kruti Dev 010" pitchFamily="2" charset="0"/>
              </a:rPr>
              <a:t> </a:t>
            </a:r>
            <a:r>
              <a:rPr lang="en-US" dirty="0" err="1">
                <a:solidFill>
                  <a:srgbClr val="000000"/>
                </a:solidFill>
                <a:latin typeface="Kruti Dev 010" pitchFamily="2" charset="0"/>
              </a:rPr>
              <a:t>djuk</a:t>
            </a:r>
            <a:r>
              <a:rPr lang="en-US" dirty="0">
                <a:solidFill>
                  <a:srgbClr val="000000"/>
                </a:solidFill>
                <a:latin typeface="Kruti Dev 010" pitchFamily="2" charset="0"/>
              </a:rPr>
              <a:t> </a:t>
            </a:r>
            <a:r>
              <a:rPr lang="en-US" dirty="0" err="1">
                <a:solidFill>
                  <a:srgbClr val="000000"/>
                </a:solidFill>
                <a:latin typeface="Kruti Dev 010" pitchFamily="2" charset="0"/>
              </a:rPr>
              <a:t>pkfg</a:t>
            </a:r>
            <a:r>
              <a:rPr lang="en-US" dirty="0">
                <a:solidFill>
                  <a:srgbClr val="000000"/>
                </a:solidFill>
                <a:latin typeface="Kruti Dev 010" pitchFamily="2" charset="0"/>
              </a:rPr>
              <a:t>,\ </a:t>
            </a:r>
            <a:r>
              <a:rPr lang="en-US" dirty="0" err="1">
                <a:solidFill>
                  <a:srgbClr val="000000"/>
                </a:solidFill>
                <a:latin typeface="Kruti Dev 010" pitchFamily="2" charset="0"/>
              </a:rPr>
              <a:t>lHkh</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dqN</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dkSu&amp;dkSu</a:t>
            </a:r>
            <a:r>
              <a:rPr lang="en-US" dirty="0">
                <a:solidFill>
                  <a:srgbClr val="000000"/>
                </a:solidFill>
                <a:latin typeface="Kruti Dev 010" pitchFamily="2" charset="0"/>
              </a:rPr>
              <a:t> </a:t>
            </a:r>
            <a:r>
              <a:rPr lang="en-US" dirty="0" err="1">
                <a:solidFill>
                  <a:srgbClr val="000000"/>
                </a:solidFill>
                <a:latin typeface="Kruti Dev 010" pitchFamily="2" charset="0"/>
              </a:rPr>
              <a:t>lh</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lHkh</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dqN</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a:t>
            </a:r>
          </a:p>
        </p:txBody>
      </p:sp>
    </p:spTree>
    <p:extLst>
      <p:ext uri="{BB962C8B-B14F-4D97-AF65-F5344CB8AC3E}">
        <p14:creationId xmlns:p14="http://schemas.microsoft.com/office/powerpoint/2010/main" val="70034021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7" fill="hold" nodeType="clickPar">
                      <p:stCondLst>
                        <p:cond delay="indefinite"/>
                      </p:stCondLst>
                      <p:childTnLst>
                        <p:par>
                          <p:cTn id="18" fill="hold" nodeType="withGroup">
                            <p:stCondLst>
                              <p:cond delay="0"/>
                            </p:stCondLst>
                            <p:childTnLst>
                              <p:par>
                                <p:cTn id="19" presetID="1" presetClass="entr" presetSubtype="0" fill="hold" nodeType="click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ext Box 1"/>
          <p:cNvSpPr txBox="1">
            <a:spLocks noChangeArrowheads="1"/>
          </p:cNvSpPr>
          <p:nvPr/>
        </p:nvSpPr>
        <p:spPr bwMode="auto">
          <a:xfrm>
            <a:off x="261938" y="209550"/>
            <a:ext cx="4233862" cy="70485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Understanding Profit</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2295" name="Text Box 2"/>
          <p:cNvSpPr txBox="1">
            <a:spLocks noChangeArrowheads="1"/>
          </p:cNvSpPr>
          <p:nvPr/>
        </p:nvSpPr>
        <p:spPr bwMode="auto">
          <a:xfrm>
            <a:off x="261938" y="1143000"/>
            <a:ext cx="4210050" cy="42672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IN" sz="2000" dirty="0">
                <a:solidFill>
                  <a:srgbClr val="000000"/>
                </a:solidFill>
              </a:rPr>
              <a:t>Profit is the gain made by the business after total costs are deducted from total revenue</a:t>
            </a:r>
            <a:endParaRPr lang="en-GB" sz="2000"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Profit is calculated for a period</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It can be for a year</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It can be half yearly</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It can be for 3 months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It can be for a month</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To calculate profit for a period, we include revenues and costs during that period.</a:t>
            </a:r>
          </a:p>
        </p:txBody>
      </p:sp>
      <p:sp>
        <p:nvSpPr>
          <p:cNvPr id="5"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92612946-89A1-488F-B01D-53BBF05D4D55}" type="slidenum">
              <a:rPr lang="en-US" sz="1600" b="1" smtClean="0">
                <a:solidFill>
                  <a:schemeClr val="tx1"/>
                </a:solidFill>
              </a:rPr>
              <a:pPr algn="ctr">
                <a:defRPr/>
              </a:pPr>
              <a:t>11</a:t>
            </a:fld>
            <a:endParaRPr lang="en-US" sz="1600" b="1" dirty="0">
              <a:solidFill>
                <a:schemeClr val="tx1"/>
              </a:solidFill>
            </a:endParaRPr>
          </a:p>
        </p:txBody>
      </p:sp>
      <p:sp>
        <p:nvSpPr>
          <p:cNvPr id="8" name="Rectangle 7"/>
          <p:cNvSpPr/>
          <p:nvPr/>
        </p:nvSpPr>
        <p:spPr>
          <a:xfrm>
            <a:off x="304800" y="5638800"/>
            <a:ext cx="4191000" cy="8382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2000" b="1" dirty="0">
                <a:solidFill>
                  <a:schemeClr val="tx1"/>
                </a:solidFill>
                <a:latin typeface="Garamond" pitchFamily="18" charset="0"/>
              </a:rPr>
              <a:t>We define profit as follows:</a:t>
            </a:r>
          </a:p>
          <a:p>
            <a:pPr algn="ctr">
              <a:defRPr/>
            </a:pPr>
            <a:r>
              <a:rPr lang="en-US" sz="2000" b="1" dirty="0">
                <a:solidFill>
                  <a:schemeClr val="tx1"/>
                </a:solidFill>
                <a:latin typeface="Garamond" pitchFamily="18" charset="0"/>
              </a:rPr>
              <a:t>Profits  =  Revenues (Sales) - Costs    </a:t>
            </a:r>
          </a:p>
        </p:txBody>
      </p:sp>
      <p:sp>
        <p:nvSpPr>
          <p:cNvPr id="10" name="Text Box 1"/>
          <p:cNvSpPr txBox="1">
            <a:spLocks noChangeArrowheads="1"/>
          </p:cNvSpPr>
          <p:nvPr/>
        </p:nvSpPr>
        <p:spPr bwMode="auto">
          <a:xfrm>
            <a:off x="4648200" y="209550"/>
            <a:ext cx="4233862" cy="70485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ykHk</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dks</a:t>
            </a:r>
            <a:r>
              <a:rPr lang="en-GB" sz="2400" dirty="0">
                <a:solidFill>
                  <a:srgbClr val="000000"/>
                </a:solidFill>
                <a:latin typeface="Kruti Dev 010" pitchFamily="2" charset="0"/>
              </a:rPr>
              <a:t> le&gt;</a:t>
            </a:r>
            <a:r>
              <a:rPr lang="en-GB" sz="2400" dirty="0" err="1">
                <a:solidFill>
                  <a:srgbClr val="000000"/>
                </a:solidFill>
                <a:latin typeface="Kruti Dev 010" pitchFamily="2" charset="0"/>
              </a:rPr>
              <a:t>uk</a:t>
            </a:r>
            <a:endParaRPr lang="en-GB" sz="2400" dirty="0">
              <a:solidFill>
                <a:srgbClr val="000000"/>
              </a:solidFill>
              <a:latin typeface="Kruti Dev 010" pitchFamily="2" charset="0"/>
            </a:endParaRPr>
          </a:p>
        </p:txBody>
      </p:sp>
      <p:sp>
        <p:nvSpPr>
          <p:cNvPr id="12" name="Text Box 2"/>
          <p:cNvSpPr txBox="1">
            <a:spLocks noChangeArrowheads="1"/>
          </p:cNvSpPr>
          <p:nvPr/>
        </p:nvSpPr>
        <p:spPr bwMode="auto">
          <a:xfrm>
            <a:off x="4648200" y="1143000"/>
            <a:ext cx="4210050" cy="42672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ykHk</a:t>
            </a:r>
            <a:r>
              <a:rPr lang="en-GB" sz="2000" dirty="0">
                <a:solidFill>
                  <a:srgbClr val="000000"/>
                </a:solidFill>
                <a:latin typeface="Kruti Dev 010" pitchFamily="2" charset="0"/>
              </a:rPr>
              <a:t> oks </a:t>
            </a:r>
            <a:r>
              <a:rPr lang="en-GB" sz="2000" dirty="0" err="1">
                <a:solidFill>
                  <a:srgbClr val="000000"/>
                </a:solidFill>
                <a:latin typeface="Kruti Dev 010" pitchFamily="2" charset="0"/>
              </a:rPr>
              <a:t>Qk;nk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dqy</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dqy</a:t>
            </a:r>
            <a:r>
              <a:rPr lang="en-GB" sz="2000" dirty="0">
                <a:solidFill>
                  <a:srgbClr val="000000"/>
                </a:solidFill>
                <a:latin typeface="Kruti Dev 010" pitchFamily="2" charset="0"/>
              </a:rPr>
              <a:t> [</a:t>
            </a:r>
            <a:r>
              <a:rPr lang="en-GB" sz="2000" dirty="0" err="1">
                <a:solidFill>
                  <a:srgbClr val="000000"/>
                </a:solidFill>
                <a:latin typeface="Kruti Dev 010" pitchFamily="2" charset="0"/>
              </a:rPr>
              <a:t>kpsZ</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kVkus</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ckn</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izkIr</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ykHk</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x.kuk</a:t>
            </a:r>
            <a:r>
              <a:rPr lang="en-GB" sz="2000" dirty="0">
                <a:solidFill>
                  <a:srgbClr val="000000"/>
                </a:solidFill>
                <a:latin typeface="Kruti Dev 010" pitchFamily="2" charset="0"/>
              </a:rPr>
              <a:t> ,d </a:t>
            </a:r>
            <a:r>
              <a:rPr lang="en-GB" sz="2000" dirty="0" err="1">
                <a:solidFill>
                  <a:srgbClr val="000000"/>
                </a:solidFill>
                <a:latin typeface="Kruti Dev 010" pitchFamily="2" charset="0"/>
              </a:rPr>
              <a:t>vof</a:t>
            </a:r>
            <a:r>
              <a:rPr lang="en-GB" sz="2000" dirty="0">
                <a:solidFill>
                  <a:srgbClr val="000000"/>
                </a:solidFill>
                <a:latin typeface="Kruti Dev 010" pitchFamily="2" charset="0"/>
              </a:rPr>
              <a:t>/k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tkrh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a:t>
            </a:r>
          </a:p>
          <a:p>
            <a:pPr marL="742950" lvl="1" indent="-285750">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1- ;g ,d </a:t>
            </a:r>
            <a:r>
              <a:rPr lang="en-GB" dirty="0" err="1">
                <a:solidFill>
                  <a:srgbClr val="000000"/>
                </a:solidFill>
                <a:latin typeface="Kruti Dev 010" pitchFamily="2" charset="0"/>
              </a:rPr>
              <a:t>o"kZ</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gks</a:t>
            </a:r>
            <a:r>
              <a:rPr lang="en-GB" dirty="0">
                <a:solidFill>
                  <a:srgbClr val="000000"/>
                </a:solidFill>
                <a:latin typeface="Kruti Dev 010" pitchFamily="2" charset="0"/>
              </a:rPr>
              <a:t> </a:t>
            </a:r>
            <a:r>
              <a:rPr lang="en-GB" dirty="0" err="1">
                <a:solidFill>
                  <a:srgbClr val="000000"/>
                </a:solidFill>
                <a:latin typeface="Kruti Dev 010" pitchFamily="2" charset="0"/>
              </a:rPr>
              <a:t>ldrk</a:t>
            </a:r>
            <a:r>
              <a:rPr lang="en-GB" dirty="0">
                <a:solidFill>
                  <a:srgbClr val="000000"/>
                </a:solidFill>
                <a:latin typeface="Kruti Dev 010" pitchFamily="2" charset="0"/>
              </a:rPr>
              <a:t> </a:t>
            </a:r>
            <a:r>
              <a:rPr lang="en-GB" dirty="0" err="1">
                <a:solidFill>
                  <a:srgbClr val="000000"/>
                </a:solidFill>
                <a:latin typeface="Kruti Dev 010" pitchFamily="2" charset="0"/>
              </a:rPr>
              <a:t>gSA</a:t>
            </a:r>
            <a:endParaRPr lang="en-GB" dirty="0">
              <a:solidFill>
                <a:srgbClr val="000000"/>
              </a:solidFill>
              <a:latin typeface="Kruti Dev 010" pitchFamily="2" charset="0"/>
            </a:endParaRPr>
          </a:p>
          <a:p>
            <a:pPr marL="742950" lvl="1" indent="-285750">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2- ;g </a:t>
            </a:r>
            <a:r>
              <a:rPr lang="en-GB" dirty="0" err="1">
                <a:solidFill>
                  <a:srgbClr val="000000"/>
                </a:solidFill>
                <a:latin typeface="Kruti Dev 010" pitchFamily="2" charset="0"/>
              </a:rPr>
              <a:t>vk</a:t>
            </a:r>
            <a:r>
              <a:rPr lang="en-GB" dirty="0">
                <a:solidFill>
                  <a:srgbClr val="000000"/>
                </a:solidFill>
                <a:latin typeface="Kruti Dev 010" pitchFamily="2" charset="0"/>
              </a:rPr>
              <a:t>/</a:t>
            </a:r>
            <a:r>
              <a:rPr lang="en-GB" dirty="0" err="1">
                <a:solidFill>
                  <a:srgbClr val="000000"/>
                </a:solidFill>
                <a:latin typeface="Kruti Dev 010" pitchFamily="2" charset="0"/>
              </a:rPr>
              <a:t>ks</a:t>
            </a:r>
            <a:r>
              <a:rPr lang="en-GB" dirty="0">
                <a:solidFill>
                  <a:srgbClr val="000000"/>
                </a:solidFill>
                <a:latin typeface="Kruti Dev 010" pitchFamily="2" charset="0"/>
              </a:rPr>
              <a:t> </a:t>
            </a:r>
            <a:r>
              <a:rPr lang="en-GB" dirty="0" err="1">
                <a:solidFill>
                  <a:srgbClr val="000000"/>
                </a:solidFill>
                <a:latin typeface="Kruti Dev 010" pitchFamily="2" charset="0"/>
              </a:rPr>
              <a:t>o"kZ</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gks</a:t>
            </a:r>
            <a:r>
              <a:rPr lang="en-GB" dirty="0">
                <a:solidFill>
                  <a:srgbClr val="000000"/>
                </a:solidFill>
                <a:latin typeface="Kruti Dev 010" pitchFamily="2" charset="0"/>
              </a:rPr>
              <a:t> </a:t>
            </a:r>
            <a:r>
              <a:rPr lang="en-GB" dirty="0" err="1">
                <a:solidFill>
                  <a:srgbClr val="000000"/>
                </a:solidFill>
                <a:latin typeface="Kruti Dev 010" pitchFamily="2" charset="0"/>
              </a:rPr>
              <a:t>ldrk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p>
          <a:p>
            <a:pPr marL="742950" lvl="1" indent="-285750">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3- ;g 3 </a:t>
            </a:r>
            <a:r>
              <a:rPr lang="en-GB" dirty="0" err="1">
                <a:solidFill>
                  <a:srgbClr val="000000"/>
                </a:solidFill>
                <a:latin typeface="Kruti Dev 010" pitchFamily="2" charset="0"/>
              </a:rPr>
              <a:t>ekg</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gks</a:t>
            </a:r>
            <a:r>
              <a:rPr lang="en-GB" dirty="0">
                <a:solidFill>
                  <a:srgbClr val="000000"/>
                </a:solidFill>
                <a:latin typeface="Kruti Dev 010" pitchFamily="2" charset="0"/>
              </a:rPr>
              <a:t> </a:t>
            </a:r>
            <a:r>
              <a:rPr lang="en-GB" dirty="0" err="1">
                <a:solidFill>
                  <a:srgbClr val="000000"/>
                </a:solidFill>
                <a:latin typeface="Kruti Dev 010" pitchFamily="2" charset="0"/>
              </a:rPr>
              <a:t>ldrk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p>
          <a:p>
            <a:pPr marL="742950" lvl="1" indent="-285750">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4- ;g ,d </a:t>
            </a:r>
            <a:r>
              <a:rPr lang="en-GB" dirty="0" err="1">
                <a:solidFill>
                  <a:srgbClr val="000000"/>
                </a:solidFill>
                <a:latin typeface="Kruti Dev 010" pitchFamily="2" charset="0"/>
              </a:rPr>
              <a:t>ekg</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gks</a:t>
            </a:r>
            <a:r>
              <a:rPr lang="en-GB" dirty="0">
                <a:solidFill>
                  <a:srgbClr val="000000"/>
                </a:solidFill>
                <a:latin typeface="Kruti Dev 010" pitchFamily="2" charset="0"/>
              </a:rPr>
              <a:t> </a:t>
            </a:r>
            <a:r>
              <a:rPr lang="en-GB" dirty="0" err="1">
                <a:solidFill>
                  <a:srgbClr val="000000"/>
                </a:solidFill>
                <a:latin typeface="Kruti Dev 010" pitchFamily="2" charset="0"/>
              </a:rPr>
              <a:t>ldrk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fdlh</a:t>
            </a:r>
            <a:r>
              <a:rPr lang="en-GB" sz="2000" dirty="0">
                <a:solidFill>
                  <a:srgbClr val="000000"/>
                </a:solidFill>
                <a:latin typeface="Kruti Dev 010" pitchFamily="2" charset="0"/>
              </a:rPr>
              <a:t> </a:t>
            </a:r>
            <a:r>
              <a:rPr lang="en-GB" sz="2000" dirty="0" err="1">
                <a:solidFill>
                  <a:srgbClr val="000000"/>
                </a:solidFill>
                <a:latin typeface="Kruti Dev 010" pitchFamily="2" charset="0"/>
              </a:rPr>
              <a:t>vof</a:t>
            </a:r>
            <a:r>
              <a:rPr lang="en-GB" sz="2000" dirty="0">
                <a:solidFill>
                  <a:srgbClr val="000000"/>
                </a:solidFill>
                <a:latin typeface="Kruti Dev 010" pitchFamily="2" charset="0"/>
              </a:rPr>
              <a:t>/k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ykHk</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x.kuk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djus</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ge</a:t>
            </a:r>
            <a:r>
              <a:rPr lang="en-GB" sz="2000" dirty="0">
                <a:solidFill>
                  <a:srgbClr val="000000"/>
                </a:solidFill>
                <a:latin typeface="Kruti Dev 010" pitchFamily="2" charset="0"/>
              </a:rPr>
              <a:t> mu </a:t>
            </a:r>
            <a:r>
              <a:rPr lang="en-GB" sz="2000" dirty="0" err="1">
                <a:solidFill>
                  <a:srgbClr val="000000"/>
                </a:solidFill>
                <a:latin typeface="Kruti Dev 010" pitchFamily="2" charset="0"/>
              </a:rPr>
              <a:t>mRiknksa@lsokvksa</a:t>
            </a:r>
            <a:r>
              <a:rPr lang="en-GB" sz="2000" dirty="0">
                <a:solidFill>
                  <a:srgbClr val="000000"/>
                </a:solidFill>
                <a:latin typeface="Kruti Dev 010" pitchFamily="2" charset="0"/>
              </a:rPr>
              <a:t> ls </a:t>
            </a:r>
            <a:r>
              <a:rPr lang="en-GB" sz="2000" dirty="0" err="1">
                <a:solidFill>
                  <a:srgbClr val="000000"/>
                </a:solidFill>
                <a:latin typeface="Kruti Dev 010" pitchFamily="2" charset="0"/>
              </a:rPr>
              <a:t>lEcaf</a:t>
            </a:r>
            <a:r>
              <a:rPr lang="en-GB" sz="2000" dirty="0">
                <a:solidFill>
                  <a:srgbClr val="000000"/>
                </a:solidFill>
                <a:latin typeface="Kruti Dev 010" pitchFamily="2" charset="0"/>
              </a:rPr>
              <a:t>/</a:t>
            </a:r>
            <a:r>
              <a:rPr lang="en-GB" sz="2000" dirty="0" err="1">
                <a:solidFill>
                  <a:srgbClr val="000000"/>
                </a:solidFill>
                <a:latin typeface="Kruti Dev 010" pitchFamily="2" charset="0"/>
              </a:rPr>
              <a:t>kr</a:t>
            </a:r>
            <a:r>
              <a:rPr lang="en-GB" sz="2000" dirty="0">
                <a:solidFill>
                  <a:srgbClr val="000000"/>
                </a:solidFill>
                <a:latin typeface="Kruti Dev 010" pitchFamily="2" charset="0"/>
              </a:rPr>
              <a:t> </a:t>
            </a:r>
            <a:r>
              <a:rPr lang="en-GB" sz="2000" dirty="0" err="1">
                <a:solidFill>
                  <a:srgbClr val="000000"/>
                </a:solidFill>
                <a:latin typeface="Kruti Dev 010" pitchFamily="2" charset="0"/>
              </a:rPr>
              <a:t>lHkh</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ysunsu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lfEefyr</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ml </a:t>
            </a:r>
            <a:r>
              <a:rPr lang="en-GB" sz="2000" dirty="0" err="1">
                <a:solidFill>
                  <a:srgbClr val="000000"/>
                </a:solidFill>
                <a:latin typeface="Kruti Dev 010" pitchFamily="2" charset="0"/>
              </a:rPr>
              <a:t>vof</a:t>
            </a:r>
            <a:r>
              <a:rPr lang="en-GB" sz="2000" dirty="0">
                <a:solidFill>
                  <a:srgbClr val="000000"/>
                </a:solidFill>
                <a:latin typeface="Kruti Dev 010" pitchFamily="2" charset="0"/>
              </a:rPr>
              <a:t>/k ds </a:t>
            </a:r>
            <a:r>
              <a:rPr lang="en-GB" sz="2000" dirty="0" err="1">
                <a:solidFill>
                  <a:srgbClr val="000000"/>
                </a:solidFill>
                <a:latin typeface="Kruti Dev 010" pitchFamily="2" charset="0"/>
              </a:rPr>
              <a:t>nkSjku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csps</a:t>
            </a:r>
            <a:r>
              <a:rPr lang="en-GB" sz="2000" dirty="0">
                <a:solidFill>
                  <a:srgbClr val="000000"/>
                </a:solidFill>
                <a:latin typeface="Kruti Dev 010" pitchFamily="2" charset="0"/>
              </a:rPr>
              <a:t> x, </a:t>
            </a:r>
            <a:r>
              <a:rPr lang="en-GB" sz="2000" dirty="0" err="1">
                <a:solidFill>
                  <a:srgbClr val="000000"/>
                </a:solidFill>
                <a:latin typeface="Kruti Dev 010" pitchFamily="2" charset="0"/>
              </a:rPr>
              <a:t>gSaA</a:t>
            </a:r>
            <a:r>
              <a:rPr lang="en-GB" sz="2000" dirty="0">
                <a:solidFill>
                  <a:srgbClr val="000000"/>
                </a:solidFill>
                <a:latin typeface="Kruti Dev 010" pitchFamily="2" charset="0"/>
              </a:rPr>
              <a:t> </a:t>
            </a:r>
          </a:p>
          <a:p>
            <a:pPr marL="200025" indent="-200025">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2000" dirty="0">
              <a:solidFill>
                <a:srgbClr val="000000"/>
              </a:solidFill>
              <a:latin typeface="Kruti Dev 010" pitchFamily="2" charset="0"/>
            </a:endParaRPr>
          </a:p>
          <a:p>
            <a:pPr marL="200025" indent="-200025">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2000" dirty="0">
              <a:solidFill>
                <a:srgbClr val="000000"/>
              </a:solidFill>
              <a:latin typeface="Kruti Dev 010" pitchFamily="2" charset="0"/>
            </a:endParaRPr>
          </a:p>
        </p:txBody>
      </p:sp>
      <p:sp>
        <p:nvSpPr>
          <p:cNvPr id="13" name="Rectangle 12"/>
          <p:cNvSpPr/>
          <p:nvPr/>
        </p:nvSpPr>
        <p:spPr>
          <a:xfrm>
            <a:off x="4691062" y="5638800"/>
            <a:ext cx="4191000" cy="8382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err="1">
                <a:solidFill>
                  <a:schemeClr val="tx1"/>
                </a:solidFill>
                <a:latin typeface="Kruti Dev 010" pitchFamily="2" charset="0"/>
              </a:rPr>
              <a:t>ge</a:t>
            </a:r>
            <a:r>
              <a:rPr lang="en-US" b="1" dirty="0">
                <a:solidFill>
                  <a:schemeClr val="tx1"/>
                </a:solidFill>
                <a:latin typeface="Kruti Dev 010" pitchFamily="2" charset="0"/>
              </a:rPr>
              <a:t> </a:t>
            </a:r>
            <a:r>
              <a:rPr lang="en-US" b="1" dirty="0" err="1">
                <a:solidFill>
                  <a:schemeClr val="tx1"/>
                </a:solidFill>
                <a:latin typeface="Kruti Dev 010" pitchFamily="2" charset="0"/>
              </a:rPr>
              <a:t>ykHk</a:t>
            </a:r>
            <a:r>
              <a:rPr lang="en-US" b="1" dirty="0">
                <a:solidFill>
                  <a:schemeClr val="tx1"/>
                </a:solidFill>
                <a:latin typeface="Kruti Dev 010" pitchFamily="2" charset="0"/>
              </a:rPr>
              <a:t> </a:t>
            </a:r>
            <a:r>
              <a:rPr lang="en-US" b="1" dirty="0" err="1">
                <a:solidFill>
                  <a:schemeClr val="tx1"/>
                </a:solidFill>
                <a:latin typeface="Kruti Dev 010" pitchFamily="2" charset="0"/>
              </a:rPr>
              <a:t>dks</a:t>
            </a:r>
            <a:r>
              <a:rPr lang="en-US" b="1" dirty="0">
                <a:solidFill>
                  <a:schemeClr val="tx1"/>
                </a:solidFill>
                <a:latin typeface="Kruti Dev 010" pitchFamily="2" charset="0"/>
              </a:rPr>
              <a:t> </a:t>
            </a:r>
            <a:r>
              <a:rPr lang="en-US" b="1" dirty="0" err="1">
                <a:solidFill>
                  <a:schemeClr val="tx1"/>
                </a:solidFill>
                <a:latin typeface="Kruti Dev 010" pitchFamily="2" charset="0"/>
              </a:rPr>
              <a:t>fuEu</a:t>
            </a:r>
            <a:r>
              <a:rPr lang="en-US" b="1" dirty="0">
                <a:solidFill>
                  <a:schemeClr val="tx1"/>
                </a:solidFill>
                <a:latin typeface="Kruti Dev 010" pitchFamily="2" charset="0"/>
              </a:rPr>
              <a:t> ds </a:t>
            </a:r>
            <a:r>
              <a:rPr lang="en-US" b="1" dirty="0" err="1">
                <a:solidFill>
                  <a:schemeClr val="tx1"/>
                </a:solidFill>
                <a:latin typeface="Kruti Dev 010" pitchFamily="2" charset="0"/>
              </a:rPr>
              <a:t>vuqlkj</a:t>
            </a:r>
            <a:r>
              <a:rPr lang="en-US" b="1" dirty="0">
                <a:solidFill>
                  <a:schemeClr val="tx1"/>
                </a:solidFill>
                <a:latin typeface="Kruti Dev 010" pitchFamily="2" charset="0"/>
              </a:rPr>
              <a:t> </a:t>
            </a:r>
            <a:r>
              <a:rPr lang="en-US" b="1" dirty="0" err="1">
                <a:solidFill>
                  <a:schemeClr val="tx1"/>
                </a:solidFill>
                <a:latin typeface="Kruti Dev 010" pitchFamily="2" charset="0"/>
              </a:rPr>
              <a:t>ifjHkkf"kr</a:t>
            </a:r>
            <a:r>
              <a:rPr lang="en-US" b="1" dirty="0">
                <a:solidFill>
                  <a:schemeClr val="tx1"/>
                </a:solidFill>
                <a:latin typeface="Kruti Dev 010" pitchFamily="2" charset="0"/>
              </a:rPr>
              <a:t> </a:t>
            </a:r>
            <a:r>
              <a:rPr lang="en-US" b="1" dirty="0" err="1">
                <a:solidFill>
                  <a:schemeClr val="tx1"/>
                </a:solidFill>
                <a:latin typeface="Kruti Dev 010" pitchFamily="2" charset="0"/>
              </a:rPr>
              <a:t>djrs</a:t>
            </a:r>
            <a:r>
              <a:rPr lang="en-US" b="1" dirty="0">
                <a:solidFill>
                  <a:schemeClr val="tx1"/>
                </a:solidFill>
                <a:latin typeface="Kruti Dev 010" pitchFamily="2" charset="0"/>
              </a:rPr>
              <a:t> </a:t>
            </a:r>
            <a:r>
              <a:rPr lang="en-US" b="1" dirty="0" err="1">
                <a:solidFill>
                  <a:schemeClr val="tx1"/>
                </a:solidFill>
                <a:latin typeface="Kruti Dev 010" pitchFamily="2" charset="0"/>
              </a:rPr>
              <a:t>gSa</a:t>
            </a:r>
            <a:r>
              <a:rPr lang="en-US" b="1" dirty="0">
                <a:solidFill>
                  <a:schemeClr val="tx1"/>
                </a:solidFill>
                <a:latin typeface="Kruti Dev 010" pitchFamily="2" charset="0"/>
              </a:rPr>
              <a:t>% </a:t>
            </a:r>
            <a:r>
              <a:rPr lang="en-US" b="1" dirty="0" err="1">
                <a:solidFill>
                  <a:schemeClr val="tx1"/>
                </a:solidFill>
                <a:latin typeface="Kruti Dev 010" pitchFamily="2" charset="0"/>
              </a:rPr>
              <a:t>ykHk</a:t>
            </a:r>
            <a:r>
              <a:rPr lang="en-US" b="1" dirty="0">
                <a:solidFill>
                  <a:schemeClr val="tx1"/>
                </a:solidFill>
                <a:latin typeface="Kruti Dev 010" pitchFamily="2" charset="0"/>
              </a:rPr>
              <a:t> ¾ </a:t>
            </a:r>
            <a:r>
              <a:rPr lang="en-US" b="1" dirty="0" err="1">
                <a:solidFill>
                  <a:schemeClr val="tx1"/>
                </a:solidFill>
                <a:latin typeface="Kruti Dev 010" pitchFamily="2" charset="0"/>
              </a:rPr>
              <a:t>fjosU;q</a:t>
            </a:r>
            <a:r>
              <a:rPr lang="en-US" b="1" dirty="0">
                <a:solidFill>
                  <a:schemeClr val="tx1"/>
                </a:solidFill>
                <a:latin typeface="Kruti Dev 010" pitchFamily="2" charset="0"/>
              </a:rPr>
              <a:t> ¼ </a:t>
            </a:r>
            <a:r>
              <a:rPr lang="en-US" b="1" dirty="0" err="1">
                <a:solidFill>
                  <a:schemeClr val="tx1"/>
                </a:solidFill>
                <a:latin typeface="Kruti Dev 010" pitchFamily="2" charset="0"/>
              </a:rPr>
              <a:t>fcØh</a:t>
            </a:r>
            <a:r>
              <a:rPr lang="en-US" b="1" dirty="0">
                <a:solidFill>
                  <a:schemeClr val="tx1"/>
                </a:solidFill>
                <a:latin typeface="Kruti Dev 010" pitchFamily="2" charset="0"/>
              </a:rPr>
              <a:t> ½ &amp; </a:t>
            </a:r>
            <a:r>
              <a:rPr lang="en-US" b="1" dirty="0" err="1">
                <a:solidFill>
                  <a:schemeClr val="tx1"/>
                </a:solidFill>
                <a:latin typeface="Kruti Dev 010" pitchFamily="2" charset="0"/>
              </a:rPr>
              <a:t>ykxr</a:t>
            </a:r>
            <a:endParaRPr lang="en-US" b="1" dirty="0">
              <a:solidFill>
                <a:schemeClr val="tx1"/>
              </a:solidFill>
              <a:latin typeface="Kruti Dev 010" pitchFamily="2" charset="0"/>
            </a:endParaRPr>
          </a:p>
        </p:txBody>
      </p:sp>
    </p:spTree>
    <p:extLst>
      <p:ext uri="{BB962C8B-B14F-4D97-AF65-F5344CB8AC3E}">
        <p14:creationId xmlns:p14="http://schemas.microsoft.com/office/powerpoint/2010/main" val="1862354766"/>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nodeType="clickEffect">
                                  <p:stCondLst>
                                    <p:cond delay="0"/>
                                  </p:stCondLst>
                                  <p:childTnLst>
                                    <p:set>
                                      <p:cBhvr>
                                        <p:cTn id="10" dur="1" fill="hold">
                                          <p:stCondLst>
                                            <p:cond delay="0"/>
                                          </p:stCondLst>
                                        </p:cTn>
                                        <p:tgtEl>
                                          <p:spTgt spid="12295">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2295">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295">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295">
                                            <p:txEl>
                                              <p:pRg st="3" end="3"/>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2295">
                                            <p:txEl>
                                              <p:pRg st="4" end="4"/>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2295">
                                            <p:txEl>
                                              <p:pRg st="5" end="5"/>
                                            </p:txEl>
                                          </p:spTgt>
                                        </p:tgtEl>
                                        <p:attrNameLst>
                                          <p:attrName>style.visibility</p:attrName>
                                        </p:attrNameLst>
                                      </p:cBhvr>
                                      <p:to>
                                        <p:strVal val="visible"/>
                                      </p:to>
                                    </p:set>
                                  </p:childTnLst>
                                </p:cTn>
                              </p:par>
                            </p:childTnLst>
                          </p:cTn>
                        </p:par>
                      </p:childTnLst>
                    </p:cTn>
                  </p:par>
                  <p:par>
                    <p:cTn id="23" fill="hold" nodeType="clickPar">
                      <p:stCondLst>
                        <p:cond delay="indefinite"/>
                      </p:stCondLst>
                      <p:childTnLst>
                        <p:par>
                          <p:cTn id="24" fill="hold" nodeType="withGroup">
                            <p:stCondLst>
                              <p:cond delay="0"/>
                            </p:stCondLst>
                            <p:childTnLst>
                              <p:par>
                                <p:cTn id="25" presetID="1" presetClass="entr" presetSubtype="0" fill="hold" nodeType="clickEffect">
                                  <p:stCondLst>
                                    <p:cond delay="0"/>
                                  </p:stCondLst>
                                  <p:childTnLst>
                                    <p:set>
                                      <p:cBhvr>
                                        <p:cTn id="26" dur="1" fill="hold">
                                          <p:stCondLst>
                                            <p:cond delay="0"/>
                                          </p:stCondLst>
                                        </p:cTn>
                                        <p:tgtEl>
                                          <p:spTgt spid="12295">
                                            <p:txEl>
                                              <p:pRg st="6" end="6"/>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3"/>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2">
                                            <p:txEl>
                                              <p:pRg st="1" end="1"/>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2">
                                            <p:txEl>
                                              <p:pRg st="2" end="2"/>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2">
                                            <p:txEl>
                                              <p:pRg st="3" end="3"/>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12">
                                            <p:txEl>
                                              <p:pRg st="4" end="4"/>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12">
                                            <p:txEl>
                                              <p:pRg st="5" end="5"/>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nodeType="clickEffect">
                                  <p:stCondLst>
                                    <p:cond delay="0"/>
                                  </p:stCondLst>
                                  <p:childTnLst>
                                    <p:set>
                                      <p:cBhvr>
                                        <p:cTn id="58" dur="1" fill="hold">
                                          <p:stCondLst>
                                            <p:cond delay="0"/>
                                          </p:stCondLst>
                                        </p:cTn>
                                        <p:tgtEl>
                                          <p:spTgt spid="12">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3"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12</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1447800"/>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P&amp;L</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Revenues, costs and profits</a:t>
            </a:r>
          </a:p>
          <a:p>
            <a:pPr marL="457200" indent="-457200">
              <a:buFont typeface="+mj-lt"/>
              <a:buAutoNum type="arabicPeriod"/>
            </a:pPr>
            <a:r>
              <a:rPr lang="en-US" sz="2000" dirty="0"/>
              <a:t>Components of P&amp;L statement - Revenues and Costs</a:t>
            </a:r>
          </a:p>
          <a:p>
            <a:pPr marL="457200" indent="-457200">
              <a:buFont typeface="+mj-lt"/>
              <a:buAutoNum type="arabicPeriod"/>
            </a:pPr>
            <a:r>
              <a:rPr lang="en-US" sz="2000" dirty="0"/>
              <a:t>Direct costs and Inventory</a:t>
            </a:r>
          </a:p>
          <a:p>
            <a:pPr marL="457200" indent="-457200">
              <a:buFont typeface="+mj-lt"/>
              <a:buAutoNum type="arabicPeriod"/>
            </a:pPr>
            <a:r>
              <a:rPr lang="en-US" sz="2000" dirty="0"/>
              <a:t>Cash and profits are not the same</a:t>
            </a:r>
          </a:p>
          <a:p>
            <a:pPr marL="457200" indent="-457200">
              <a:buFont typeface="+mj-lt"/>
              <a:buAutoNum type="arabicPeriod"/>
            </a:pPr>
            <a:r>
              <a:rPr lang="en-US" sz="2000" dirty="0"/>
              <a:t>P&amp;L and Loans</a:t>
            </a:r>
          </a:p>
          <a:p>
            <a:pPr marL="457200" indent="-457200">
              <a:buFont typeface="+mj-lt"/>
              <a:buAutoNum type="arabicPeriod"/>
            </a:pPr>
            <a:r>
              <a:rPr lang="en-US" sz="2000" dirty="0"/>
              <a:t>Components of P&amp;L statement - Gross profits and Net profits</a:t>
            </a:r>
          </a:p>
          <a:p>
            <a:pPr marL="457200" indent="-457200">
              <a:buFont typeface="+mj-lt"/>
              <a:buAutoNum type="arabicPeriod"/>
            </a:pPr>
            <a:r>
              <a:rPr lang="en-US" sz="2000" dirty="0"/>
              <a:t>Profitability</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000" dirty="0">
                <a:solidFill>
                  <a:srgbClr val="000000"/>
                </a:solidFill>
              </a:rPr>
              <a:t>आय, लागत और लाभ </a:t>
            </a:r>
            <a:endParaRPr lang="en-US" sz="2000" dirty="0">
              <a:solidFill>
                <a:srgbClr val="000000"/>
              </a:solidFill>
            </a:endParaRPr>
          </a:p>
          <a:p>
            <a:pPr marL="457200" lvl="1" indent="-457200" eaLnBrk="1" hangingPunct="1">
              <a:lnSpc>
                <a:spcPct val="150000"/>
              </a:lnSpc>
              <a:buSzPct val="100000"/>
              <a:buFont typeface="+mj-lt"/>
              <a:buAutoNum type="arabicPeriod"/>
              <a:defRPr/>
            </a:pPr>
            <a:r>
              <a:rPr lang="hi-IN" sz="2000" dirty="0">
                <a:solidFill>
                  <a:srgbClr val="000000"/>
                </a:solidFill>
              </a:rPr>
              <a:t>पी एंड एल कथन के घटक - आय और लागत</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प्रत्यक्ष लागत और </a:t>
            </a:r>
            <a:r>
              <a:rPr lang="en-US" sz="2400" b="1" dirty="0" err="1">
                <a:solidFill>
                  <a:srgbClr val="000000"/>
                </a:solidFill>
                <a:latin typeface="Kruti Dev 010" pitchFamily="2" charset="0"/>
              </a:rPr>
              <a:t>bUosaVªh</a:t>
            </a:r>
            <a:endParaRPr lang="en-US" sz="2400" b="1" dirty="0">
              <a:solidFill>
                <a:srgbClr val="000000"/>
              </a:solidFill>
              <a:latin typeface="Kruti Dev 010" pitchFamily="2" charset="0"/>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नकद और लाभ समान नहीं हैं</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और ऋण</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कथन के घटक - सकल लाभ और शुद्ध मुनाफा</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लाभप्रदता</a:t>
            </a:r>
            <a:endParaRPr lang="en-US" sz="2000" dirty="0">
              <a:solidFill>
                <a:srgbClr val="000000"/>
              </a:solidFill>
            </a:endParaRPr>
          </a:p>
        </p:txBody>
      </p:sp>
      <p:sp>
        <p:nvSpPr>
          <p:cNvPr id="9" name="Text Box 17"/>
          <p:cNvSpPr txBox="1">
            <a:spLocks noChangeArrowheads="1"/>
          </p:cNvSpPr>
          <p:nvPr/>
        </p:nvSpPr>
        <p:spPr bwMode="auto">
          <a:xfrm>
            <a:off x="-76200" y="11461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328650742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0" end="0"/>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3" end="3"/>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4">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4">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Title 1"/>
          <p:cNvSpPr>
            <a:spLocks noGrp="1"/>
          </p:cNvSpPr>
          <p:nvPr>
            <p:ph type="title"/>
          </p:nvPr>
        </p:nvSpPr>
        <p:spPr>
          <a:xfrm>
            <a:off x="304800" y="228600"/>
            <a:ext cx="41148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ea typeface="+mn-ea"/>
                <a:cs typeface="Arial" charset="0"/>
              </a:rPr>
              <a:t>Introducing the Profit &amp; Loss Statement</a:t>
            </a:r>
          </a:p>
        </p:txBody>
      </p:sp>
      <p:sp>
        <p:nvSpPr>
          <p:cNvPr id="29699" name="Content Placeholder 2"/>
          <p:cNvSpPr>
            <a:spLocks noGrp="1"/>
          </p:cNvSpPr>
          <p:nvPr>
            <p:ph idx="1"/>
          </p:nvPr>
        </p:nvSpPr>
        <p:spPr>
          <a:xfrm>
            <a:off x="304800" y="1143000"/>
            <a:ext cx="4114800" cy="4419600"/>
          </a:xfrm>
          <a:ln>
            <a:solidFill>
              <a:srgbClr val="000000"/>
            </a:solidFill>
            <a:round/>
          </a:ln>
        </p:spPr>
        <p:txBody>
          <a:bodyPr lIns="82945" tIns="41473" rIns="82945" bIns="41473"/>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cs typeface="Arial" charset="0"/>
              </a:rPr>
              <a:t>Profit &amp; Loss Statement ( “P&amp;L”) shows how much profit or loss a business made over the statement period (typically one year)</a:t>
            </a: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cs typeface="Arial" charset="0"/>
              </a:rPr>
              <a:t>For creating a Profit &amp; Loss Statement, we need to understand and collect data on the revenues and the costs of the business</a:t>
            </a: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cs typeface="Arial" charset="0"/>
              </a:rPr>
              <a:t>Let’s first look at the revenues for our example business</a:t>
            </a:r>
            <a:endParaRPr lang="en-US" sz="1600" dirty="0">
              <a:solidFill>
                <a:srgbClr val="000000"/>
              </a:solidFill>
              <a:latin typeface="Arial" charset="0"/>
              <a:cs typeface="Arial" charset="0"/>
            </a:endParaRPr>
          </a:p>
        </p:txBody>
      </p:sp>
      <p:sp>
        <p:nvSpPr>
          <p:cNvPr id="16388"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47634023-59B2-4009-854E-949DA7BD826E}" type="slidenum">
              <a:rPr lang="en-US" sz="1600" b="1">
                <a:latin typeface="Calibri" pitchFamily="34" charset="0"/>
              </a:rPr>
              <a:pPr algn="ctr"/>
              <a:t>13</a:t>
            </a:fld>
            <a:endParaRPr lang="en-US" sz="1600" b="1">
              <a:latin typeface="Calibri" pitchFamily="34" charset="0"/>
            </a:endParaRPr>
          </a:p>
        </p:txBody>
      </p:sp>
      <p:sp>
        <p:nvSpPr>
          <p:cNvPr id="7" name="Title 1"/>
          <p:cNvSpPr txBox="1">
            <a:spLocks/>
          </p:cNvSpPr>
          <p:nvPr/>
        </p:nvSpPr>
        <p:spPr bwMode="auto">
          <a:xfrm>
            <a:off x="4724400" y="228600"/>
            <a:ext cx="41148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rFkk</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gkfu</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C;kSjk</a:t>
            </a:r>
            <a:r>
              <a:rPr lang="en-US" sz="2400" dirty="0">
                <a:solidFill>
                  <a:srgbClr val="000000"/>
                </a:solidFill>
                <a:latin typeface="Kruti Dev 010" pitchFamily="2" charset="0"/>
              </a:rPr>
              <a:t> </a:t>
            </a:r>
            <a:r>
              <a:rPr lang="en-US" sz="2400" dirty="0" err="1">
                <a:solidFill>
                  <a:srgbClr val="000000"/>
                </a:solidFill>
                <a:latin typeface="Kruti Dev 010" pitchFamily="2" charset="0"/>
              </a:rPr>
              <a:t>izLrqr</a:t>
            </a:r>
            <a:r>
              <a:rPr lang="en-US" sz="2400" dirty="0">
                <a:solidFill>
                  <a:srgbClr val="000000"/>
                </a:solidFill>
                <a:latin typeface="Kruti Dev 010" pitchFamily="2" charset="0"/>
              </a:rPr>
              <a:t> </a:t>
            </a:r>
            <a:r>
              <a:rPr lang="en-US" sz="2400" dirty="0" err="1">
                <a:solidFill>
                  <a:srgbClr val="000000"/>
                </a:solidFill>
                <a:latin typeface="Kruti Dev 010" pitchFamily="2" charset="0"/>
              </a:rPr>
              <a:t>djuk</a:t>
            </a:r>
            <a:endParaRPr lang="en-US" sz="2400" dirty="0">
              <a:solidFill>
                <a:srgbClr val="000000"/>
              </a:solidFill>
              <a:latin typeface="Kruti Dev 010" pitchFamily="2" charset="0"/>
            </a:endParaRPr>
          </a:p>
        </p:txBody>
      </p:sp>
      <p:sp>
        <p:nvSpPr>
          <p:cNvPr id="8" name="Content Placeholder 2"/>
          <p:cNvSpPr txBox="1">
            <a:spLocks/>
          </p:cNvSpPr>
          <p:nvPr/>
        </p:nvSpPr>
        <p:spPr bwMode="auto">
          <a:xfrm>
            <a:off x="4724400" y="1143001"/>
            <a:ext cx="4114800" cy="44196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a:lnSpc>
                <a:spcPct val="130000"/>
              </a:lnSpc>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rFkk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gkfu</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C;kSjk</a:t>
            </a:r>
            <a:r>
              <a:rPr lang="en-US" sz="2000" dirty="0">
                <a:solidFill>
                  <a:srgbClr val="000000"/>
                </a:solidFill>
                <a:latin typeface="Kruti Dev 010" pitchFamily="2" charset="0"/>
              </a:rPr>
              <a:t> ¼ih ,</a:t>
            </a:r>
            <a:r>
              <a:rPr lang="en-US" sz="2000" dirty="0" err="1">
                <a:solidFill>
                  <a:srgbClr val="000000"/>
                </a:solidFill>
                <a:latin typeface="Kruti Dev 010" pitchFamily="2" charset="0"/>
              </a:rPr>
              <a:t>aM</a:t>
            </a:r>
            <a:r>
              <a:rPr lang="en-US" sz="2000" dirty="0">
                <a:solidFill>
                  <a:srgbClr val="000000"/>
                </a:solidFill>
                <a:latin typeface="Kruti Dev 010" pitchFamily="2" charset="0"/>
              </a:rPr>
              <a:t> ,y½ ;g </a:t>
            </a:r>
            <a:r>
              <a:rPr lang="en-US" sz="2000" dirty="0" err="1">
                <a:solidFill>
                  <a:srgbClr val="000000"/>
                </a:solidFill>
                <a:latin typeface="Kruti Dev 010" pitchFamily="2" charset="0"/>
              </a:rPr>
              <a:t>n'kkZrk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ml </a:t>
            </a:r>
            <a:r>
              <a:rPr lang="en-US" sz="2000" dirty="0" err="1">
                <a:solidFill>
                  <a:srgbClr val="000000"/>
                </a:solidFill>
                <a:latin typeface="Kruti Dev 010" pitchFamily="2" charset="0"/>
              </a:rPr>
              <a:t>vof</a:t>
            </a:r>
            <a:r>
              <a:rPr lang="en-US" sz="2000" dirty="0">
                <a:solidFill>
                  <a:srgbClr val="000000"/>
                </a:solidFill>
                <a:latin typeface="Kruti Dev 010" pitchFamily="2" charset="0"/>
              </a:rPr>
              <a:t>/k ¼vke </a:t>
            </a:r>
            <a:r>
              <a:rPr lang="en-US" sz="2000" dirty="0" err="1">
                <a:solidFill>
                  <a:srgbClr val="000000"/>
                </a:solidFill>
                <a:latin typeface="Kruti Dev 010" pitchFamily="2" charset="0"/>
              </a:rPr>
              <a:t>rkSj</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a:t>
            </a:r>
            <a:r>
              <a:rPr lang="en-US" sz="2000" dirty="0">
                <a:solidFill>
                  <a:srgbClr val="000000"/>
                </a:solidFill>
                <a:latin typeface="Kruti Dev 010" pitchFamily="2" charset="0"/>
              </a:rPr>
              <a:t> ,d o</a:t>
            </a:r>
            <a:r>
              <a:rPr lang="en-IN" sz="2000" dirty="0">
                <a:latin typeface="Kruti Dev 010" pitchFamily="2" charset="0"/>
              </a:rPr>
              <a:t>"</a:t>
            </a:r>
            <a:r>
              <a:rPr lang="en-IN" sz="2000" dirty="0" err="1">
                <a:latin typeface="Kruti Dev 010" pitchFamily="2" charset="0"/>
              </a:rPr>
              <a:t>kZ</a:t>
            </a:r>
            <a:r>
              <a:rPr lang="en-IN" sz="2000" dirty="0">
                <a:latin typeface="Kruti Dev 010" pitchFamily="2" charset="0"/>
              </a:rPr>
              <a:t> ds fy,½ </a:t>
            </a:r>
            <a:r>
              <a:rPr lang="en-US" sz="2000" dirty="0">
                <a:solidFill>
                  <a:srgbClr val="000000"/>
                </a:solidFill>
                <a:latin typeface="Kruti Dev 010" pitchFamily="2" charset="0"/>
              </a:rPr>
              <a:t>ds </a:t>
            </a:r>
            <a:r>
              <a:rPr lang="en-US" sz="2000" dirty="0" err="1">
                <a:solidFill>
                  <a:srgbClr val="000000"/>
                </a:solidFill>
                <a:latin typeface="Kruti Dev 010" pitchFamily="2" charset="0"/>
              </a:rPr>
              <a:t>nkSjku</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fdruk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vFkok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gkfu</a:t>
            </a:r>
            <a:r>
              <a:rPr lang="en-US" sz="2000" dirty="0">
                <a:solidFill>
                  <a:srgbClr val="000000"/>
                </a:solidFill>
                <a:latin typeface="Kruti Dev 010" pitchFamily="2" charset="0"/>
              </a:rPr>
              <a:t> </a:t>
            </a:r>
            <a:r>
              <a:rPr lang="en-US" sz="2000" dirty="0" err="1">
                <a:solidFill>
                  <a:srgbClr val="000000"/>
                </a:solidFill>
                <a:latin typeface="Kruti Dev 010" pitchFamily="2" charset="0"/>
              </a:rPr>
              <a:t>gq;h</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p>
          <a:p>
            <a:pPr marL="200025" indent="-200025">
              <a:lnSpc>
                <a:spcPct val="130000"/>
              </a:lnSpc>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rFkk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gkfu</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C;kSjk</a:t>
            </a:r>
            <a:r>
              <a:rPr lang="en-US" sz="2000" dirty="0">
                <a:solidFill>
                  <a:srgbClr val="000000"/>
                </a:solidFill>
                <a:latin typeface="Kruti Dev 010" pitchFamily="2" charset="0"/>
              </a:rPr>
              <a:t> </a:t>
            </a:r>
            <a:r>
              <a:rPr lang="en-US" sz="2000" dirty="0" err="1">
                <a:solidFill>
                  <a:srgbClr val="000000"/>
                </a:solidFill>
                <a:latin typeface="Kruti Dev 010" pitchFamily="2" charset="0"/>
              </a:rPr>
              <a:t>cukus</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vk</a:t>
            </a:r>
            <a:r>
              <a:rPr lang="en-US" sz="2000" dirty="0">
                <a:solidFill>
                  <a:srgbClr val="000000"/>
                </a:solidFill>
                <a:latin typeface="Kruti Dev 010" pitchFamily="2" charset="0"/>
              </a:rPr>
              <a:t>; </a:t>
            </a:r>
            <a:r>
              <a:rPr lang="en-US" sz="2000" dirty="0" err="1">
                <a:solidFill>
                  <a:srgbClr val="000000"/>
                </a:solidFill>
                <a:latin typeface="Kruti Dev 010" pitchFamily="2" charset="0"/>
              </a:rPr>
              <a:t>rFkk</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vkadM+ksa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le&gt;</a:t>
            </a:r>
            <a:r>
              <a:rPr lang="en-US" sz="2000" dirty="0" err="1">
                <a:solidFill>
                  <a:srgbClr val="000000"/>
                </a:solidFill>
                <a:latin typeface="Kruti Dev 010" pitchFamily="2" charset="0"/>
              </a:rPr>
              <a:t>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rFkk</a:t>
            </a:r>
            <a:r>
              <a:rPr lang="en-US" sz="2000" dirty="0">
                <a:solidFill>
                  <a:srgbClr val="000000"/>
                </a:solidFill>
                <a:latin typeface="Kruti Dev 010" pitchFamily="2" charset="0"/>
              </a:rPr>
              <a:t> ,</a:t>
            </a:r>
            <a:r>
              <a:rPr lang="en-US" sz="2000" dirty="0" err="1">
                <a:solidFill>
                  <a:srgbClr val="000000"/>
                </a:solidFill>
                <a:latin typeface="Kruti Dev 010" pitchFamily="2" charset="0"/>
              </a:rPr>
              <a:t>df</a:t>
            </a:r>
            <a:r>
              <a:rPr lang="en-US" sz="2000" dirty="0">
                <a:solidFill>
                  <a:srgbClr val="000000"/>
                </a:solidFill>
                <a:latin typeface="Kruti Dev 010" pitchFamily="2" charset="0"/>
              </a:rPr>
              <a:t>=r </a:t>
            </a:r>
            <a:r>
              <a:rPr lang="en-US" sz="2000" dirty="0" err="1">
                <a:solidFill>
                  <a:srgbClr val="000000"/>
                </a:solidFill>
                <a:latin typeface="Kruti Dev 010" pitchFamily="2" charset="0"/>
              </a:rPr>
              <a:t>djuk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gksxkA</a:t>
            </a:r>
            <a:endParaRPr lang="en-US" sz="2000" dirty="0">
              <a:solidFill>
                <a:srgbClr val="000000"/>
              </a:solidFill>
              <a:latin typeface="Kruti Dev 010" pitchFamily="2" charset="0"/>
            </a:endParaRPr>
          </a:p>
          <a:p>
            <a:pPr marL="200025" indent="-200025">
              <a:lnSpc>
                <a:spcPct val="130000"/>
              </a:lnSpc>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pfy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igys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a:t>
            </a:r>
            <a:r>
              <a:rPr lang="en-US" sz="2000" dirty="0">
                <a:solidFill>
                  <a:srgbClr val="000000"/>
                </a:solidFill>
                <a:latin typeface="Kruti Dev 010" pitchFamily="2" charset="0"/>
              </a:rPr>
              <a:t> s </a:t>
            </a:r>
            <a:r>
              <a:rPr lang="en-US" sz="2000" dirty="0" err="1">
                <a:solidFill>
                  <a:srgbClr val="000000"/>
                </a:solidFill>
                <a:latin typeface="Kruti Dev 010" pitchFamily="2" charset="0"/>
              </a:rPr>
              <a:t>mnkgj.k</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ds </a:t>
            </a:r>
            <a:r>
              <a:rPr lang="hi-IN" sz="1600" dirty="0">
                <a:solidFill>
                  <a:srgbClr val="000000"/>
                </a:solidFill>
                <a:latin typeface="Kruti Dev 010" pitchFamily="2" charset="0"/>
              </a:rPr>
              <a:t>आय</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a:t>
            </a:r>
            <a:r>
              <a:rPr lang="en-US" sz="2000" dirty="0">
                <a:solidFill>
                  <a:srgbClr val="000000"/>
                </a:solidFill>
                <a:latin typeface="Kruti Dev 010" pitchFamily="2" charset="0"/>
              </a:rPr>
              <a:t> </a:t>
            </a:r>
            <a:r>
              <a:rPr lang="en-US" sz="2000" dirty="0" err="1">
                <a:solidFill>
                  <a:srgbClr val="000000"/>
                </a:solidFill>
                <a:latin typeface="Kruti Dev 010" pitchFamily="2" charset="0"/>
              </a:rPr>
              <a:t>utj</a:t>
            </a:r>
            <a:r>
              <a:rPr lang="en-US" sz="2000" dirty="0">
                <a:solidFill>
                  <a:srgbClr val="000000"/>
                </a:solidFill>
                <a:latin typeface="Kruti Dev 010" pitchFamily="2" charset="0"/>
              </a:rPr>
              <a:t> </a:t>
            </a:r>
            <a:r>
              <a:rPr lang="en-US" sz="2000" dirty="0" err="1">
                <a:solidFill>
                  <a:srgbClr val="000000"/>
                </a:solidFill>
                <a:latin typeface="Kruti Dev 010" pitchFamily="2" charset="0"/>
              </a:rPr>
              <a:t>Mkyrs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a:t>
            </a:r>
            <a:r>
              <a:rPr lang="en-US" sz="2000" dirty="0">
                <a:solidFill>
                  <a:srgbClr val="000000"/>
                </a:solidFill>
                <a:latin typeface="Kruti Dev 010" pitchFamily="2" charset="0"/>
              </a:rPr>
              <a:t> </a:t>
            </a:r>
          </a:p>
        </p:txBody>
      </p:sp>
      <p:sp>
        <p:nvSpPr>
          <p:cNvPr id="9" name="Rectangle 8"/>
          <p:cNvSpPr/>
          <p:nvPr/>
        </p:nvSpPr>
        <p:spPr>
          <a:xfrm>
            <a:off x="304800" y="5638800"/>
            <a:ext cx="4114800" cy="10668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2000" b="1" dirty="0">
                <a:solidFill>
                  <a:schemeClr val="tx1"/>
                </a:solidFill>
                <a:latin typeface="Garamond" pitchFamily="18" charset="0"/>
              </a:rPr>
              <a:t>Question:</a:t>
            </a:r>
            <a:r>
              <a:rPr lang="en-US" sz="2000" dirty="0">
                <a:solidFill>
                  <a:schemeClr val="tx1"/>
                </a:solidFill>
                <a:latin typeface="Garamond" pitchFamily="18" charset="0"/>
              </a:rPr>
              <a:t> From which record will you get the data on revenues and costs of a business you are supporting</a:t>
            </a:r>
          </a:p>
        </p:txBody>
      </p:sp>
      <p:sp>
        <p:nvSpPr>
          <p:cNvPr id="10" name="Rectangle 9"/>
          <p:cNvSpPr/>
          <p:nvPr/>
        </p:nvSpPr>
        <p:spPr>
          <a:xfrm>
            <a:off x="4716887" y="5705229"/>
            <a:ext cx="4114800" cy="10668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hi-IN" sz="2000" b="1" dirty="0">
                <a:solidFill>
                  <a:schemeClr val="tx1"/>
                </a:solidFill>
                <a:latin typeface="Kruti Dev 010" pitchFamily="2" charset="0"/>
              </a:rPr>
              <a:t>प्रश्न: आप किस रिकॉर्ड से आय और आपके द्वारा समर्थित व्यवसाय की लागत पर डेटा प्राप्त करेंगे</a:t>
            </a:r>
            <a:endParaRPr lang="en-US" sz="2000" dirty="0">
              <a:solidFill>
                <a:schemeClr val="tx1"/>
              </a:solidFill>
              <a:latin typeface="Kruti Dev 010" pitchFamily="2" charset="0"/>
            </a:endParaRPr>
          </a:p>
        </p:txBody>
      </p:sp>
    </p:spTree>
    <p:extLst>
      <p:ext uri="{BB962C8B-B14F-4D97-AF65-F5344CB8AC3E}">
        <p14:creationId xmlns:p14="http://schemas.microsoft.com/office/powerpoint/2010/main" val="1264616163"/>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2969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9699">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9699">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9"/>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Title 1"/>
          <p:cNvSpPr>
            <a:spLocks noGrp="1"/>
          </p:cNvSpPr>
          <p:nvPr>
            <p:ph type="title"/>
          </p:nvPr>
        </p:nvSpPr>
        <p:spPr>
          <a:xfrm>
            <a:off x="457200" y="228600"/>
            <a:ext cx="39624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Arial" charset="0"/>
                <a:ea typeface="+mn-ea"/>
                <a:cs typeface="Arial" charset="0"/>
              </a:rPr>
              <a:t>Sundari’s</a:t>
            </a:r>
            <a:r>
              <a:rPr lang="en-US" sz="2400" dirty="0">
                <a:solidFill>
                  <a:srgbClr val="000000"/>
                </a:solidFill>
                <a:latin typeface="Arial" charset="0"/>
                <a:ea typeface="+mn-ea"/>
                <a:cs typeface="Arial" charset="0"/>
              </a:rPr>
              <a:t> Garments: Types of Revenue (for last year)</a:t>
            </a:r>
          </a:p>
        </p:txBody>
      </p:sp>
      <p:graphicFrame>
        <p:nvGraphicFramePr>
          <p:cNvPr id="7" name="Content Placeholder 5"/>
          <p:cNvGraphicFramePr>
            <a:graphicFrameLocks noGrp="1"/>
          </p:cNvGraphicFramePr>
          <p:nvPr>
            <p:ph idx="1"/>
            <p:extLst>
              <p:ext uri="{D42A27DB-BD31-4B8C-83A1-F6EECF244321}">
                <p14:modId xmlns:p14="http://schemas.microsoft.com/office/powerpoint/2010/main" val="2459377648"/>
              </p:ext>
            </p:extLst>
          </p:nvPr>
        </p:nvGraphicFramePr>
        <p:xfrm>
          <a:off x="457200" y="1169988"/>
          <a:ext cx="3962400" cy="1742815"/>
        </p:xfrm>
        <a:graphic>
          <a:graphicData uri="http://schemas.openxmlformats.org/drawingml/2006/table">
            <a:tbl>
              <a:tblPr firstRow="1" bandRow="1">
                <a:tableStyleId>{073A0DAA-6AF3-43AB-8588-CEC1D06C72B9}</a:tableStyleId>
              </a:tblPr>
              <a:tblGrid>
                <a:gridCol w="2514600">
                  <a:extLst>
                    <a:ext uri="{9D8B030D-6E8A-4147-A177-3AD203B41FA5}">
                      <a16:colId xmlns:a16="http://schemas.microsoft.com/office/drawing/2014/main" val="20000"/>
                    </a:ext>
                  </a:extLst>
                </a:gridCol>
                <a:gridCol w="1447800">
                  <a:extLst>
                    <a:ext uri="{9D8B030D-6E8A-4147-A177-3AD203B41FA5}">
                      <a16:colId xmlns:a16="http://schemas.microsoft.com/office/drawing/2014/main" val="20001"/>
                    </a:ext>
                  </a:extLst>
                </a:gridCol>
              </a:tblGrid>
              <a:tr h="374389">
                <a:tc>
                  <a:txBody>
                    <a:bodyPr/>
                    <a:lstStyle/>
                    <a:p>
                      <a:r>
                        <a:rPr lang="en-US" sz="1800" dirty="0"/>
                        <a:t>Revenue</a:t>
                      </a:r>
                      <a:endParaRPr lang="en-US" sz="1800" dirty="0">
                        <a:latin typeface="Arial" pitchFamily="34" charset="0"/>
                        <a:cs typeface="Arial" pitchFamily="34" charset="0"/>
                      </a:endParaRPr>
                    </a:p>
                  </a:txBody>
                  <a:tcPr marT="45759" marB="45759"/>
                </a:tc>
                <a:tc>
                  <a:txBody>
                    <a:bodyPr/>
                    <a:lstStyle/>
                    <a:p>
                      <a:r>
                        <a:rPr lang="en-US" sz="1800" dirty="0"/>
                        <a:t>Amount (Rs.)</a:t>
                      </a:r>
                      <a:endParaRPr lang="en-US" sz="1800" dirty="0">
                        <a:latin typeface="Arial" pitchFamily="34" charset="0"/>
                        <a:cs typeface="Arial" pitchFamily="34" charset="0"/>
                      </a:endParaRPr>
                    </a:p>
                  </a:txBody>
                  <a:tcPr marT="45759" marB="45759"/>
                </a:tc>
                <a:extLst>
                  <a:ext uri="{0D108BD9-81ED-4DB2-BD59-A6C34878D82A}">
                    <a16:rowId xmlns:a16="http://schemas.microsoft.com/office/drawing/2014/main" val="10000"/>
                  </a:ext>
                </a:extLst>
              </a:tr>
              <a:tr h="619648">
                <a:tc>
                  <a:txBody>
                    <a:bodyPr/>
                    <a:lstStyle/>
                    <a:p>
                      <a:pPr algn="l" fontAlgn="b"/>
                      <a:r>
                        <a:rPr lang="en-US" sz="2000" u="none" strike="noStrike" dirty="0"/>
                        <a:t>Revenue – salwar kameez</a:t>
                      </a:r>
                      <a:endParaRPr lang="en-US" sz="2000" b="0" i="0" u="none" strike="noStrike" dirty="0">
                        <a:solidFill>
                          <a:srgbClr val="000000"/>
                        </a:solidFill>
                        <a:latin typeface="Calibri"/>
                      </a:endParaRPr>
                    </a:p>
                  </a:txBody>
                  <a:tcPr marL="9525" marR="9525" marT="9533" marB="0" anchor="b"/>
                </a:tc>
                <a:tc>
                  <a:txBody>
                    <a:bodyPr/>
                    <a:lstStyle/>
                    <a:p>
                      <a:pPr algn="r" fontAlgn="b"/>
                      <a:r>
                        <a:rPr lang="en-US" sz="2000" u="none" strike="noStrike" dirty="0"/>
                        <a:t>6,00,000</a:t>
                      </a:r>
                      <a:endParaRPr lang="en-US" sz="2000" b="0" i="0" u="none" strike="noStrike" dirty="0">
                        <a:solidFill>
                          <a:srgbClr val="000000"/>
                        </a:solidFill>
                        <a:latin typeface="Calibri"/>
                      </a:endParaRPr>
                    </a:p>
                  </a:txBody>
                  <a:tcPr marL="9525" marR="9525" marT="9533" marB="0" anchor="b"/>
                </a:tc>
                <a:extLst>
                  <a:ext uri="{0D108BD9-81ED-4DB2-BD59-A6C34878D82A}">
                    <a16:rowId xmlns:a16="http://schemas.microsoft.com/office/drawing/2014/main" val="10001"/>
                  </a:ext>
                </a:extLst>
              </a:tr>
              <a:tr h="374389">
                <a:tc>
                  <a:txBody>
                    <a:bodyPr/>
                    <a:lstStyle/>
                    <a:p>
                      <a:pPr algn="l" fontAlgn="b"/>
                      <a:r>
                        <a:rPr lang="en-US" sz="2000" u="none" strike="noStrike" dirty="0"/>
                        <a:t>Revenue - skirts</a:t>
                      </a:r>
                      <a:endParaRPr lang="en-US" sz="2000" b="0" i="0" u="none" strike="noStrike" dirty="0">
                        <a:solidFill>
                          <a:srgbClr val="000000"/>
                        </a:solidFill>
                        <a:latin typeface="Calibri"/>
                      </a:endParaRPr>
                    </a:p>
                  </a:txBody>
                  <a:tcPr marL="9525" marR="9525" marT="9533" marB="0" anchor="b"/>
                </a:tc>
                <a:tc>
                  <a:txBody>
                    <a:bodyPr/>
                    <a:lstStyle/>
                    <a:p>
                      <a:pPr algn="r" fontAlgn="b"/>
                      <a:r>
                        <a:rPr lang="en-US" sz="2000" u="none" strike="noStrike" dirty="0"/>
                        <a:t>4,00,000</a:t>
                      </a:r>
                      <a:endParaRPr lang="en-US" sz="2000" b="0" i="0" u="none" strike="noStrike" dirty="0">
                        <a:solidFill>
                          <a:srgbClr val="000000"/>
                        </a:solidFill>
                        <a:latin typeface="Calibri"/>
                      </a:endParaRPr>
                    </a:p>
                  </a:txBody>
                  <a:tcPr marL="9525" marR="9525" marT="9533" marB="0" anchor="b"/>
                </a:tc>
                <a:extLst>
                  <a:ext uri="{0D108BD9-81ED-4DB2-BD59-A6C34878D82A}">
                    <a16:rowId xmlns:a16="http://schemas.microsoft.com/office/drawing/2014/main" val="10002"/>
                  </a:ext>
                </a:extLst>
              </a:tr>
              <a:tr h="374389">
                <a:tc>
                  <a:txBody>
                    <a:bodyPr/>
                    <a:lstStyle/>
                    <a:p>
                      <a:pPr algn="l" fontAlgn="b"/>
                      <a:r>
                        <a:rPr lang="en-US" sz="2000" b="1" i="0" u="none" strike="noStrike" dirty="0">
                          <a:solidFill>
                            <a:srgbClr val="000000"/>
                          </a:solidFill>
                          <a:latin typeface="Calibri"/>
                        </a:rPr>
                        <a:t>Total</a:t>
                      </a:r>
                    </a:p>
                  </a:txBody>
                  <a:tcPr marL="9525" marR="9525" marT="9533" marB="0" anchor="b"/>
                </a:tc>
                <a:tc>
                  <a:txBody>
                    <a:bodyPr/>
                    <a:lstStyle/>
                    <a:p>
                      <a:pPr algn="r" fontAlgn="b"/>
                      <a:r>
                        <a:rPr lang="en-US" sz="2000" b="1" i="0" u="none" strike="noStrike" dirty="0">
                          <a:solidFill>
                            <a:srgbClr val="000000"/>
                          </a:solidFill>
                          <a:latin typeface="Calibri"/>
                        </a:rPr>
                        <a:t>10,00,000</a:t>
                      </a:r>
                    </a:p>
                  </a:txBody>
                  <a:tcPr marL="9525" marR="9525" marT="9533" marB="0" anchor="b"/>
                </a:tc>
                <a:extLst>
                  <a:ext uri="{0D108BD9-81ED-4DB2-BD59-A6C34878D82A}">
                    <a16:rowId xmlns:a16="http://schemas.microsoft.com/office/drawing/2014/main" val="10003"/>
                  </a:ext>
                </a:extLst>
              </a:tr>
            </a:tbl>
          </a:graphicData>
        </a:graphic>
      </p:graphicFrame>
      <p:sp>
        <p:nvSpPr>
          <p:cNvPr id="17433"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EABAA546-B461-472D-8891-0BB3B46292BA}" type="slidenum">
              <a:rPr lang="en-US" sz="1600" b="1">
                <a:latin typeface="Calibri" pitchFamily="34" charset="0"/>
              </a:rPr>
              <a:pPr algn="ctr"/>
              <a:t>14</a:t>
            </a:fld>
            <a:endParaRPr lang="en-US" sz="1600" b="1">
              <a:latin typeface="Calibri" pitchFamily="34" charset="0"/>
            </a:endParaRPr>
          </a:p>
        </p:txBody>
      </p:sp>
      <p:sp>
        <p:nvSpPr>
          <p:cNvPr id="13" name="Content Placeholder 2"/>
          <p:cNvSpPr txBox="1">
            <a:spLocks/>
          </p:cNvSpPr>
          <p:nvPr/>
        </p:nvSpPr>
        <p:spPr bwMode="auto">
          <a:xfrm>
            <a:off x="457200" y="3276600"/>
            <a:ext cx="3962400" cy="300355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Often it is a good way to show revenues by the main products/services. It helps us understand which ones we are selling better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But this is not practical when a business has too many products (such as a grocery store)</a:t>
            </a:r>
          </a:p>
        </p:txBody>
      </p:sp>
      <p:sp>
        <p:nvSpPr>
          <p:cNvPr id="15" name="Title 1"/>
          <p:cNvSpPr txBox="1">
            <a:spLocks/>
          </p:cNvSpPr>
          <p:nvPr/>
        </p:nvSpPr>
        <p:spPr bwMode="auto">
          <a:xfrm>
            <a:off x="4724400" y="228600"/>
            <a:ext cx="39624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b="1" dirty="0" err="1">
                <a:solidFill>
                  <a:srgbClr val="000000"/>
                </a:solidFill>
                <a:latin typeface="Kruti Dev 010" pitchFamily="2" charset="0"/>
                <a:cs typeface="Arial" charset="0"/>
              </a:rPr>
              <a:t>lqanjh</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xkesZaV</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fofHkUu</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izdkj</a:t>
            </a:r>
            <a:r>
              <a:rPr lang="en-US" sz="2400" b="1" dirty="0">
                <a:solidFill>
                  <a:srgbClr val="000000"/>
                </a:solidFill>
                <a:latin typeface="Kruti Dev 010" pitchFamily="2" charset="0"/>
                <a:cs typeface="Arial" charset="0"/>
              </a:rPr>
              <a:t> ds </a:t>
            </a:r>
            <a:r>
              <a:rPr lang="en-US" sz="2400" b="1" dirty="0" err="1">
                <a:solidFill>
                  <a:srgbClr val="000000"/>
                </a:solidFill>
                <a:latin typeface="Kruti Dev 010" pitchFamily="2" charset="0"/>
                <a:cs typeface="Arial" charset="0"/>
              </a:rPr>
              <a:t>fjosU;q</a:t>
            </a:r>
            <a:r>
              <a:rPr lang="en-US" sz="2400" b="1" dirty="0">
                <a:solidFill>
                  <a:srgbClr val="000000"/>
                </a:solidFill>
                <a:latin typeface="Kruti Dev 010" pitchFamily="2" charset="0"/>
                <a:cs typeface="Arial" charset="0"/>
              </a:rPr>
              <a:t> </a:t>
            </a:r>
            <a:r>
              <a:rPr lang="en-US" sz="2400" b="1" dirty="0">
                <a:solidFill>
                  <a:srgbClr val="000000"/>
                </a:solidFill>
                <a:latin typeface="Kruti Dev 010"/>
                <a:cs typeface="Arial" charset="0"/>
              </a:rPr>
              <a:t>¼fiNys </a:t>
            </a:r>
            <a:r>
              <a:rPr lang="en-US" sz="2400" b="1" dirty="0" err="1">
                <a:solidFill>
                  <a:srgbClr val="000000"/>
                </a:solidFill>
                <a:latin typeface="Kruti Dev 010"/>
                <a:cs typeface="Arial" charset="0"/>
              </a:rPr>
              <a:t>o"kZ</a:t>
            </a:r>
            <a:r>
              <a:rPr lang="en-US" sz="2400" b="1" dirty="0">
                <a:solidFill>
                  <a:srgbClr val="000000"/>
                </a:solidFill>
                <a:latin typeface="Kruti Dev 010"/>
                <a:cs typeface="Arial" charset="0"/>
              </a:rPr>
              <a:t> ds nkSjku½</a:t>
            </a:r>
            <a:endParaRPr lang="en-US" b="1" dirty="0">
              <a:solidFill>
                <a:srgbClr val="000000"/>
              </a:solidFill>
              <a:latin typeface="Kruti Dev 010" pitchFamily="2" charset="0"/>
              <a:cs typeface="Arial" charset="0"/>
            </a:endParaRPr>
          </a:p>
        </p:txBody>
      </p:sp>
      <p:graphicFrame>
        <p:nvGraphicFramePr>
          <p:cNvPr id="9" name="Content Placeholder 5"/>
          <p:cNvGraphicFramePr>
            <a:graphicFrameLocks/>
          </p:cNvGraphicFramePr>
          <p:nvPr>
            <p:extLst>
              <p:ext uri="{D42A27DB-BD31-4B8C-83A1-F6EECF244321}">
                <p14:modId xmlns:p14="http://schemas.microsoft.com/office/powerpoint/2010/main" val="2034308072"/>
              </p:ext>
            </p:extLst>
          </p:nvPr>
        </p:nvGraphicFramePr>
        <p:xfrm>
          <a:off x="4800600" y="1219200"/>
          <a:ext cx="3962400" cy="1742815"/>
        </p:xfrm>
        <a:graphic>
          <a:graphicData uri="http://schemas.openxmlformats.org/drawingml/2006/table">
            <a:tbl>
              <a:tblPr firstRow="1" bandRow="1">
                <a:tableStyleId>{073A0DAA-6AF3-43AB-8588-CEC1D06C72B9}</a:tableStyleId>
              </a:tblPr>
              <a:tblGrid>
                <a:gridCol w="2514600">
                  <a:extLst>
                    <a:ext uri="{9D8B030D-6E8A-4147-A177-3AD203B41FA5}">
                      <a16:colId xmlns:a16="http://schemas.microsoft.com/office/drawing/2014/main" val="20000"/>
                    </a:ext>
                  </a:extLst>
                </a:gridCol>
                <a:gridCol w="1447800">
                  <a:extLst>
                    <a:ext uri="{9D8B030D-6E8A-4147-A177-3AD203B41FA5}">
                      <a16:colId xmlns:a16="http://schemas.microsoft.com/office/drawing/2014/main" val="20001"/>
                    </a:ext>
                  </a:extLst>
                </a:gridCol>
              </a:tblGrid>
              <a:tr h="374389">
                <a:tc>
                  <a:txBody>
                    <a:bodyPr/>
                    <a:lstStyle/>
                    <a:p>
                      <a:r>
                        <a:rPr lang="en-US" sz="1800" dirty="0" err="1">
                          <a:latin typeface="Kruti Dev 010" pitchFamily="2" charset="0"/>
                          <a:cs typeface="Arial" pitchFamily="34" charset="0"/>
                        </a:rPr>
                        <a:t>fjosU;q</a:t>
                      </a:r>
                      <a:endParaRPr lang="en-US" sz="1800" dirty="0">
                        <a:latin typeface="Kruti Dev 010" pitchFamily="2" charset="0"/>
                        <a:cs typeface="Arial" pitchFamily="34" charset="0"/>
                      </a:endParaRPr>
                    </a:p>
                  </a:txBody>
                  <a:tcPr marT="45726" marB="45726"/>
                </a:tc>
                <a:tc>
                  <a:txBody>
                    <a:bodyPr/>
                    <a:lstStyle/>
                    <a:p>
                      <a:r>
                        <a:rPr lang="en-US" sz="1800" dirty="0" err="1">
                          <a:latin typeface="Kruti Dev 010" pitchFamily="2" charset="0"/>
                          <a:cs typeface="Arial" pitchFamily="34" charset="0"/>
                        </a:rPr>
                        <a:t>jkf’k</a:t>
                      </a:r>
                      <a:r>
                        <a:rPr lang="en-US" sz="1800" dirty="0">
                          <a:latin typeface="Kruti Dev 010" pitchFamily="2" charset="0"/>
                          <a:cs typeface="Arial" pitchFamily="34" charset="0"/>
                        </a:rPr>
                        <a:t> ¼ : ½ </a:t>
                      </a:r>
                    </a:p>
                  </a:txBody>
                  <a:tcPr marT="45726" marB="45726"/>
                </a:tc>
                <a:extLst>
                  <a:ext uri="{0D108BD9-81ED-4DB2-BD59-A6C34878D82A}">
                    <a16:rowId xmlns:a16="http://schemas.microsoft.com/office/drawing/2014/main" val="10000"/>
                  </a:ext>
                </a:extLst>
              </a:tr>
              <a:tr h="619648">
                <a:tc>
                  <a:txBody>
                    <a:bodyPr/>
                    <a:lstStyle/>
                    <a:p>
                      <a:pPr algn="l" fontAlgn="b"/>
                      <a:r>
                        <a:rPr lang="en-US" sz="2000" b="0" i="0" u="none" strike="noStrike" dirty="0" err="1">
                          <a:solidFill>
                            <a:srgbClr val="000000"/>
                          </a:solidFill>
                          <a:latin typeface="Kruti Dev 010" pitchFamily="2" charset="0"/>
                        </a:rPr>
                        <a:t>fjosU;q</a:t>
                      </a:r>
                      <a:r>
                        <a:rPr lang="en-US" sz="2000" b="0" i="0" u="none" strike="noStrike" dirty="0">
                          <a:solidFill>
                            <a:srgbClr val="000000"/>
                          </a:solidFill>
                          <a:latin typeface="Kruti Dev 010" pitchFamily="2" charset="0"/>
                        </a:rPr>
                        <a:t> &amp; </a:t>
                      </a:r>
                      <a:r>
                        <a:rPr lang="en-US" sz="2000" b="0" i="0" u="none" strike="noStrike" dirty="0" err="1">
                          <a:solidFill>
                            <a:srgbClr val="000000"/>
                          </a:solidFill>
                          <a:latin typeface="Kruti Dev 010" pitchFamily="2" charset="0"/>
                        </a:rPr>
                        <a:t>lyokj</a:t>
                      </a:r>
                      <a:r>
                        <a:rPr lang="en-US" sz="2000" b="0" i="0" u="none" strike="noStrike" dirty="0">
                          <a:solidFill>
                            <a:srgbClr val="000000"/>
                          </a:solidFill>
                          <a:latin typeface="Kruti Dev 010" pitchFamily="2" charset="0"/>
                        </a:rPr>
                        <a:t> </a:t>
                      </a:r>
                      <a:r>
                        <a:rPr lang="en-US" sz="2000" b="0" i="0" u="none" strike="noStrike" dirty="0" err="1">
                          <a:solidFill>
                            <a:srgbClr val="000000"/>
                          </a:solidFill>
                          <a:latin typeface="Kruti Dev 010" pitchFamily="2" charset="0"/>
                        </a:rPr>
                        <a:t>deht</a:t>
                      </a:r>
                      <a:endParaRPr lang="en-US" sz="2000" b="0" i="0" u="none" strike="noStrike" dirty="0">
                        <a:solidFill>
                          <a:srgbClr val="000000"/>
                        </a:solidFill>
                        <a:latin typeface="Kruti Dev 010" pitchFamily="2" charset="0"/>
                      </a:endParaRPr>
                    </a:p>
                  </a:txBody>
                  <a:tcPr marL="9525" marR="9525" marT="9526" marB="0" anchor="b"/>
                </a:tc>
                <a:tc>
                  <a:txBody>
                    <a:bodyPr/>
                    <a:lstStyle/>
                    <a:p>
                      <a:pPr algn="r" fontAlgn="b"/>
                      <a:r>
                        <a:rPr lang="en-US" sz="2000" b="0" i="0" u="none" strike="noStrike" dirty="0">
                          <a:solidFill>
                            <a:srgbClr val="000000"/>
                          </a:solidFill>
                          <a:latin typeface="Calibri"/>
                        </a:rPr>
                        <a:t>6,00,000</a:t>
                      </a:r>
                    </a:p>
                  </a:txBody>
                  <a:tcPr marL="9525" marR="9525" marT="9526" marB="0" anchor="b"/>
                </a:tc>
                <a:extLst>
                  <a:ext uri="{0D108BD9-81ED-4DB2-BD59-A6C34878D82A}">
                    <a16:rowId xmlns:a16="http://schemas.microsoft.com/office/drawing/2014/main" val="10001"/>
                  </a:ext>
                </a:extLst>
              </a:tr>
              <a:tr h="374389">
                <a:tc>
                  <a:txBody>
                    <a:bodyPr/>
                    <a:lstStyle/>
                    <a:p>
                      <a:pPr algn="l" fontAlgn="b"/>
                      <a:r>
                        <a:rPr lang="en-US" sz="2000" b="0" i="0" u="none" strike="noStrike" dirty="0" err="1">
                          <a:solidFill>
                            <a:srgbClr val="000000"/>
                          </a:solidFill>
                          <a:latin typeface="Kruti Dev 010" pitchFamily="2" charset="0"/>
                        </a:rPr>
                        <a:t>fjosU;q</a:t>
                      </a:r>
                      <a:r>
                        <a:rPr lang="en-US" sz="2000" b="0" i="0" u="none" strike="noStrike" dirty="0">
                          <a:solidFill>
                            <a:srgbClr val="000000"/>
                          </a:solidFill>
                          <a:latin typeface="Kruti Dev 010" pitchFamily="2" charset="0"/>
                        </a:rPr>
                        <a:t> &amp; </a:t>
                      </a:r>
                      <a:r>
                        <a:rPr lang="en-US" sz="2000" b="0" i="0" u="none" strike="noStrike" dirty="0" err="1">
                          <a:solidFill>
                            <a:srgbClr val="000000"/>
                          </a:solidFill>
                          <a:latin typeface="Kruti Dev 010" pitchFamily="2" charset="0"/>
                        </a:rPr>
                        <a:t>LdVZ</a:t>
                      </a:r>
                      <a:endParaRPr lang="en-US" sz="2000" b="0" i="0" u="none" strike="noStrike" dirty="0">
                        <a:solidFill>
                          <a:srgbClr val="000000"/>
                        </a:solidFill>
                        <a:latin typeface="Kruti Dev 010" pitchFamily="2" charset="0"/>
                      </a:endParaRPr>
                    </a:p>
                  </a:txBody>
                  <a:tcPr marL="9525" marR="9525" marT="9526" marB="0" anchor="b"/>
                </a:tc>
                <a:tc>
                  <a:txBody>
                    <a:bodyPr/>
                    <a:lstStyle/>
                    <a:p>
                      <a:pPr algn="r" fontAlgn="b"/>
                      <a:r>
                        <a:rPr lang="en-US" sz="2000" b="0" i="0" u="none" strike="noStrike" dirty="0">
                          <a:solidFill>
                            <a:srgbClr val="000000"/>
                          </a:solidFill>
                          <a:latin typeface="Calibri"/>
                        </a:rPr>
                        <a:t>4,00,000</a:t>
                      </a:r>
                    </a:p>
                  </a:txBody>
                  <a:tcPr marL="9525" marR="9525" marT="9526" marB="0" anchor="b"/>
                </a:tc>
                <a:extLst>
                  <a:ext uri="{0D108BD9-81ED-4DB2-BD59-A6C34878D82A}">
                    <a16:rowId xmlns:a16="http://schemas.microsoft.com/office/drawing/2014/main" val="10002"/>
                  </a:ext>
                </a:extLst>
              </a:tr>
              <a:tr h="374389">
                <a:tc>
                  <a:txBody>
                    <a:bodyPr/>
                    <a:lstStyle/>
                    <a:p>
                      <a:pPr algn="l" fontAlgn="b"/>
                      <a:r>
                        <a:rPr lang="en-US" sz="2000" b="1" i="0" u="none" strike="noStrike" dirty="0" err="1">
                          <a:solidFill>
                            <a:srgbClr val="000000"/>
                          </a:solidFill>
                          <a:latin typeface="Kruti Dev 010" pitchFamily="2" charset="0"/>
                        </a:rPr>
                        <a:t>dqy</a:t>
                      </a:r>
                      <a:endParaRPr lang="en-US" sz="2000" b="1" i="0" u="none" strike="noStrike" dirty="0">
                        <a:solidFill>
                          <a:srgbClr val="000000"/>
                        </a:solidFill>
                        <a:latin typeface="Kruti Dev 010" pitchFamily="2" charset="0"/>
                      </a:endParaRPr>
                    </a:p>
                  </a:txBody>
                  <a:tcPr marL="9525" marR="9525" marT="9533" marB="0" anchor="b"/>
                </a:tc>
                <a:tc>
                  <a:txBody>
                    <a:bodyPr/>
                    <a:lstStyle/>
                    <a:p>
                      <a:pPr algn="r" fontAlgn="b"/>
                      <a:r>
                        <a:rPr lang="en-US" sz="2000" b="1" i="0" u="none" strike="noStrike" dirty="0">
                          <a:solidFill>
                            <a:srgbClr val="000000"/>
                          </a:solidFill>
                          <a:latin typeface="Calibri"/>
                        </a:rPr>
                        <a:t>10,00,000</a:t>
                      </a:r>
                    </a:p>
                  </a:txBody>
                  <a:tcPr marL="9525" marR="9525" marT="9533" marB="0" anchor="b"/>
                </a:tc>
                <a:extLst>
                  <a:ext uri="{0D108BD9-81ED-4DB2-BD59-A6C34878D82A}">
                    <a16:rowId xmlns:a16="http://schemas.microsoft.com/office/drawing/2014/main" val="10003"/>
                  </a:ext>
                </a:extLst>
              </a:tr>
            </a:tbl>
          </a:graphicData>
        </a:graphic>
      </p:graphicFrame>
      <p:sp>
        <p:nvSpPr>
          <p:cNvPr id="10" name="Content Placeholder 2"/>
          <p:cNvSpPr txBox="1">
            <a:spLocks/>
          </p:cNvSpPr>
          <p:nvPr/>
        </p:nvSpPr>
        <p:spPr bwMode="auto">
          <a:xfrm>
            <a:off x="4800600" y="3325812"/>
            <a:ext cx="3962400" cy="300355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1200" dirty="0">
                <a:solidFill>
                  <a:srgbClr val="000000"/>
                </a:solidFill>
                <a:latin typeface="Kruti Dev 010" pitchFamily="2" charset="0"/>
              </a:rPr>
              <a:t>अक्सर मुख्य उत्पादों / सेवाओं द्वारा </a:t>
            </a:r>
            <a:r>
              <a:rPr lang="en-US" dirty="0" err="1">
                <a:solidFill>
                  <a:srgbClr val="000000"/>
                </a:solidFill>
                <a:latin typeface="Kruti Dev 010" pitchFamily="2" charset="0"/>
              </a:rPr>
              <a:t>fjosU;q</a:t>
            </a:r>
            <a:r>
              <a:rPr lang="en-US" sz="1200" dirty="0">
                <a:solidFill>
                  <a:srgbClr val="000000"/>
                </a:solidFill>
                <a:latin typeface="Kruti Dev 010" pitchFamily="2" charset="0"/>
              </a:rPr>
              <a:t> </a:t>
            </a:r>
            <a:r>
              <a:rPr lang="hi-IN" sz="1200" dirty="0">
                <a:solidFill>
                  <a:srgbClr val="000000"/>
                </a:solidFill>
                <a:latin typeface="Kruti Dev 010" pitchFamily="2" charset="0"/>
              </a:rPr>
              <a:t> दिखाने का यह एक अच्छा तरीका है। </a:t>
            </a:r>
            <a:r>
              <a:rPr lang="en-US" dirty="0" err="1">
                <a:solidFill>
                  <a:srgbClr val="000000"/>
                </a:solidFill>
                <a:latin typeface="Kruti Dev 010" pitchFamily="2" charset="0"/>
              </a:rPr>
              <a:t>blls</a:t>
            </a:r>
            <a:r>
              <a:rPr lang="en-US" dirty="0">
                <a:solidFill>
                  <a:srgbClr val="000000"/>
                </a:solidFill>
                <a:latin typeface="Kruti Dev 010" pitchFamily="2" charset="0"/>
              </a:rPr>
              <a:t> </a:t>
            </a:r>
            <a:r>
              <a:rPr lang="en-US" dirty="0" err="1">
                <a:solidFill>
                  <a:srgbClr val="000000"/>
                </a:solidFill>
                <a:latin typeface="Kruti Dev 010" pitchFamily="2" charset="0"/>
              </a:rPr>
              <a:t>gesa</a:t>
            </a:r>
            <a:r>
              <a:rPr lang="en-US" dirty="0">
                <a:solidFill>
                  <a:srgbClr val="000000"/>
                </a:solidFill>
                <a:latin typeface="Kruti Dev 010" pitchFamily="2" charset="0"/>
              </a:rPr>
              <a:t> ;g le&gt;us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lgk;rk</a:t>
            </a:r>
            <a:r>
              <a:rPr lang="en-US" dirty="0">
                <a:solidFill>
                  <a:srgbClr val="000000"/>
                </a:solidFill>
                <a:latin typeface="Kruti Dev 010" pitchFamily="2" charset="0"/>
              </a:rPr>
              <a:t> </a:t>
            </a:r>
            <a:r>
              <a:rPr lang="en-US" dirty="0" err="1">
                <a:solidFill>
                  <a:srgbClr val="000000"/>
                </a:solidFill>
                <a:latin typeface="Kruti Dev 010" pitchFamily="2" charset="0"/>
              </a:rPr>
              <a:t>feyrh</a:t>
            </a:r>
            <a:r>
              <a:rPr lang="en-US" dirty="0">
                <a:solidFill>
                  <a:srgbClr val="000000"/>
                </a:solidFill>
                <a:latin typeface="Kruti Dev 010" pitchFamily="2" charset="0"/>
              </a:rPr>
              <a:t> </a:t>
            </a:r>
            <a:r>
              <a:rPr lang="en-US" dirty="0" err="1">
                <a:solidFill>
                  <a:srgbClr val="000000"/>
                </a:solidFill>
                <a:latin typeface="Kruti Dev 010" pitchFamily="2" charset="0"/>
              </a:rPr>
              <a:t>gS</a:t>
            </a:r>
            <a:r>
              <a:rPr lang="en-US" dirty="0">
                <a:solidFill>
                  <a:srgbClr val="000000"/>
                </a:solidFill>
                <a:latin typeface="Kruti Dev 010" pitchFamily="2" charset="0"/>
              </a:rPr>
              <a:t>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dkSu</a:t>
            </a:r>
            <a:r>
              <a:rPr lang="en-US" dirty="0">
                <a:solidFill>
                  <a:srgbClr val="000000"/>
                </a:solidFill>
                <a:latin typeface="Kruti Dev 010" pitchFamily="2" charset="0"/>
              </a:rPr>
              <a:t> ls </a:t>
            </a:r>
            <a:r>
              <a:rPr lang="en-US" dirty="0" err="1">
                <a:solidFill>
                  <a:srgbClr val="000000"/>
                </a:solidFill>
                <a:latin typeface="Kruti Dev 010" pitchFamily="2" charset="0"/>
              </a:rPr>
              <a:t>mRikn</a:t>
            </a:r>
            <a:r>
              <a:rPr lang="en-US" dirty="0">
                <a:solidFill>
                  <a:srgbClr val="000000"/>
                </a:solidFill>
                <a:latin typeface="Kruti Dev 010" pitchFamily="2" charset="0"/>
              </a:rPr>
              <a:t> </a:t>
            </a:r>
            <a:r>
              <a:rPr lang="en-US" dirty="0" err="1">
                <a:solidFill>
                  <a:srgbClr val="000000"/>
                </a:solidFill>
                <a:latin typeface="Kruti Dev 010" pitchFamily="2" charset="0"/>
              </a:rPr>
              <a:t>T;knk</a:t>
            </a:r>
            <a:r>
              <a:rPr lang="en-US" dirty="0">
                <a:solidFill>
                  <a:srgbClr val="000000"/>
                </a:solidFill>
                <a:latin typeface="Kruti Dev 010" pitchFamily="2" charset="0"/>
              </a:rPr>
              <a:t> </a:t>
            </a:r>
            <a:r>
              <a:rPr lang="en-US" dirty="0" err="1">
                <a:solidFill>
                  <a:srgbClr val="000000"/>
                </a:solidFill>
                <a:latin typeface="Kruti Dev 010" pitchFamily="2" charset="0"/>
              </a:rPr>
              <a:t>fcd</a:t>
            </a:r>
            <a:r>
              <a:rPr lang="en-US" dirty="0">
                <a:solidFill>
                  <a:srgbClr val="000000"/>
                </a:solidFill>
                <a:latin typeface="Kruti Dev 010" pitchFamily="2" charset="0"/>
              </a:rPr>
              <a:t> </a:t>
            </a:r>
            <a:r>
              <a:rPr lang="en-US" dirty="0" err="1">
                <a:solidFill>
                  <a:srgbClr val="000000"/>
                </a:solidFill>
                <a:latin typeface="Kruti Dev 010" pitchFamily="2" charset="0"/>
              </a:rPr>
              <a:t>jgs</a:t>
            </a:r>
            <a:r>
              <a:rPr lang="en-US" dirty="0">
                <a:solidFill>
                  <a:srgbClr val="000000"/>
                </a:solidFill>
                <a:latin typeface="Kruti Dev 010" pitchFamily="2" charset="0"/>
              </a:rPr>
              <a:t> </a:t>
            </a:r>
            <a:r>
              <a:rPr lang="en-US" dirty="0" err="1">
                <a:solidFill>
                  <a:srgbClr val="000000"/>
                </a:solidFill>
                <a:latin typeface="Kruti Dev 010" pitchFamily="2" charset="0"/>
              </a:rPr>
              <a:t>gSaA</a:t>
            </a:r>
            <a:r>
              <a:rPr lang="en-US" dirty="0">
                <a:solidFill>
                  <a:srgbClr val="000000"/>
                </a:solidFill>
                <a:latin typeface="Kruti Dev 010" pitchFamily="2" charset="0"/>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ysfdu</a:t>
            </a:r>
            <a:r>
              <a:rPr lang="en-US" dirty="0">
                <a:solidFill>
                  <a:srgbClr val="000000"/>
                </a:solidFill>
                <a:latin typeface="Kruti Dev 010" pitchFamily="2" charset="0"/>
              </a:rPr>
              <a:t> ;g </a:t>
            </a:r>
            <a:r>
              <a:rPr lang="en-US" dirty="0" err="1">
                <a:solidFill>
                  <a:srgbClr val="000000"/>
                </a:solidFill>
                <a:latin typeface="Kruti Dev 010" pitchFamily="2" charset="0"/>
              </a:rPr>
              <a:t>rc</a:t>
            </a:r>
            <a:r>
              <a:rPr lang="en-US" dirty="0">
                <a:solidFill>
                  <a:srgbClr val="000000"/>
                </a:solidFill>
                <a:latin typeface="Kruti Dev 010" pitchFamily="2" charset="0"/>
              </a:rPr>
              <a:t> </a:t>
            </a:r>
            <a:r>
              <a:rPr lang="en-US" dirty="0" err="1">
                <a:solidFill>
                  <a:srgbClr val="000000"/>
                </a:solidFill>
                <a:latin typeface="Kruti Dev 010" pitchFamily="2" charset="0"/>
              </a:rPr>
              <a:t>cgqr</a:t>
            </a:r>
            <a:r>
              <a:rPr lang="en-US" dirty="0">
                <a:solidFill>
                  <a:srgbClr val="000000"/>
                </a:solidFill>
                <a:latin typeface="Kruti Dev 010" pitchFamily="2" charset="0"/>
              </a:rPr>
              <a:t> </a:t>
            </a:r>
            <a:r>
              <a:rPr lang="en-US" dirty="0" err="1">
                <a:solidFill>
                  <a:srgbClr val="000000"/>
                </a:solidFill>
                <a:latin typeface="Kruti Dev 010" pitchFamily="2" charset="0"/>
              </a:rPr>
              <a:t>O;kogkfjd</a:t>
            </a:r>
            <a:r>
              <a:rPr lang="en-US" dirty="0">
                <a:solidFill>
                  <a:srgbClr val="000000"/>
                </a:solidFill>
                <a:latin typeface="Kruti Dev 010" pitchFamily="2" charset="0"/>
              </a:rPr>
              <a:t> </a:t>
            </a:r>
            <a:r>
              <a:rPr lang="en-US" dirty="0" err="1">
                <a:solidFill>
                  <a:srgbClr val="000000"/>
                </a:solidFill>
                <a:latin typeface="Kruti Dev 010" pitchFamily="2" charset="0"/>
              </a:rPr>
              <a:t>ugha</a:t>
            </a:r>
            <a:r>
              <a:rPr lang="en-US" dirty="0">
                <a:solidFill>
                  <a:srgbClr val="000000"/>
                </a:solidFill>
                <a:latin typeface="Kruti Dev 010" pitchFamily="2" charset="0"/>
              </a:rPr>
              <a:t> </a:t>
            </a:r>
            <a:r>
              <a:rPr lang="en-US" dirty="0" err="1">
                <a:solidFill>
                  <a:srgbClr val="000000"/>
                </a:solidFill>
                <a:latin typeface="Kruti Dev 010" pitchFamily="2" charset="0"/>
              </a:rPr>
              <a:t>gksrk</a:t>
            </a:r>
            <a:r>
              <a:rPr lang="en-US" dirty="0">
                <a:solidFill>
                  <a:srgbClr val="000000"/>
                </a:solidFill>
                <a:latin typeface="Kruti Dev 010" pitchFamily="2" charset="0"/>
              </a:rPr>
              <a:t> </a:t>
            </a:r>
            <a:r>
              <a:rPr lang="en-US" dirty="0" err="1">
                <a:solidFill>
                  <a:srgbClr val="000000"/>
                </a:solidFill>
                <a:latin typeface="Kruti Dev 010" pitchFamily="2" charset="0"/>
              </a:rPr>
              <a:t>gS</a:t>
            </a:r>
            <a:r>
              <a:rPr lang="en-US" dirty="0">
                <a:solidFill>
                  <a:srgbClr val="000000"/>
                </a:solidFill>
                <a:latin typeface="Kruti Dev 010" pitchFamily="2" charset="0"/>
              </a:rPr>
              <a:t> </a:t>
            </a:r>
            <a:r>
              <a:rPr lang="en-US" dirty="0" err="1">
                <a:solidFill>
                  <a:srgbClr val="000000"/>
                </a:solidFill>
                <a:latin typeface="Kruti Dev 010" pitchFamily="2" charset="0"/>
              </a:rPr>
              <a:t>tc</a:t>
            </a:r>
            <a:r>
              <a:rPr lang="en-US" dirty="0">
                <a:solidFill>
                  <a:srgbClr val="000000"/>
                </a:solidFill>
                <a:latin typeface="Kruti Dev 010" pitchFamily="2" charset="0"/>
              </a:rPr>
              <a:t> </a:t>
            </a:r>
            <a:r>
              <a:rPr lang="en-US" dirty="0" err="1">
                <a:solidFill>
                  <a:srgbClr val="000000"/>
                </a:solidFill>
                <a:latin typeface="Kruti Dev 010" pitchFamily="2" charset="0"/>
              </a:rPr>
              <a:t>O;kikj</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cgqr</a:t>
            </a:r>
            <a:r>
              <a:rPr lang="en-US" dirty="0">
                <a:solidFill>
                  <a:srgbClr val="000000"/>
                </a:solidFill>
                <a:latin typeface="Kruti Dev 010" pitchFamily="2" charset="0"/>
              </a:rPr>
              <a:t> </a:t>
            </a:r>
            <a:r>
              <a:rPr lang="en-US" dirty="0" err="1">
                <a:solidFill>
                  <a:srgbClr val="000000"/>
                </a:solidFill>
                <a:latin typeface="Kruti Dev 010" pitchFamily="2" charset="0"/>
              </a:rPr>
              <a:t>mRikn</a:t>
            </a:r>
            <a:r>
              <a:rPr lang="en-US" dirty="0">
                <a:solidFill>
                  <a:srgbClr val="000000"/>
                </a:solidFill>
                <a:latin typeface="Kruti Dev 010" pitchFamily="2" charset="0"/>
              </a:rPr>
              <a:t> </a:t>
            </a:r>
            <a:r>
              <a:rPr lang="en-US" dirty="0" err="1">
                <a:solidFill>
                  <a:srgbClr val="000000"/>
                </a:solidFill>
                <a:latin typeface="Kruti Dev 010" pitchFamily="2" charset="0"/>
              </a:rPr>
              <a:t>gksrs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¼tSls </a:t>
            </a:r>
            <a:r>
              <a:rPr lang="en-US" dirty="0" err="1">
                <a:solidFill>
                  <a:srgbClr val="000000"/>
                </a:solidFill>
                <a:latin typeface="Kruti Dev 010" pitchFamily="2" charset="0"/>
              </a:rPr>
              <a:t>fd</a:t>
            </a:r>
            <a:r>
              <a:rPr lang="en-US" dirty="0">
                <a:solidFill>
                  <a:srgbClr val="000000"/>
                </a:solidFill>
                <a:latin typeface="Kruti Dev 010" pitchFamily="2" charset="0"/>
              </a:rPr>
              <a:t> </a:t>
            </a:r>
            <a:r>
              <a:rPr lang="en-US" dirty="0" err="1">
                <a:solidFill>
                  <a:srgbClr val="000000"/>
                </a:solidFill>
                <a:latin typeface="Kruti Dev 010" pitchFamily="2" charset="0"/>
              </a:rPr>
              <a:t>fdjkus</a:t>
            </a:r>
            <a:r>
              <a:rPr lang="en-US" dirty="0">
                <a:solidFill>
                  <a:srgbClr val="000000"/>
                </a:solidFill>
                <a:latin typeface="Kruti Dev 010" pitchFamily="2" charset="0"/>
              </a:rPr>
              <a:t> dh </a:t>
            </a:r>
            <a:r>
              <a:rPr lang="en-US" dirty="0" err="1">
                <a:solidFill>
                  <a:srgbClr val="000000"/>
                </a:solidFill>
                <a:latin typeface="Kruti Dev 010" pitchFamily="2" charset="0"/>
              </a:rPr>
              <a:t>nqdkuA</a:t>
            </a:r>
            <a:r>
              <a:rPr lang="en-US" dirty="0">
                <a:solidFill>
                  <a:srgbClr val="000000"/>
                </a:solidFill>
                <a:latin typeface="Kruti Dev 010" pitchFamily="2" charset="0"/>
              </a:rPr>
              <a:t> ½ </a:t>
            </a:r>
          </a:p>
        </p:txBody>
      </p:sp>
    </p:spTree>
    <p:extLst>
      <p:ext uri="{BB962C8B-B14F-4D97-AF65-F5344CB8AC3E}">
        <p14:creationId xmlns:p14="http://schemas.microsoft.com/office/powerpoint/2010/main" val="239768674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Title 1"/>
          <p:cNvSpPr>
            <a:spLocks noGrp="1"/>
          </p:cNvSpPr>
          <p:nvPr>
            <p:ph type="title"/>
          </p:nvPr>
        </p:nvSpPr>
        <p:spPr>
          <a:xfrm>
            <a:off x="304800" y="228600"/>
            <a:ext cx="41148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latin typeface="Arial" charset="0"/>
              </a:rPr>
              <a:t>Profit &amp; Loss Statement:</a:t>
            </a:r>
            <a:br>
              <a:rPr lang="en-US" sz="2400" dirty="0"/>
            </a:br>
            <a:r>
              <a:rPr lang="en-US" sz="2400" dirty="0">
                <a:latin typeface="Arial" charset="0"/>
              </a:rPr>
              <a:t>Categories of Cost </a:t>
            </a:r>
          </a:p>
        </p:txBody>
      </p:sp>
      <p:sp>
        <p:nvSpPr>
          <p:cNvPr id="29699" name="Content Placeholder 2"/>
          <p:cNvSpPr>
            <a:spLocks noGrp="1"/>
          </p:cNvSpPr>
          <p:nvPr>
            <p:ph idx="1"/>
          </p:nvPr>
        </p:nvSpPr>
        <p:spPr>
          <a:xfrm>
            <a:off x="304800" y="1143000"/>
            <a:ext cx="4114800" cy="5213350"/>
          </a:xfrm>
          <a:ln>
            <a:solidFill>
              <a:srgbClr val="000000"/>
            </a:solidFill>
            <a:round/>
          </a:ln>
          <a:extLst/>
        </p:spPr>
        <p:txBody>
          <a:bodyPr lIns="82945" tIns="41473" rIns="82945" bIns="41473"/>
          <a:lstStyle/>
          <a:p>
            <a:pPr marL="200025" indent="-200025" eaLnBrk="1" hangingPunct="1">
              <a:lnSpc>
                <a:spcPct val="13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rgbClr val="000000"/>
                </a:solidFill>
                <a:latin typeface="Arial" charset="0"/>
              </a:rPr>
              <a:t>For creating a Profit &amp; Loss Statement, we usually categorize costs into two types:</a:t>
            </a:r>
            <a:endParaRPr lang="mr-IN" dirty="0">
              <a:solidFill>
                <a:srgbClr val="000000"/>
              </a:solidFill>
              <a:latin typeface="Arial" charset="0"/>
              <a:cs typeface="Arial" charset="0"/>
            </a:endParaRPr>
          </a:p>
          <a:p>
            <a:pPr marL="914400" lvl="1" indent="-457200" eaLnBrk="1" hangingPunct="1">
              <a:lnSpc>
                <a:spcPct val="130000"/>
              </a:lnSpc>
              <a:spcBef>
                <a:spcPct val="0"/>
              </a:spcBef>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rgbClr val="000000"/>
                </a:solidFill>
                <a:latin typeface="Arial" charset="0"/>
              </a:rPr>
              <a:t>Direct Costs</a:t>
            </a:r>
          </a:p>
          <a:p>
            <a:pPr marL="914400" lvl="1" indent="-457200" eaLnBrk="1" hangingPunct="1">
              <a:lnSpc>
                <a:spcPct val="130000"/>
              </a:lnSpc>
              <a:spcBef>
                <a:spcPct val="0"/>
              </a:spcBef>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rgbClr val="000000"/>
                </a:solidFill>
                <a:latin typeface="Arial" charset="0"/>
              </a:rPr>
              <a:t>Indirect Costs</a:t>
            </a:r>
          </a:p>
          <a:p>
            <a:pPr marL="200025" lvl="1" indent="-200025" eaLnBrk="1" hangingPunct="1">
              <a:lnSpc>
                <a:spcPct val="130000"/>
              </a:lnSpc>
              <a:spcBef>
                <a:spcPct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2400" dirty="0">
                <a:solidFill>
                  <a:srgbClr val="000000"/>
                </a:solidFill>
                <a:latin typeface="Arial" charset="0"/>
              </a:rPr>
              <a:t>Let’s look at each of these categories</a:t>
            </a:r>
            <a:endParaRPr lang="mr-IN" sz="2400" dirty="0">
              <a:solidFill>
                <a:srgbClr val="000000"/>
              </a:solidFill>
              <a:latin typeface="Arial" charset="0"/>
              <a:cs typeface="Arial" charset="0"/>
            </a:endParaRPr>
          </a:p>
        </p:txBody>
      </p:sp>
      <p:sp>
        <p:nvSpPr>
          <p:cNvPr id="18436"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B0F80183-BC96-4A18-BF87-0CF96A0FD84F}" type="slidenum">
              <a:rPr lang="en-US" sz="1600" b="1">
                <a:latin typeface="Calibri" pitchFamily="34" charset="0"/>
              </a:rPr>
              <a:pPr algn="ctr"/>
              <a:t>15</a:t>
            </a:fld>
            <a:endParaRPr lang="mr-IN" sz="1600" b="1">
              <a:latin typeface="Calibri" pitchFamily="34" charset="0"/>
            </a:endParaRPr>
          </a:p>
        </p:txBody>
      </p:sp>
      <p:sp>
        <p:nvSpPr>
          <p:cNvPr id="7" name="Title 1"/>
          <p:cNvSpPr txBox="1">
            <a:spLocks/>
          </p:cNvSpPr>
          <p:nvPr/>
        </p:nvSpPr>
        <p:spPr bwMode="auto">
          <a:xfrm>
            <a:off x="4648200" y="228600"/>
            <a:ext cx="41148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vkSj</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gkfu</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C;kSjk</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ykxr</a:t>
            </a:r>
            <a:r>
              <a:rPr lang="en-US" sz="2400" dirty="0">
                <a:solidFill>
                  <a:srgbClr val="000000"/>
                </a:solidFill>
                <a:latin typeface="Kruti Dev 010" pitchFamily="2" charset="0"/>
              </a:rPr>
              <a:t> ds </a:t>
            </a:r>
            <a:r>
              <a:rPr lang="en-US" sz="2400" dirty="0" err="1">
                <a:solidFill>
                  <a:srgbClr val="000000"/>
                </a:solidFill>
                <a:latin typeface="Kruti Dev 010" pitchFamily="2" charset="0"/>
              </a:rPr>
              <a:t>oxZ</a:t>
            </a:r>
            <a:endParaRPr lang="en-US" sz="2400" dirty="0">
              <a:solidFill>
                <a:srgbClr val="000000"/>
              </a:solidFill>
              <a:latin typeface="Kruti Dev 010" pitchFamily="2" charset="0"/>
            </a:endParaRPr>
          </a:p>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endParaRPr lang="en-IN" sz="2400" dirty="0">
              <a:solidFill>
                <a:srgbClr val="000000"/>
              </a:solidFill>
              <a:latin typeface="Arial" charset="0"/>
            </a:endParaRPr>
          </a:p>
        </p:txBody>
      </p:sp>
      <p:sp>
        <p:nvSpPr>
          <p:cNvPr id="8" name="Content Placeholder 2"/>
          <p:cNvSpPr txBox="1">
            <a:spLocks/>
          </p:cNvSpPr>
          <p:nvPr/>
        </p:nvSpPr>
        <p:spPr bwMode="auto">
          <a:xfrm>
            <a:off x="4648200" y="1143000"/>
            <a:ext cx="4114800" cy="5213350"/>
          </a:xfrm>
          <a:prstGeom prst="rect">
            <a:avLst/>
          </a:prstGeom>
          <a:noFill/>
          <a:ln w="9525">
            <a:solidFill>
              <a:srgbClr val="000000"/>
            </a:solidFill>
            <a:round/>
            <a:headEnd/>
            <a:tailEnd/>
          </a:ln>
          <a:extLst/>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3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err="1">
                <a:solidFill>
                  <a:srgbClr val="000000"/>
                </a:solidFill>
                <a:latin typeface="Kruti Dev 010" pitchFamily="2" charset="0"/>
              </a:rPr>
              <a:t>ykHk</a:t>
            </a:r>
            <a:r>
              <a:rPr lang="en-US" dirty="0">
                <a:solidFill>
                  <a:srgbClr val="000000"/>
                </a:solidFill>
                <a:latin typeface="Kruti Dev 010" pitchFamily="2" charset="0"/>
              </a:rPr>
              <a:t>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gkfu</a:t>
            </a:r>
            <a:r>
              <a:rPr lang="en-US" dirty="0">
                <a:solidFill>
                  <a:srgbClr val="000000"/>
                </a:solidFill>
                <a:latin typeface="Kruti Dev 010" pitchFamily="2" charset="0"/>
              </a:rPr>
              <a:t> </a:t>
            </a:r>
            <a:r>
              <a:rPr lang="en-US" dirty="0" err="1">
                <a:solidFill>
                  <a:srgbClr val="000000"/>
                </a:solidFill>
                <a:latin typeface="Kruti Dev 010" pitchFamily="2" charset="0"/>
              </a:rPr>
              <a:t>C;kSjs</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fuekZ.k</a:t>
            </a:r>
            <a:r>
              <a:rPr lang="en-US" dirty="0">
                <a:solidFill>
                  <a:srgbClr val="000000"/>
                </a:solidFill>
                <a:latin typeface="Kruti Dev 010" pitchFamily="2" charset="0"/>
              </a:rPr>
              <a:t> </a:t>
            </a:r>
            <a:r>
              <a:rPr lang="en-US" dirty="0" err="1">
                <a:solidFill>
                  <a:srgbClr val="000000"/>
                </a:solidFill>
                <a:latin typeface="Kruti Dev 010" pitchFamily="2" charset="0"/>
              </a:rPr>
              <a:t>djus</a:t>
            </a:r>
            <a:r>
              <a:rPr lang="en-US" dirty="0">
                <a:solidFill>
                  <a:srgbClr val="000000"/>
                </a:solidFill>
                <a:latin typeface="Kruti Dev 010" pitchFamily="2" charset="0"/>
              </a:rPr>
              <a:t> ds </a:t>
            </a:r>
            <a:r>
              <a:rPr lang="en-US" dirty="0" err="1">
                <a:solidFill>
                  <a:srgbClr val="000000"/>
                </a:solidFill>
                <a:latin typeface="Kruti Dev 010" pitchFamily="2" charset="0"/>
              </a:rPr>
              <a:t>fy</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vkerkSj</a:t>
            </a:r>
            <a:r>
              <a:rPr lang="en-US" dirty="0">
                <a:solidFill>
                  <a:srgbClr val="000000"/>
                </a:solidFill>
                <a:latin typeface="Kruti Dev 010" pitchFamily="2" charset="0"/>
              </a:rPr>
              <a:t> </a:t>
            </a:r>
            <a:r>
              <a:rPr lang="en-US" dirty="0" err="1">
                <a:solidFill>
                  <a:srgbClr val="000000"/>
                </a:solidFill>
                <a:latin typeface="Kruti Dev 010" pitchFamily="2" charset="0"/>
              </a:rPr>
              <a:t>ij</a:t>
            </a:r>
            <a:r>
              <a:rPr lang="en-US" dirty="0">
                <a:solidFill>
                  <a:srgbClr val="000000"/>
                </a:solidFill>
                <a:latin typeface="Kruti Dev 010" pitchFamily="2" charset="0"/>
              </a:rPr>
              <a:t> </a:t>
            </a:r>
            <a:r>
              <a:rPr lang="en-US" dirty="0" err="1">
                <a:solidFill>
                  <a:srgbClr val="000000"/>
                </a:solidFill>
                <a:latin typeface="Kruti Dev 010" pitchFamily="2" charset="0"/>
              </a:rPr>
              <a:t>nks</a:t>
            </a:r>
            <a:r>
              <a:rPr lang="en-US" dirty="0">
                <a:solidFill>
                  <a:srgbClr val="000000"/>
                </a:solidFill>
                <a:latin typeface="Kruti Dev 010" pitchFamily="2" charset="0"/>
              </a:rPr>
              <a:t> </a:t>
            </a:r>
            <a:r>
              <a:rPr lang="en-US" dirty="0" err="1">
                <a:solidFill>
                  <a:srgbClr val="000000"/>
                </a:solidFill>
                <a:latin typeface="Kruti Dev 010" pitchFamily="2" charset="0"/>
              </a:rPr>
              <a:t>izdkj</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a:t>
            </a:r>
            <a:r>
              <a:rPr lang="en-US" dirty="0" err="1">
                <a:solidFill>
                  <a:srgbClr val="000000"/>
                </a:solidFill>
                <a:latin typeface="Kruti Dev 010" pitchFamily="2" charset="0"/>
              </a:rPr>
              <a:t>oxhZd`r</a:t>
            </a:r>
            <a:r>
              <a:rPr lang="en-US" dirty="0">
                <a:solidFill>
                  <a:srgbClr val="000000"/>
                </a:solidFill>
                <a:latin typeface="Kruti Dev 010" pitchFamily="2" charset="0"/>
              </a:rPr>
              <a:t> </a:t>
            </a:r>
            <a:r>
              <a:rPr lang="en-US" dirty="0" err="1">
                <a:solidFill>
                  <a:srgbClr val="000000"/>
                </a:solidFill>
                <a:latin typeface="Kruti Dev 010" pitchFamily="2" charset="0"/>
              </a:rPr>
              <a:t>dj</a:t>
            </a:r>
            <a:r>
              <a:rPr lang="en-US" dirty="0">
                <a:solidFill>
                  <a:srgbClr val="000000"/>
                </a:solidFill>
                <a:latin typeface="Kruti Dev 010" pitchFamily="2" charset="0"/>
              </a:rPr>
              <a:t> </a:t>
            </a:r>
            <a:r>
              <a:rPr lang="en-US" dirty="0" err="1">
                <a:solidFill>
                  <a:srgbClr val="000000"/>
                </a:solidFill>
                <a:latin typeface="Kruti Dev 010" pitchFamily="2" charset="0"/>
              </a:rPr>
              <a:t>ldrs</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a:t>
            </a:r>
            <a:endParaRPr lang="mr-IN" dirty="0">
              <a:solidFill>
                <a:srgbClr val="000000"/>
              </a:solidFill>
              <a:latin typeface="Arial" charset="0"/>
              <a:cs typeface="Arial" charset="0"/>
            </a:endParaRPr>
          </a:p>
          <a:p>
            <a:pPr marL="914400" lvl="1" indent="-457200" eaLnBrk="1" hangingPunct="1">
              <a:lnSpc>
                <a:spcPct val="130000"/>
              </a:lnSpc>
              <a:spcBef>
                <a:spcPct val="0"/>
              </a:spcBef>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rgbClr val="000000"/>
                </a:solidFill>
                <a:latin typeface="Arial" charset="0"/>
              </a:rPr>
              <a:t> </a:t>
            </a:r>
            <a:r>
              <a:rPr lang="en-US" dirty="0" err="1">
                <a:solidFill>
                  <a:srgbClr val="000000"/>
                </a:solidFill>
                <a:latin typeface="Kruti Dev 010" pitchFamily="2" charset="0"/>
              </a:rPr>
              <a:t>izR</a:t>
            </a:r>
            <a:r>
              <a:rPr lang="en-US" dirty="0">
                <a:solidFill>
                  <a:srgbClr val="000000"/>
                </a:solidFill>
                <a:latin typeface="Kruti Dev 010" pitchFamily="2" charset="0"/>
              </a:rPr>
              <a:t>;{k </a:t>
            </a:r>
            <a:r>
              <a:rPr lang="en-US" dirty="0" err="1">
                <a:solidFill>
                  <a:srgbClr val="000000"/>
                </a:solidFill>
                <a:latin typeface="Kruti Dev 010" pitchFamily="2" charset="0"/>
              </a:rPr>
              <a:t>ykxr</a:t>
            </a:r>
            <a:endParaRPr lang="en-US" dirty="0">
              <a:solidFill>
                <a:srgbClr val="000000"/>
              </a:solidFill>
              <a:latin typeface="Arial" charset="0"/>
            </a:endParaRPr>
          </a:p>
          <a:p>
            <a:pPr marL="914400" lvl="1" indent="-457200" eaLnBrk="1" hangingPunct="1">
              <a:lnSpc>
                <a:spcPct val="130000"/>
              </a:lnSpc>
              <a:spcBef>
                <a:spcPct val="0"/>
              </a:spcBef>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rgbClr val="000000"/>
                </a:solidFill>
                <a:latin typeface="Arial" charset="0"/>
              </a:rPr>
              <a:t> </a:t>
            </a:r>
            <a:r>
              <a:rPr lang="en-US" dirty="0" err="1">
                <a:solidFill>
                  <a:srgbClr val="000000"/>
                </a:solidFill>
                <a:latin typeface="Kruti Dev 010" pitchFamily="2" charset="0"/>
              </a:rPr>
              <a:t>vizR</a:t>
            </a:r>
            <a:r>
              <a:rPr lang="en-US" dirty="0">
                <a:solidFill>
                  <a:srgbClr val="000000"/>
                </a:solidFill>
                <a:latin typeface="Kruti Dev 010" pitchFamily="2" charset="0"/>
              </a:rPr>
              <a:t>;{k </a:t>
            </a:r>
            <a:r>
              <a:rPr lang="en-US" dirty="0" err="1">
                <a:solidFill>
                  <a:srgbClr val="000000"/>
                </a:solidFill>
                <a:latin typeface="Kruti Dev 010" pitchFamily="2" charset="0"/>
              </a:rPr>
              <a:t>ykxr</a:t>
            </a:r>
            <a:endParaRPr lang="en-US" dirty="0">
              <a:solidFill>
                <a:srgbClr val="000000"/>
              </a:solidFill>
              <a:latin typeface="Arial" charset="0"/>
            </a:endParaRPr>
          </a:p>
          <a:p>
            <a:pPr marL="200025" lvl="1" indent="-200025" eaLnBrk="1" hangingPunct="1">
              <a:lnSpc>
                <a:spcPct val="130000"/>
              </a:lnSpc>
              <a:spcBef>
                <a:spcPct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2400" dirty="0" err="1">
                <a:solidFill>
                  <a:srgbClr val="000000"/>
                </a:solidFill>
                <a:latin typeface="Kruti Dev 010" pitchFamily="2" charset="0"/>
              </a:rPr>
              <a:t>pfy</a:t>
            </a:r>
            <a:r>
              <a:rPr lang="en-US" sz="2400" dirty="0">
                <a:solidFill>
                  <a:srgbClr val="000000"/>
                </a:solidFill>
                <a:latin typeface="Kruti Dev 010" pitchFamily="2" charset="0"/>
              </a:rPr>
              <a:t>, </a:t>
            </a:r>
            <a:r>
              <a:rPr lang="en-US" sz="2400" dirty="0" err="1">
                <a:solidFill>
                  <a:srgbClr val="000000"/>
                </a:solidFill>
                <a:latin typeface="Kruti Dev 010" pitchFamily="2" charset="0"/>
              </a:rPr>
              <a:t>buesa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ls</a:t>
            </a:r>
            <a:r>
              <a:rPr lang="en-US" sz="2400" dirty="0">
                <a:solidFill>
                  <a:srgbClr val="000000"/>
                </a:solidFill>
                <a:latin typeface="Kruti Dev 010" pitchFamily="2" charset="0"/>
              </a:rPr>
              <a:t> </a:t>
            </a:r>
            <a:r>
              <a:rPr lang="en-US" sz="2400" dirty="0" err="1">
                <a:solidFill>
                  <a:srgbClr val="000000"/>
                </a:solidFill>
                <a:latin typeface="Kruti Dev 010" pitchFamily="2" charset="0"/>
              </a:rPr>
              <a:t>izR;sd</a:t>
            </a:r>
            <a:r>
              <a:rPr lang="en-US" sz="2400" dirty="0">
                <a:solidFill>
                  <a:srgbClr val="000000"/>
                </a:solidFill>
                <a:latin typeface="Kruti Dev 010" pitchFamily="2" charset="0"/>
              </a:rPr>
              <a:t> ds </a:t>
            </a:r>
            <a:r>
              <a:rPr lang="en-US" sz="2400" dirty="0" err="1">
                <a:solidFill>
                  <a:srgbClr val="000000"/>
                </a:solidFill>
                <a:latin typeface="Kruti Dev 010" pitchFamily="2" charset="0"/>
              </a:rPr>
              <a:t>mij</a:t>
            </a:r>
            <a:r>
              <a:rPr lang="en-US" sz="2400" dirty="0">
                <a:solidFill>
                  <a:srgbClr val="000000"/>
                </a:solidFill>
                <a:latin typeface="Kruti Dev 010" pitchFamily="2" charset="0"/>
              </a:rPr>
              <a:t> ,d </a:t>
            </a:r>
            <a:r>
              <a:rPr lang="en-US" sz="2400" dirty="0" err="1">
                <a:solidFill>
                  <a:srgbClr val="000000"/>
                </a:solidFill>
                <a:latin typeface="Kruti Dev 010" pitchFamily="2" charset="0"/>
              </a:rPr>
              <a:t>utj</a:t>
            </a:r>
            <a:r>
              <a:rPr lang="en-US" sz="2400" dirty="0">
                <a:solidFill>
                  <a:srgbClr val="000000"/>
                </a:solidFill>
                <a:latin typeface="Kruti Dev 010" pitchFamily="2" charset="0"/>
              </a:rPr>
              <a:t> </a:t>
            </a:r>
            <a:r>
              <a:rPr lang="en-US" sz="2400" dirty="0" err="1">
                <a:solidFill>
                  <a:srgbClr val="000000"/>
                </a:solidFill>
                <a:latin typeface="Kruti Dev 010" pitchFamily="2" charset="0"/>
              </a:rPr>
              <a:t>M+kyrs</a:t>
            </a:r>
            <a:r>
              <a:rPr lang="en-US" sz="2400" dirty="0">
                <a:solidFill>
                  <a:srgbClr val="000000"/>
                </a:solidFill>
                <a:latin typeface="Kruti Dev 010" pitchFamily="2" charset="0"/>
              </a:rPr>
              <a:t> </a:t>
            </a:r>
            <a:r>
              <a:rPr lang="en-US" sz="2400" dirty="0" err="1">
                <a:solidFill>
                  <a:srgbClr val="000000"/>
                </a:solidFill>
                <a:latin typeface="Kruti Dev 010" pitchFamily="2" charset="0"/>
              </a:rPr>
              <a:t>gSaA</a:t>
            </a:r>
            <a:r>
              <a:rPr lang="en-US" sz="2400" dirty="0">
                <a:solidFill>
                  <a:srgbClr val="000000"/>
                </a:solidFill>
                <a:latin typeface="Kruti Dev 010" pitchFamily="2" charset="0"/>
              </a:rPr>
              <a:t> </a:t>
            </a:r>
            <a:endParaRPr lang="mr-IN" sz="2400" dirty="0">
              <a:solidFill>
                <a:srgbClr val="000000"/>
              </a:solidFill>
              <a:latin typeface="Arial" charset="0"/>
              <a:cs typeface="Arial"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2969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9699">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9699">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29699">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Title 1"/>
          <p:cNvSpPr>
            <a:spLocks noGrp="1"/>
          </p:cNvSpPr>
          <p:nvPr>
            <p:ph type="title"/>
          </p:nvPr>
        </p:nvSpPr>
        <p:spPr>
          <a:xfrm>
            <a:off x="304800" y="152400"/>
            <a:ext cx="4191000" cy="7921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Profit &amp; Loss Statement:</a:t>
            </a:r>
            <a:br>
              <a:rPr dirty="0"/>
            </a:br>
            <a:r>
              <a:rPr lang="en-US" sz="2400" dirty="0">
                <a:solidFill>
                  <a:srgbClr val="000000"/>
                </a:solidFill>
                <a:latin typeface="Arial" charset="0"/>
              </a:rPr>
              <a:t>Categories of Cost </a:t>
            </a:r>
          </a:p>
        </p:txBody>
      </p:sp>
      <p:sp>
        <p:nvSpPr>
          <p:cNvPr id="30723" name="Content Placeholder 2"/>
          <p:cNvSpPr>
            <a:spLocks noGrp="1"/>
          </p:cNvSpPr>
          <p:nvPr>
            <p:ph idx="1"/>
          </p:nvPr>
        </p:nvSpPr>
        <p:spPr>
          <a:xfrm>
            <a:off x="304800" y="1143000"/>
            <a:ext cx="4191000" cy="5395913"/>
          </a:xfrm>
          <a:ln>
            <a:solidFill>
              <a:srgbClr val="000000"/>
            </a:solidFill>
            <a:round/>
          </a:ln>
        </p:spPr>
        <p:txBody>
          <a:bodyPr lIns="82945" tIns="41473" rIns="82945" bIns="41473"/>
          <a:lstStyle/>
          <a:p>
            <a:pPr marL="457200"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latin typeface="Arial" charset="0"/>
              </a:rPr>
              <a:t>Direct Costs</a:t>
            </a: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latin typeface="Arial" charset="0"/>
              </a:rPr>
              <a:t>Money spent specifically for production of goods or providing services</a:t>
            </a: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latin typeface="Arial" charset="0"/>
              </a:rPr>
              <a:t>Thus, we will define direct costs into two sub-categories:</a:t>
            </a:r>
          </a:p>
          <a:p>
            <a:pPr marL="1371600" lvl="2" indent="-457200" eaLnBrk="1" hangingPunct="1">
              <a:lnSpc>
                <a:spcPct val="130000"/>
              </a:lnSpc>
              <a:spcBef>
                <a:spcPct val="0"/>
              </a:spcBef>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Raw material cost</a:t>
            </a:r>
          </a:p>
          <a:p>
            <a:pPr marL="1371600" lvl="2" indent="-457200" eaLnBrk="1" hangingPunct="1">
              <a:lnSpc>
                <a:spcPct val="130000"/>
              </a:lnSpc>
              <a:spcBef>
                <a:spcPct val="0"/>
              </a:spcBef>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err="1">
                <a:solidFill>
                  <a:srgbClr val="000000"/>
                </a:solidFill>
                <a:latin typeface="Arial" charset="0"/>
              </a:rPr>
              <a:t>Labour</a:t>
            </a:r>
            <a:r>
              <a:rPr lang="en-US" sz="1800" dirty="0">
                <a:solidFill>
                  <a:srgbClr val="000000"/>
                </a:solidFill>
                <a:latin typeface="Arial" charset="0"/>
              </a:rPr>
              <a:t> cost</a:t>
            </a:r>
          </a:p>
        </p:txBody>
      </p:sp>
      <p:sp>
        <p:nvSpPr>
          <p:cNvPr id="19460"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2C6AEE3C-FC00-44F7-913C-00755B2DF825}" type="slidenum">
              <a:rPr lang="en-US" sz="1600" b="1">
                <a:latin typeface="Calibri" pitchFamily="34" charset="0"/>
              </a:rPr>
              <a:pPr algn="ctr"/>
              <a:t>16</a:t>
            </a:fld>
            <a:endParaRPr lang="mr-IN" sz="1600" b="1">
              <a:latin typeface="Calibri" pitchFamily="34" charset="0"/>
            </a:endParaRPr>
          </a:p>
        </p:txBody>
      </p:sp>
      <p:sp>
        <p:nvSpPr>
          <p:cNvPr id="7" name="Title 1"/>
          <p:cNvSpPr txBox="1">
            <a:spLocks/>
          </p:cNvSpPr>
          <p:nvPr/>
        </p:nvSpPr>
        <p:spPr bwMode="auto">
          <a:xfrm>
            <a:off x="4648200" y="156882"/>
            <a:ext cx="4191000" cy="7921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vkSj</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gkfu</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C;kSjk</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ykxr</a:t>
            </a:r>
            <a:r>
              <a:rPr lang="en-US" sz="2400" dirty="0">
                <a:solidFill>
                  <a:srgbClr val="000000"/>
                </a:solidFill>
                <a:latin typeface="Kruti Dev 010" pitchFamily="2" charset="0"/>
              </a:rPr>
              <a:t> </a:t>
            </a:r>
            <a:r>
              <a:rPr lang="en-US" sz="2400" dirty="0" err="1">
                <a:solidFill>
                  <a:srgbClr val="000000"/>
                </a:solidFill>
                <a:latin typeface="Kruti Dev 010" pitchFamily="2" charset="0"/>
              </a:rPr>
              <a:t>ds</a:t>
            </a:r>
            <a:r>
              <a:rPr lang="en-US" sz="2400" dirty="0">
                <a:solidFill>
                  <a:srgbClr val="000000"/>
                </a:solidFill>
                <a:latin typeface="Kruti Dev 010" pitchFamily="2" charset="0"/>
              </a:rPr>
              <a:t> </a:t>
            </a:r>
            <a:r>
              <a:rPr lang="en-US" sz="2400" dirty="0" err="1">
                <a:solidFill>
                  <a:srgbClr val="000000"/>
                </a:solidFill>
                <a:latin typeface="Kruti Dev 010" pitchFamily="2" charset="0"/>
              </a:rPr>
              <a:t>oxZ</a:t>
            </a:r>
            <a:endParaRPr lang="en-US" sz="2400" dirty="0">
              <a:solidFill>
                <a:srgbClr val="000000"/>
              </a:solidFill>
              <a:latin typeface="Kruti Dev 010" pitchFamily="2" charset="0"/>
            </a:endParaRPr>
          </a:p>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endParaRPr lang="en-IN" sz="2400" dirty="0">
              <a:solidFill>
                <a:srgbClr val="000000"/>
              </a:solidFill>
              <a:latin typeface="Arial" charset="0"/>
            </a:endParaRPr>
          </a:p>
        </p:txBody>
      </p:sp>
      <p:sp>
        <p:nvSpPr>
          <p:cNvPr id="8" name="Content Placeholder 2"/>
          <p:cNvSpPr txBox="1">
            <a:spLocks/>
          </p:cNvSpPr>
          <p:nvPr/>
        </p:nvSpPr>
        <p:spPr bwMode="auto">
          <a:xfrm>
            <a:off x="4648200" y="1147482"/>
            <a:ext cx="4191000" cy="5395913"/>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457200"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latin typeface="Arial" charset="0"/>
              </a:rPr>
              <a:t> </a:t>
            </a:r>
            <a:r>
              <a:rPr lang="en-US" dirty="0" err="1">
                <a:solidFill>
                  <a:srgbClr val="000000"/>
                </a:solidFill>
                <a:latin typeface="Kruti Dev 010" pitchFamily="2" charset="0"/>
              </a:rPr>
              <a:t>izR</a:t>
            </a:r>
            <a:r>
              <a:rPr lang="en-US" dirty="0">
                <a:solidFill>
                  <a:srgbClr val="000000"/>
                </a:solidFill>
                <a:latin typeface="Kruti Dev 010" pitchFamily="2" charset="0"/>
              </a:rPr>
              <a:t>;{k </a:t>
            </a:r>
            <a:r>
              <a:rPr lang="en-US" dirty="0" err="1">
                <a:solidFill>
                  <a:srgbClr val="000000"/>
                </a:solidFill>
                <a:latin typeface="Kruti Dev 010" pitchFamily="2" charset="0"/>
              </a:rPr>
              <a:t>ykxr</a:t>
            </a:r>
            <a:endParaRPr lang="en-US" dirty="0">
              <a:solidFill>
                <a:srgbClr val="000000"/>
              </a:solidFill>
              <a:latin typeface="Arial" charset="0"/>
            </a:endParaRP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mRikn</a:t>
            </a:r>
            <a:r>
              <a:rPr lang="en-US" dirty="0">
                <a:solidFill>
                  <a:srgbClr val="000000"/>
                </a:solidFill>
                <a:latin typeface="Kruti Dev 010" pitchFamily="2" charset="0"/>
              </a:rPr>
              <a:t> </a:t>
            </a:r>
            <a:r>
              <a:rPr lang="en-US" dirty="0" err="1">
                <a:solidFill>
                  <a:srgbClr val="000000"/>
                </a:solidFill>
                <a:latin typeface="Kruti Dev 010" pitchFamily="2" charset="0"/>
              </a:rPr>
              <a:t>ds</a:t>
            </a:r>
            <a:r>
              <a:rPr lang="en-US" dirty="0">
                <a:solidFill>
                  <a:srgbClr val="000000"/>
                </a:solidFill>
                <a:latin typeface="Kruti Dev 010" pitchFamily="2" charset="0"/>
              </a:rPr>
              <a:t> </a:t>
            </a:r>
            <a:r>
              <a:rPr lang="en-US" dirty="0" err="1">
                <a:solidFill>
                  <a:srgbClr val="000000"/>
                </a:solidFill>
                <a:latin typeface="Kruti Dev 010" pitchFamily="2" charset="0"/>
              </a:rPr>
              <a:t>fuekZ.k</a:t>
            </a:r>
            <a:r>
              <a:rPr lang="en-US" dirty="0">
                <a:solidFill>
                  <a:srgbClr val="000000"/>
                </a:solidFill>
                <a:latin typeface="Kruti Dev 010" pitchFamily="2" charset="0"/>
              </a:rPr>
              <a:t>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lsok,a</a:t>
            </a:r>
            <a:r>
              <a:rPr lang="en-US" dirty="0">
                <a:solidFill>
                  <a:srgbClr val="000000"/>
                </a:solidFill>
                <a:latin typeface="Kruti Dev 010" pitchFamily="2" charset="0"/>
              </a:rPr>
              <a:t> </a:t>
            </a:r>
            <a:r>
              <a:rPr lang="en-US" dirty="0" err="1">
                <a:solidFill>
                  <a:srgbClr val="000000"/>
                </a:solidFill>
                <a:latin typeface="Kruti Dev 010" pitchFamily="2" charset="0"/>
              </a:rPr>
              <a:t>iznku</a:t>
            </a:r>
            <a:r>
              <a:rPr lang="en-US" dirty="0">
                <a:solidFill>
                  <a:srgbClr val="000000"/>
                </a:solidFill>
                <a:latin typeface="Kruti Dev 010" pitchFamily="2" charset="0"/>
              </a:rPr>
              <a:t> </a:t>
            </a:r>
            <a:r>
              <a:rPr lang="en-US" dirty="0" err="1">
                <a:solidFill>
                  <a:srgbClr val="000000"/>
                </a:solidFill>
                <a:latin typeface="Kruti Dev 010" pitchFamily="2" charset="0"/>
              </a:rPr>
              <a:t>djus</a:t>
            </a:r>
            <a:r>
              <a:rPr lang="en-US" dirty="0">
                <a:solidFill>
                  <a:srgbClr val="000000"/>
                </a:solidFill>
                <a:latin typeface="Kruti Dev 010" pitchFamily="2" charset="0"/>
              </a:rPr>
              <a:t> </a:t>
            </a:r>
            <a:r>
              <a:rPr lang="en-US" dirty="0" err="1">
                <a:solidFill>
                  <a:srgbClr val="000000"/>
                </a:solidFill>
                <a:latin typeface="Kruti Dev 010" pitchFamily="2" charset="0"/>
              </a:rPr>
              <a:t>ds</a:t>
            </a:r>
            <a:r>
              <a:rPr lang="en-US" dirty="0">
                <a:solidFill>
                  <a:srgbClr val="000000"/>
                </a:solidFill>
                <a:latin typeface="Kruti Dev 010" pitchFamily="2" charset="0"/>
              </a:rPr>
              <a:t> </a:t>
            </a:r>
            <a:r>
              <a:rPr lang="en-US" dirty="0" err="1">
                <a:solidFill>
                  <a:srgbClr val="000000"/>
                </a:solidFill>
                <a:latin typeface="Kruti Dev 010" pitchFamily="2" charset="0"/>
              </a:rPr>
              <a:t>fy</a:t>
            </a:r>
            <a:r>
              <a:rPr lang="en-US" dirty="0">
                <a:solidFill>
                  <a:srgbClr val="000000"/>
                </a:solidFill>
                <a:latin typeface="Kruti Dev 010" pitchFamily="2" charset="0"/>
              </a:rPr>
              <a:t>, [</a:t>
            </a:r>
            <a:r>
              <a:rPr lang="en-US" dirty="0" err="1">
                <a:solidFill>
                  <a:srgbClr val="000000"/>
                </a:solidFill>
                <a:latin typeface="Kruti Dev 010" pitchFamily="2" charset="0"/>
              </a:rPr>
              <a:t>kklrkSj</a:t>
            </a:r>
            <a:r>
              <a:rPr lang="en-US" dirty="0">
                <a:solidFill>
                  <a:srgbClr val="000000"/>
                </a:solidFill>
                <a:latin typeface="Kruti Dev 010" pitchFamily="2" charset="0"/>
              </a:rPr>
              <a:t> </a:t>
            </a:r>
            <a:r>
              <a:rPr lang="en-US" dirty="0" err="1">
                <a:solidFill>
                  <a:srgbClr val="000000"/>
                </a:solidFill>
                <a:latin typeface="Kruti Dev 010" pitchFamily="2" charset="0"/>
              </a:rPr>
              <a:t>ij</a:t>
            </a:r>
            <a:r>
              <a:rPr lang="en-US" dirty="0">
                <a:solidFill>
                  <a:srgbClr val="000000"/>
                </a:solidFill>
                <a:latin typeface="Kruti Dev 010" pitchFamily="2" charset="0"/>
              </a:rPr>
              <a:t> [</a:t>
            </a:r>
            <a:r>
              <a:rPr lang="en-US" dirty="0" err="1">
                <a:solidFill>
                  <a:srgbClr val="000000"/>
                </a:solidFill>
                <a:latin typeface="Kruti Dev 010" pitchFamily="2" charset="0"/>
              </a:rPr>
              <a:t>kpZ</a:t>
            </a:r>
            <a:r>
              <a:rPr lang="en-US" dirty="0">
                <a:solidFill>
                  <a:srgbClr val="000000"/>
                </a:solidFill>
                <a:latin typeface="Kruti Dev 010" pitchFamily="2" charset="0"/>
              </a:rPr>
              <a:t> </a:t>
            </a:r>
            <a:r>
              <a:rPr lang="en-US" dirty="0" err="1">
                <a:solidFill>
                  <a:srgbClr val="000000"/>
                </a:solidFill>
                <a:latin typeface="Kruti Dev 010" pitchFamily="2" charset="0"/>
              </a:rPr>
              <a:t>fd;k</a:t>
            </a:r>
            <a:r>
              <a:rPr lang="en-US" dirty="0">
                <a:solidFill>
                  <a:srgbClr val="000000"/>
                </a:solidFill>
                <a:latin typeface="Kruti Dev 010" pitchFamily="2" charset="0"/>
              </a:rPr>
              <a:t> </a:t>
            </a:r>
            <a:r>
              <a:rPr lang="en-US" dirty="0" err="1">
                <a:solidFill>
                  <a:srgbClr val="000000"/>
                </a:solidFill>
                <a:latin typeface="Kruti Dev 010" pitchFamily="2" charset="0"/>
              </a:rPr>
              <a:t>x;k</a:t>
            </a:r>
            <a:r>
              <a:rPr lang="en-US" dirty="0">
                <a:solidFill>
                  <a:srgbClr val="000000"/>
                </a:solidFill>
                <a:latin typeface="Kruti Dev 010" pitchFamily="2" charset="0"/>
              </a:rPr>
              <a:t> /</a:t>
            </a:r>
            <a:r>
              <a:rPr lang="en-US" dirty="0" err="1">
                <a:solidFill>
                  <a:srgbClr val="000000"/>
                </a:solidFill>
                <a:latin typeface="Kruti Dev 010" pitchFamily="2" charset="0"/>
              </a:rPr>
              <a:t>ku</a:t>
            </a:r>
            <a:endParaRPr lang="en-US" dirty="0">
              <a:solidFill>
                <a:srgbClr val="000000"/>
              </a:solidFill>
              <a:latin typeface="Arial" charset="0"/>
            </a:endParaRP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blfy</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izR</a:t>
            </a:r>
            <a:r>
              <a:rPr lang="en-US" dirty="0">
                <a:solidFill>
                  <a:srgbClr val="000000"/>
                </a:solidFill>
                <a:latin typeface="Kruti Dev 010" pitchFamily="2" charset="0"/>
              </a:rPr>
              <a:t>;{k </a:t>
            </a:r>
            <a:r>
              <a:rPr lang="en-US" dirty="0" err="1">
                <a:solidFill>
                  <a:srgbClr val="000000"/>
                </a:solidFill>
                <a:latin typeface="Kruti Dev 010" pitchFamily="2" charset="0"/>
              </a:rPr>
              <a:t>ykxr</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lh</a:t>
            </a:r>
            <a:r>
              <a:rPr lang="en-US" dirty="0">
                <a:solidFill>
                  <a:srgbClr val="000000"/>
                </a:solidFill>
                <a:latin typeface="Kruti Dev 010" pitchFamily="2" charset="0"/>
              </a:rPr>
              <a:t>/</a:t>
            </a:r>
            <a:r>
              <a:rPr lang="en-US" dirty="0" err="1">
                <a:solidFill>
                  <a:srgbClr val="000000"/>
                </a:solidFill>
                <a:latin typeface="Kruti Dev 010" pitchFamily="2" charset="0"/>
              </a:rPr>
              <a:t>ks</a:t>
            </a:r>
            <a:r>
              <a:rPr lang="en-US" dirty="0">
                <a:solidFill>
                  <a:srgbClr val="000000"/>
                </a:solidFill>
                <a:latin typeface="Kruti Dev 010" pitchFamily="2" charset="0"/>
              </a:rPr>
              <a:t> </a:t>
            </a:r>
            <a:r>
              <a:rPr lang="en-US" dirty="0" err="1">
                <a:solidFill>
                  <a:srgbClr val="000000"/>
                </a:solidFill>
                <a:latin typeface="Kruti Dev 010" pitchFamily="2" charset="0"/>
              </a:rPr>
              <a:t>nks</a:t>
            </a:r>
            <a:r>
              <a:rPr lang="en-US" dirty="0">
                <a:solidFill>
                  <a:srgbClr val="000000"/>
                </a:solidFill>
                <a:latin typeface="Kruti Dev 010" pitchFamily="2" charset="0"/>
              </a:rPr>
              <a:t> </a:t>
            </a:r>
            <a:r>
              <a:rPr lang="en-US" dirty="0" err="1">
                <a:solidFill>
                  <a:srgbClr val="000000"/>
                </a:solidFill>
                <a:latin typeface="Kruti Dev 010" pitchFamily="2" charset="0"/>
              </a:rPr>
              <a:t>mi&amp;oxksZa</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foHkkftr</a:t>
            </a:r>
            <a:r>
              <a:rPr lang="en-US" dirty="0">
                <a:solidFill>
                  <a:srgbClr val="000000"/>
                </a:solidFill>
                <a:latin typeface="Kruti Dev 010" pitchFamily="2" charset="0"/>
              </a:rPr>
              <a:t> </a:t>
            </a:r>
            <a:r>
              <a:rPr lang="en-US" dirty="0" err="1">
                <a:solidFill>
                  <a:srgbClr val="000000"/>
                </a:solidFill>
                <a:latin typeface="Kruti Dev 010" pitchFamily="2" charset="0"/>
              </a:rPr>
              <a:t>djsaxs</a:t>
            </a:r>
            <a:r>
              <a:rPr lang="en-US" dirty="0">
                <a:solidFill>
                  <a:srgbClr val="000000"/>
                </a:solidFill>
                <a:latin typeface="Kruti Dev 010" pitchFamily="2" charset="0"/>
              </a:rPr>
              <a:t>%</a:t>
            </a:r>
            <a:endParaRPr lang="en-US" dirty="0">
              <a:solidFill>
                <a:srgbClr val="000000"/>
              </a:solidFill>
              <a:latin typeface="Arial" charset="0"/>
            </a:endParaRPr>
          </a:p>
          <a:p>
            <a:pPr marL="1371600" lvl="2" indent="-457200" eaLnBrk="1" hangingPunct="1">
              <a:lnSpc>
                <a:spcPct val="130000"/>
              </a:lnSpc>
              <a:spcBef>
                <a:spcPct val="0"/>
              </a:spcBef>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 </a:t>
            </a:r>
            <a:r>
              <a:rPr lang="en-US" sz="1800" dirty="0" err="1">
                <a:solidFill>
                  <a:srgbClr val="000000"/>
                </a:solidFill>
                <a:latin typeface="Kruti Dev 010" pitchFamily="2" charset="0"/>
              </a:rPr>
              <a:t>dPps</a:t>
            </a:r>
            <a:r>
              <a:rPr lang="en-US" sz="1800" dirty="0">
                <a:solidFill>
                  <a:srgbClr val="000000"/>
                </a:solidFill>
                <a:latin typeface="Kruti Dev 010" pitchFamily="2" charset="0"/>
              </a:rPr>
              <a:t> </a:t>
            </a:r>
            <a:r>
              <a:rPr lang="en-US" sz="1800" dirty="0" err="1">
                <a:solidFill>
                  <a:srgbClr val="000000"/>
                </a:solidFill>
                <a:latin typeface="Kruti Dev 010" pitchFamily="2" charset="0"/>
              </a:rPr>
              <a:t>eky</a:t>
            </a:r>
            <a:r>
              <a:rPr lang="en-US" sz="1800" dirty="0">
                <a:solidFill>
                  <a:srgbClr val="000000"/>
                </a:solidFill>
                <a:latin typeface="Kruti Dev 010" pitchFamily="2" charset="0"/>
              </a:rPr>
              <a:t> dh </a:t>
            </a:r>
            <a:r>
              <a:rPr lang="en-US" sz="1800" dirty="0" err="1">
                <a:solidFill>
                  <a:srgbClr val="000000"/>
                </a:solidFill>
                <a:latin typeface="Kruti Dev 010" pitchFamily="2" charset="0"/>
              </a:rPr>
              <a:t>ykxr</a:t>
            </a:r>
            <a:endParaRPr lang="en-US" sz="1800" dirty="0">
              <a:solidFill>
                <a:srgbClr val="000000"/>
              </a:solidFill>
              <a:latin typeface="Arial" charset="0"/>
            </a:endParaRPr>
          </a:p>
          <a:p>
            <a:pPr marL="1371600" lvl="2" indent="-457200" eaLnBrk="1" hangingPunct="1">
              <a:lnSpc>
                <a:spcPct val="130000"/>
              </a:lnSpc>
              <a:spcBef>
                <a:spcPct val="0"/>
              </a:spcBef>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 </a:t>
            </a:r>
            <a:r>
              <a:rPr lang="en-US" sz="1800" dirty="0">
                <a:solidFill>
                  <a:srgbClr val="000000"/>
                </a:solidFill>
                <a:latin typeface="Kruti Dev 010" pitchFamily="2" charset="0"/>
              </a:rPr>
              <a:t>Je </a:t>
            </a:r>
            <a:r>
              <a:rPr lang="en-US" sz="1800" dirty="0" err="1">
                <a:solidFill>
                  <a:srgbClr val="000000"/>
                </a:solidFill>
                <a:latin typeface="Kruti Dev 010" pitchFamily="2" charset="0"/>
              </a:rPr>
              <a:t>ykxr</a:t>
            </a:r>
            <a:endParaRPr lang="en-US" sz="1800" dirty="0">
              <a:solidFill>
                <a:srgbClr val="000000"/>
              </a:solidFill>
              <a:latin typeface="Arial"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072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072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072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072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072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Title 1"/>
          <p:cNvSpPr>
            <a:spLocks noGrp="1"/>
          </p:cNvSpPr>
          <p:nvPr>
            <p:ph type="title"/>
          </p:nvPr>
        </p:nvSpPr>
        <p:spPr>
          <a:xfrm>
            <a:off x="304800" y="152400"/>
            <a:ext cx="4114800" cy="7921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Profit &amp; Loss Statement:</a:t>
            </a:r>
            <a:br/>
            <a:r>
              <a:rPr lang="en-US" sz="2400" dirty="0">
                <a:solidFill>
                  <a:srgbClr val="000000"/>
                </a:solidFill>
                <a:latin typeface="Arial" charset="0"/>
              </a:rPr>
              <a:t>Categories of Cost </a:t>
            </a:r>
          </a:p>
        </p:txBody>
      </p:sp>
      <p:sp>
        <p:nvSpPr>
          <p:cNvPr id="30723" name="Content Placeholder 2"/>
          <p:cNvSpPr>
            <a:spLocks noGrp="1"/>
          </p:cNvSpPr>
          <p:nvPr>
            <p:ph idx="1"/>
          </p:nvPr>
        </p:nvSpPr>
        <p:spPr>
          <a:xfrm>
            <a:off x="304800" y="1143000"/>
            <a:ext cx="4114800" cy="4343400"/>
          </a:xfrm>
          <a:ln>
            <a:solidFill>
              <a:srgbClr val="000000"/>
            </a:solidFill>
            <a:round/>
          </a:ln>
        </p:spPr>
        <p:txBody>
          <a:bodyPr lIns="82945" tIns="41473" rIns="82945" bIns="41473"/>
          <a:lstStyle/>
          <a:p>
            <a:pPr marL="457200" indent="-457200" eaLnBrk="1" hangingPunct="1">
              <a:lnSpc>
                <a:spcPct val="130000"/>
              </a:lnSpc>
              <a:spcBef>
                <a:spcPct val="0"/>
              </a:spcBef>
              <a:buFont typeface="Calibri" pitchFamily="34" charset="0"/>
              <a:buAutoNum type="arabicPeriod" startAt="2"/>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500" dirty="0">
                <a:solidFill>
                  <a:srgbClr val="000000"/>
                </a:solidFill>
                <a:latin typeface="Arial" charset="0"/>
              </a:rPr>
              <a:t>Indirect Costs</a:t>
            </a: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500" dirty="0">
                <a:solidFill>
                  <a:srgbClr val="000000"/>
                </a:solidFill>
                <a:latin typeface="Arial" charset="0"/>
              </a:rPr>
              <a:t>Money spent on running the business but on activities not directly related to production of goods or services</a:t>
            </a: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500" dirty="0">
                <a:solidFill>
                  <a:srgbClr val="000000"/>
                </a:solidFill>
                <a:latin typeface="Arial" charset="0"/>
              </a:rPr>
              <a:t>These costs usually (but not always) remain fixed whether one produces one item or 1000 items. They are also known as overheads</a:t>
            </a: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500" dirty="0">
                <a:solidFill>
                  <a:srgbClr val="000000"/>
                </a:solidFill>
                <a:latin typeface="Arial" charset="0"/>
              </a:rPr>
              <a:t>Some examples of indirect cost includes salary paid to the accountant, rent for the office, interest paid on loans etc.</a:t>
            </a: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500" dirty="0">
                <a:solidFill>
                  <a:srgbClr val="000000"/>
                </a:solidFill>
                <a:latin typeface="Arial" charset="0"/>
              </a:rPr>
              <a:t>Another example is Depreciation (which we will see soon)</a:t>
            </a:r>
          </a:p>
        </p:txBody>
      </p:sp>
      <p:sp>
        <p:nvSpPr>
          <p:cNvPr id="6" name="Rectangle 5"/>
          <p:cNvSpPr/>
          <p:nvPr/>
        </p:nvSpPr>
        <p:spPr>
          <a:xfrm>
            <a:off x="304800" y="5638800"/>
            <a:ext cx="4114800" cy="10668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2000" b="1" dirty="0">
                <a:solidFill>
                  <a:schemeClr val="tx1"/>
                </a:solidFill>
                <a:latin typeface="Garamond" pitchFamily="18" charset="0"/>
              </a:rPr>
              <a:t>Question: </a:t>
            </a:r>
            <a:r>
              <a:rPr lang="en-US" sz="2000" dirty="0">
                <a:solidFill>
                  <a:schemeClr val="tx1"/>
                </a:solidFill>
                <a:latin typeface="Garamond" pitchFamily="18" charset="0"/>
              </a:rPr>
              <a:t>What is the difference between interest on loan, and monthly loan installments?</a:t>
            </a:r>
          </a:p>
        </p:txBody>
      </p:sp>
      <p:sp>
        <p:nvSpPr>
          <p:cNvPr id="20485"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F87000F1-3696-4FDB-BAB7-0972BCAB2C4F}" type="slidenum">
              <a:rPr lang="en-US" sz="1600" b="1">
                <a:latin typeface="Calibri" pitchFamily="34" charset="0"/>
              </a:rPr>
              <a:pPr algn="ctr"/>
              <a:t>17</a:t>
            </a:fld>
            <a:endParaRPr lang="mr-IN" sz="1600" b="1">
              <a:latin typeface="Calibri" pitchFamily="34" charset="0"/>
            </a:endParaRPr>
          </a:p>
        </p:txBody>
      </p:sp>
      <p:sp>
        <p:nvSpPr>
          <p:cNvPr id="9" name="Title 1"/>
          <p:cNvSpPr txBox="1">
            <a:spLocks/>
          </p:cNvSpPr>
          <p:nvPr/>
        </p:nvSpPr>
        <p:spPr bwMode="auto">
          <a:xfrm>
            <a:off x="4688541" y="159310"/>
            <a:ext cx="4114800" cy="7921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vkSj</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gkfu</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C;kSjk</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ykxr</a:t>
            </a:r>
            <a:r>
              <a:rPr lang="en-US" sz="2400" dirty="0">
                <a:solidFill>
                  <a:srgbClr val="000000"/>
                </a:solidFill>
                <a:latin typeface="Kruti Dev 010" pitchFamily="2" charset="0"/>
              </a:rPr>
              <a:t> </a:t>
            </a:r>
            <a:r>
              <a:rPr lang="en-US" sz="2400" dirty="0" err="1">
                <a:solidFill>
                  <a:srgbClr val="000000"/>
                </a:solidFill>
                <a:latin typeface="Kruti Dev 010" pitchFamily="2" charset="0"/>
              </a:rPr>
              <a:t>ds</a:t>
            </a:r>
            <a:r>
              <a:rPr lang="en-US" sz="2400" dirty="0">
                <a:solidFill>
                  <a:srgbClr val="000000"/>
                </a:solidFill>
                <a:latin typeface="Kruti Dev 010" pitchFamily="2" charset="0"/>
              </a:rPr>
              <a:t> </a:t>
            </a:r>
            <a:r>
              <a:rPr lang="en-US" sz="2400" dirty="0" err="1">
                <a:solidFill>
                  <a:srgbClr val="000000"/>
                </a:solidFill>
                <a:latin typeface="Kruti Dev 010" pitchFamily="2" charset="0"/>
              </a:rPr>
              <a:t>oxZ</a:t>
            </a:r>
            <a:endParaRPr lang="en-IN" sz="2400" dirty="0">
              <a:solidFill>
                <a:srgbClr val="000000"/>
              </a:solidFill>
              <a:latin typeface="Arial" charset="0"/>
            </a:endParaRPr>
          </a:p>
        </p:txBody>
      </p:sp>
      <p:sp>
        <p:nvSpPr>
          <p:cNvPr id="11" name="Content Placeholder 2"/>
          <p:cNvSpPr txBox="1">
            <a:spLocks/>
          </p:cNvSpPr>
          <p:nvPr/>
        </p:nvSpPr>
        <p:spPr bwMode="auto">
          <a:xfrm>
            <a:off x="4688541" y="1149910"/>
            <a:ext cx="4114800" cy="43434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457200" indent="-457200" eaLnBrk="1" hangingPunct="1">
              <a:lnSpc>
                <a:spcPct val="130000"/>
              </a:lnSpc>
              <a:spcBef>
                <a:spcPct val="0"/>
              </a:spcBef>
              <a:buFont typeface="Calibri" pitchFamily="34" charset="0"/>
              <a:buAutoNum type="arabicPeriod" startAt="2"/>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500" dirty="0">
                <a:solidFill>
                  <a:srgbClr val="000000"/>
                </a:solidFill>
                <a:latin typeface="Arial" charset="0"/>
              </a:rPr>
              <a:t> </a:t>
            </a:r>
            <a:r>
              <a:rPr lang="en-US" sz="1800" dirty="0" err="1">
                <a:solidFill>
                  <a:srgbClr val="000000"/>
                </a:solidFill>
                <a:latin typeface="Kruti Dev 010" pitchFamily="2" charset="0"/>
              </a:rPr>
              <a:t>vizR</a:t>
            </a:r>
            <a:r>
              <a:rPr lang="en-US" sz="1800" dirty="0">
                <a:solidFill>
                  <a:srgbClr val="000000"/>
                </a:solidFill>
                <a:latin typeface="Kruti Dev 010" pitchFamily="2" charset="0"/>
              </a:rPr>
              <a:t>;{k </a:t>
            </a:r>
            <a:r>
              <a:rPr lang="en-US" sz="1800" dirty="0" err="1">
                <a:solidFill>
                  <a:srgbClr val="000000"/>
                </a:solidFill>
                <a:latin typeface="Kruti Dev 010" pitchFamily="2" charset="0"/>
              </a:rPr>
              <a:t>ykxr</a:t>
            </a:r>
            <a:endParaRPr lang="en-US" sz="1600" dirty="0">
              <a:solidFill>
                <a:srgbClr val="000000"/>
              </a:solidFill>
              <a:latin typeface="Kruti Dev 010" pitchFamily="2" charset="0"/>
            </a:endParaRP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err="1">
                <a:solidFill>
                  <a:srgbClr val="000000"/>
                </a:solidFill>
                <a:latin typeface="Kruti Dev 010" pitchFamily="2" charset="0"/>
              </a:rPr>
              <a:t>O;kikj</a:t>
            </a:r>
            <a:r>
              <a:rPr lang="en-US" sz="1800" dirty="0">
                <a:solidFill>
                  <a:srgbClr val="000000"/>
                </a:solidFill>
                <a:latin typeface="Kruti Dev 010" pitchFamily="2" charset="0"/>
              </a:rPr>
              <a:t> </a:t>
            </a:r>
            <a:r>
              <a:rPr lang="en-US" sz="1800" dirty="0" err="1">
                <a:solidFill>
                  <a:srgbClr val="000000"/>
                </a:solidFill>
                <a:latin typeface="Kruti Dev 010" pitchFamily="2" charset="0"/>
              </a:rPr>
              <a:t>pykus</a:t>
            </a:r>
            <a:r>
              <a:rPr lang="en-US" sz="1800" dirty="0">
                <a:solidFill>
                  <a:srgbClr val="000000"/>
                </a:solidFill>
                <a:latin typeface="Kruti Dev 010" pitchFamily="2" charset="0"/>
              </a:rPr>
              <a:t> ds </a:t>
            </a:r>
            <a:r>
              <a:rPr lang="hi-IN" sz="1400" dirty="0">
                <a:solidFill>
                  <a:srgbClr val="000000"/>
                </a:solidFill>
                <a:latin typeface="Kruti Dev 010" pitchFamily="2" charset="0"/>
              </a:rPr>
              <a:t>लिए</a:t>
            </a:r>
            <a:r>
              <a:rPr lang="hi-IN" sz="1800" dirty="0">
                <a:solidFill>
                  <a:srgbClr val="000000"/>
                </a:solidFill>
                <a:latin typeface="Kruti Dev 010" pitchFamily="2" charset="0"/>
              </a:rPr>
              <a:t> </a:t>
            </a:r>
            <a:r>
              <a:rPr lang="en-US" sz="1800" dirty="0">
                <a:solidFill>
                  <a:srgbClr val="000000"/>
                </a:solidFill>
                <a:latin typeface="Kruti Dev 010" pitchFamily="2" charset="0"/>
              </a:rPr>
              <a:t> [</a:t>
            </a:r>
            <a:r>
              <a:rPr lang="en-US" sz="1800" dirty="0" err="1">
                <a:solidFill>
                  <a:srgbClr val="000000"/>
                </a:solidFill>
                <a:latin typeface="Kruti Dev 010" pitchFamily="2" charset="0"/>
              </a:rPr>
              <a:t>kpZ</a:t>
            </a:r>
            <a:r>
              <a:rPr lang="en-US" sz="1800" dirty="0">
                <a:solidFill>
                  <a:srgbClr val="000000"/>
                </a:solidFill>
                <a:latin typeface="Kruti Dev 010" pitchFamily="2" charset="0"/>
              </a:rPr>
              <a:t> </a:t>
            </a:r>
            <a:r>
              <a:rPr lang="en-US" sz="1800" dirty="0" err="1">
                <a:solidFill>
                  <a:srgbClr val="000000"/>
                </a:solidFill>
                <a:latin typeface="Kruti Dev 010" pitchFamily="2" charset="0"/>
              </a:rPr>
              <a:t>fd;k</a:t>
            </a:r>
            <a:r>
              <a:rPr lang="en-US" sz="1800" dirty="0">
                <a:solidFill>
                  <a:srgbClr val="000000"/>
                </a:solidFill>
                <a:latin typeface="Kruti Dev 010" pitchFamily="2" charset="0"/>
              </a:rPr>
              <a:t> </a:t>
            </a:r>
            <a:r>
              <a:rPr lang="en-US" sz="1800" dirty="0" err="1">
                <a:solidFill>
                  <a:srgbClr val="000000"/>
                </a:solidFill>
                <a:latin typeface="Kruti Dev 010" pitchFamily="2" charset="0"/>
              </a:rPr>
              <a:t>x;k</a:t>
            </a:r>
            <a:r>
              <a:rPr lang="en-US" sz="1800" dirty="0">
                <a:solidFill>
                  <a:srgbClr val="000000"/>
                </a:solidFill>
                <a:latin typeface="Kruti Dev 010" pitchFamily="2" charset="0"/>
              </a:rPr>
              <a:t> /</a:t>
            </a:r>
            <a:r>
              <a:rPr lang="en-US" sz="1800" dirty="0" err="1">
                <a:solidFill>
                  <a:srgbClr val="000000"/>
                </a:solidFill>
                <a:latin typeface="Kruti Dev 010" pitchFamily="2" charset="0"/>
              </a:rPr>
              <a:t>ku</a:t>
            </a:r>
            <a:r>
              <a:rPr lang="en-US" sz="1800" dirty="0">
                <a:solidFill>
                  <a:srgbClr val="000000"/>
                </a:solidFill>
                <a:latin typeface="Kruti Dev 010" pitchFamily="2" charset="0"/>
              </a:rPr>
              <a:t> </a:t>
            </a:r>
            <a:r>
              <a:rPr lang="en-US" sz="1800" dirty="0" err="1">
                <a:solidFill>
                  <a:srgbClr val="000000"/>
                </a:solidFill>
                <a:latin typeface="Kruti Dev 010" pitchFamily="2" charset="0"/>
              </a:rPr>
              <a:t>ysfdu</a:t>
            </a:r>
            <a:r>
              <a:rPr lang="en-US" sz="1800" dirty="0">
                <a:solidFill>
                  <a:srgbClr val="000000"/>
                </a:solidFill>
                <a:latin typeface="Kruti Dev 010" pitchFamily="2" charset="0"/>
              </a:rPr>
              <a:t> mu </a:t>
            </a:r>
            <a:r>
              <a:rPr lang="en-US" sz="1800" dirty="0" err="1">
                <a:solidFill>
                  <a:srgbClr val="000000"/>
                </a:solidFill>
                <a:latin typeface="Kruti Dev 010" pitchFamily="2" charset="0"/>
              </a:rPr>
              <a:t>xfrfof</a:t>
            </a:r>
            <a:r>
              <a:rPr lang="en-US" sz="1800" dirty="0">
                <a:solidFill>
                  <a:srgbClr val="000000"/>
                </a:solidFill>
                <a:latin typeface="Kruti Dev 010" pitchFamily="2" charset="0"/>
              </a:rPr>
              <a:t>/</a:t>
            </a:r>
            <a:r>
              <a:rPr lang="en-US" sz="1800" dirty="0" err="1">
                <a:solidFill>
                  <a:srgbClr val="000000"/>
                </a:solidFill>
                <a:latin typeface="Kruti Dev 010" pitchFamily="2" charset="0"/>
              </a:rPr>
              <a:t>k;ksa</a:t>
            </a:r>
            <a:r>
              <a:rPr lang="en-US" sz="1800" dirty="0">
                <a:solidFill>
                  <a:srgbClr val="000000"/>
                </a:solidFill>
                <a:latin typeface="Kruti Dev 010" pitchFamily="2" charset="0"/>
              </a:rPr>
              <a:t> </a:t>
            </a:r>
            <a:r>
              <a:rPr lang="en-US" sz="1800" dirty="0" err="1">
                <a:solidFill>
                  <a:srgbClr val="000000"/>
                </a:solidFill>
                <a:latin typeface="Kruti Dev 010" pitchFamily="2" charset="0"/>
              </a:rPr>
              <a:t>ij</a:t>
            </a:r>
            <a:r>
              <a:rPr lang="en-US" sz="1800" dirty="0">
                <a:solidFill>
                  <a:srgbClr val="000000"/>
                </a:solidFill>
                <a:latin typeface="Kruti Dev 010" pitchFamily="2" charset="0"/>
              </a:rPr>
              <a:t> </a:t>
            </a:r>
            <a:r>
              <a:rPr lang="en-US" sz="1800" dirty="0" err="1">
                <a:solidFill>
                  <a:srgbClr val="000000"/>
                </a:solidFill>
                <a:latin typeface="Kruti Dev 010" pitchFamily="2" charset="0"/>
              </a:rPr>
              <a:t>tks</a:t>
            </a:r>
            <a:r>
              <a:rPr lang="en-US" sz="1800" dirty="0">
                <a:solidFill>
                  <a:srgbClr val="000000"/>
                </a:solidFill>
                <a:latin typeface="Kruti Dev 010" pitchFamily="2" charset="0"/>
              </a:rPr>
              <a:t> </a:t>
            </a:r>
            <a:r>
              <a:rPr lang="en-US" sz="1800" dirty="0" err="1">
                <a:solidFill>
                  <a:srgbClr val="000000"/>
                </a:solidFill>
                <a:latin typeface="Kruti Dev 010" pitchFamily="2" charset="0"/>
              </a:rPr>
              <a:t>lh</a:t>
            </a:r>
            <a:r>
              <a:rPr lang="en-US" sz="1800" dirty="0">
                <a:solidFill>
                  <a:srgbClr val="000000"/>
                </a:solidFill>
                <a:latin typeface="Kruti Dev 010" pitchFamily="2" charset="0"/>
              </a:rPr>
              <a:t>/</a:t>
            </a:r>
            <a:r>
              <a:rPr lang="en-US" sz="1800" dirty="0" err="1">
                <a:solidFill>
                  <a:srgbClr val="000000"/>
                </a:solidFill>
                <a:latin typeface="Kruti Dev 010" pitchFamily="2" charset="0"/>
              </a:rPr>
              <a:t>ks</a:t>
            </a:r>
            <a:r>
              <a:rPr lang="en-US" sz="1800" dirty="0">
                <a:solidFill>
                  <a:srgbClr val="000000"/>
                </a:solidFill>
                <a:latin typeface="Kruti Dev 010" pitchFamily="2" charset="0"/>
              </a:rPr>
              <a:t> </a:t>
            </a:r>
            <a:r>
              <a:rPr lang="en-US" sz="1800" dirty="0" err="1">
                <a:solidFill>
                  <a:srgbClr val="000000"/>
                </a:solidFill>
                <a:latin typeface="Kruti Dev 010" pitchFamily="2" charset="0"/>
              </a:rPr>
              <a:t>rkSj</a:t>
            </a:r>
            <a:r>
              <a:rPr lang="en-US" sz="1800" dirty="0">
                <a:solidFill>
                  <a:srgbClr val="000000"/>
                </a:solidFill>
                <a:latin typeface="Kruti Dev 010" pitchFamily="2" charset="0"/>
              </a:rPr>
              <a:t> </a:t>
            </a:r>
            <a:r>
              <a:rPr lang="en-US" sz="1800" dirty="0" err="1">
                <a:solidFill>
                  <a:srgbClr val="000000"/>
                </a:solidFill>
                <a:latin typeface="Kruti Dev 010" pitchFamily="2" charset="0"/>
              </a:rPr>
              <a:t>ij</a:t>
            </a:r>
            <a:r>
              <a:rPr lang="en-US" sz="1800" dirty="0">
                <a:solidFill>
                  <a:srgbClr val="000000"/>
                </a:solidFill>
                <a:latin typeface="Kruti Dev 010" pitchFamily="2" charset="0"/>
              </a:rPr>
              <a:t> </a:t>
            </a:r>
            <a:r>
              <a:rPr lang="en-US" sz="1800" dirty="0" err="1">
                <a:solidFill>
                  <a:srgbClr val="000000"/>
                </a:solidFill>
                <a:latin typeface="Kruti Dev 010" pitchFamily="2" charset="0"/>
              </a:rPr>
              <a:t>mRiknksa</a:t>
            </a:r>
            <a:r>
              <a:rPr lang="en-US" sz="1800" dirty="0">
                <a:solidFill>
                  <a:srgbClr val="000000"/>
                </a:solidFill>
                <a:latin typeface="Kruti Dev 010" pitchFamily="2" charset="0"/>
              </a:rPr>
              <a:t> ds </a:t>
            </a:r>
            <a:r>
              <a:rPr lang="en-US" sz="1800" dirty="0" err="1">
                <a:solidFill>
                  <a:srgbClr val="000000"/>
                </a:solidFill>
                <a:latin typeface="Kruti Dev 010" pitchFamily="2" charset="0"/>
              </a:rPr>
              <a:t>fuekZ.k</a:t>
            </a:r>
            <a:r>
              <a:rPr lang="en-US" sz="1800" dirty="0">
                <a:solidFill>
                  <a:srgbClr val="000000"/>
                </a:solidFill>
                <a:latin typeface="Kruti Dev 010" pitchFamily="2" charset="0"/>
              </a:rPr>
              <a:t> </a:t>
            </a:r>
            <a:r>
              <a:rPr lang="en-US" sz="1800" dirty="0" err="1">
                <a:solidFill>
                  <a:srgbClr val="000000"/>
                </a:solidFill>
                <a:latin typeface="Kruti Dev 010" pitchFamily="2" charset="0"/>
              </a:rPr>
              <a:t>djus</a:t>
            </a:r>
            <a:r>
              <a:rPr lang="en-US" sz="1800" dirty="0">
                <a:solidFill>
                  <a:srgbClr val="000000"/>
                </a:solidFill>
                <a:latin typeface="Kruti Dev 010" pitchFamily="2" charset="0"/>
              </a:rPr>
              <a:t> ;k </a:t>
            </a:r>
            <a:r>
              <a:rPr lang="en-US" sz="1800" dirty="0" err="1">
                <a:solidFill>
                  <a:srgbClr val="000000"/>
                </a:solidFill>
                <a:latin typeface="Kruti Dev 010" pitchFamily="2" charset="0"/>
              </a:rPr>
              <a:t>lsok</a:t>
            </a:r>
            <a:r>
              <a:rPr lang="en-US" sz="1800" dirty="0">
                <a:solidFill>
                  <a:srgbClr val="000000"/>
                </a:solidFill>
                <a:latin typeface="Kruti Dev 010" pitchFamily="2" charset="0"/>
              </a:rPr>
              <a:t> </a:t>
            </a:r>
            <a:r>
              <a:rPr lang="en-US" sz="1800" dirty="0" err="1">
                <a:solidFill>
                  <a:srgbClr val="000000"/>
                </a:solidFill>
                <a:latin typeface="Kruti Dev 010" pitchFamily="2" charset="0"/>
              </a:rPr>
              <a:t>nsus</a:t>
            </a:r>
            <a:r>
              <a:rPr lang="en-US" sz="1800" dirty="0">
                <a:solidFill>
                  <a:srgbClr val="000000"/>
                </a:solidFill>
                <a:latin typeface="Kruti Dev 010" pitchFamily="2" charset="0"/>
              </a:rPr>
              <a:t> ls </a:t>
            </a:r>
            <a:r>
              <a:rPr lang="en-US" sz="1800" dirty="0" err="1">
                <a:solidFill>
                  <a:srgbClr val="000000"/>
                </a:solidFill>
                <a:latin typeface="Kruti Dev 010" pitchFamily="2" charset="0"/>
              </a:rPr>
              <a:t>lacaf</a:t>
            </a:r>
            <a:r>
              <a:rPr lang="en-US" sz="1800" dirty="0">
                <a:solidFill>
                  <a:srgbClr val="000000"/>
                </a:solidFill>
                <a:latin typeface="Kruti Dev 010" pitchFamily="2" charset="0"/>
              </a:rPr>
              <a:t>/</a:t>
            </a:r>
            <a:r>
              <a:rPr lang="en-US" sz="1800" dirty="0" err="1">
                <a:solidFill>
                  <a:srgbClr val="000000"/>
                </a:solidFill>
                <a:latin typeface="Kruti Dev 010" pitchFamily="2" charset="0"/>
              </a:rPr>
              <a:t>kr</a:t>
            </a:r>
            <a:r>
              <a:rPr lang="en-US" sz="1800" dirty="0">
                <a:solidFill>
                  <a:srgbClr val="000000"/>
                </a:solidFill>
                <a:latin typeface="Kruti Dev 010" pitchFamily="2" charset="0"/>
              </a:rPr>
              <a:t> </a:t>
            </a:r>
            <a:r>
              <a:rPr lang="en-US" sz="1800" dirty="0" err="1">
                <a:solidFill>
                  <a:srgbClr val="000000"/>
                </a:solidFill>
                <a:latin typeface="Kruti Dev 010" pitchFamily="2" charset="0"/>
              </a:rPr>
              <a:t>ugha</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a:t>
            </a:r>
            <a:endParaRPr lang="en-US" sz="1600" dirty="0">
              <a:solidFill>
                <a:srgbClr val="000000"/>
              </a:solidFill>
              <a:latin typeface="Kruti Dev 010" pitchFamily="2" charset="0"/>
            </a:endParaRP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;s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vkerkSj</a:t>
            </a:r>
            <a:r>
              <a:rPr lang="en-US" sz="1600" dirty="0">
                <a:solidFill>
                  <a:srgbClr val="000000"/>
                </a:solidFill>
                <a:latin typeface="Kruti Dev 010" pitchFamily="2" charset="0"/>
              </a:rPr>
              <a:t> </a:t>
            </a:r>
            <a:r>
              <a:rPr lang="en-US" sz="1600" dirty="0" err="1">
                <a:solidFill>
                  <a:srgbClr val="000000"/>
                </a:solidFill>
                <a:latin typeface="Kruti Dev 010" pitchFamily="2" charset="0"/>
              </a:rPr>
              <a:t>ij</a:t>
            </a:r>
            <a:r>
              <a:rPr lang="en-US" sz="1600" dirty="0">
                <a:solidFill>
                  <a:srgbClr val="000000"/>
                </a:solidFill>
                <a:latin typeface="Kruti Dev 010" pitchFamily="2" charset="0"/>
              </a:rPr>
              <a:t> ¼ysfdu </a:t>
            </a:r>
            <a:r>
              <a:rPr lang="hi-IN" sz="1200" dirty="0">
                <a:solidFill>
                  <a:srgbClr val="000000"/>
                </a:solidFill>
                <a:latin typeface="Kruti Dev 010" pitchFamily="2" charset="0"/>
              </a:rPr>
              <a:t>हमेशा</a:t>
            </a:r>
            <a:r>
              <a:rPr lang="hi-IN" sz="1600" dirty="0">
                <a:solidFill>
                  <a:srgbClr val="000000"/>
                </a:solidFill>
                <a:latin typeface="Kruti Dev 010" pitchFamily="2" charset="0"/>
              </a:rPr>
              <a:t> </a:t>
            </a:r>
            <a:r>
              <a:rPr lang="en-US" sz="1600" dirty="0">
                <a:solidFill>
                  <a:srgbClr val="000000"/>
                </a:solidFill>
                <a:latin typeface="Kruti Dev 010" pitchFamily="2" charset="0"/>
              </a:rPr>
              <a:t> ugha½ </a:t>
            </a:r>
            <a:r>
              <a:rPr lang="en-US" sz="1600" dirty="0" err="1">
                <a:solidFill>
                  <a:srgbClr val="000000"/>
                </a:solidFill>
                <a:latin typeface="Kruti Dev 010" pitchFamily="2" charset="0"/>
              </a:rPr>
              <a:t>fuf’pr</a:t>
            </a:r>
            <a:r>
              <a:rPr lang="en-US" sz="1600" dirty="0">
                <a:solidFill>
                  <a:srgbClr val="000000"/>
                </a:solidFill>
                <a:latin typeface="Kruti Dev 010" pitchFamily="2" charset="0"/>
              </a:rPr>
              <a:t> </a:t>
            </a:r>
            <a:r>
              <a:rPr lang="en-US" sz="1600" dirty="0" err="1">
                <a:solidFill>
                  <a:srgbClr val="000000"/>
                </a:solidFill>
                <a:latin typeface="Kruti Dev 010" pitchFamily="2" charset="0"/>
              </a:rPr>
              <a:t>gksrh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Hkys</a:t>
            </a:r>
            <a:r>
              <a:rPr lang="en-US" sz="1600" dirty="0">
                <a:solidFill>
                  <a:srgbClr val="000000"/>
                </a:solidFill>
                <a:latin typeface="Kruti Dev 010" pitchFamily="2" charset="0"/>
              </a:rPr>
              <a:t> </a:t>
            </a:r>
            <a:r>
              <a:rPr lang="en-US" sz="1600" dirty="0" err="1">
                <a:solidFill>
                  <a:srgbClr val="000000"/>
                </a:solidFill>
                <a:latin typeface="Kruti Dev 010" pitchFamily="2" charset="0"/>
              </a:rPr>
              <a:t>gh</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dksbZ</a:t>
            </a:r>
            <a:r>
              <a:rPr lang="en-US" sz="1600" dirty="0">
                <a:solidFill>
                  <a:srgbClr val="000000"/>
                </a:solidFill>
                <a:latin typeface="Kruti Dev 010" pitchFamily="2" charset="0"/>
              </a:rPr>
              <a:t> ,d </a:t>
            </a:r>
            <a:r>
              <a:rPr lang="en-US" sz="1600" dirty="0" err="1">
                <a:solidFill>
                  <a:srgbClr val="000000"/>
                </a:solidFill>
                <a:latin typeface="Kruti Dev 010" pitchFamily="2" charset="0"/>
              </a:rPr>
              <a:t>oLrq</a:t>
            </a:r>
            <a:r>
              <a:rPr lang="en-US" sz="1600" dirty="0">
                <a:solidFill>
                  <a:srgbClr val="000000"/>
                </a:solidFill>
                <a:latin typeface="Kruti Dev 010" pitchFamily="2" charset="0"/>
              </a:rPr>
              <a:t> </a:t>
            </a:r>
            <a:r>
              <a:rPr lang="en-US" sz="1600" dirty="0" err="1">
                <a:solidFill>
                  <a:srgbClr val="000000"/>
                </a:solidFill>
                <a:latin typeface="Kruti Dev 010" pitchFamily="2" charset="0"/>
              </a:rPr>
              <a:t>cuk</a:t>
            </a:r>
            <a:r>
              <a:rPr lang="en-US" sz="1600" dirty="0">
                <a:solidFill>
                  <a:srgbClr val="000000"/>
                </a:solidFill>
                <a:latin typeface="Kruti Dev 010" pitchFamily="2" charset="0"/>
              </a:rPr>
              <a:t>, ;k 1000A </a:t>
            </a:r>
            <a:r>
              <a:rPr lang="en-US" sz="1600" dirty="0" err="1">
                <a:solidFill>
                  <a:srgbClr val="000000"/>
                </a:solidFill>
                <a:latin typeface="Kruti Dev 010" pitchFamily="2" charset="0"/>
              </a:rPr>
              <a:t>bUgsa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vfrfjDr</a:t>
            </a:r>
            <a:r>
              <a:rPr lang="en-US" sz="1600" dirty="0">
                <a:solidFill>
                  <a:srgbClr val="000000"/>
                </a:solidFill>
                <a:latin typeface="Kruti Dev 010" pitchFamily="2" charset="0"/>
              </a:rPr>
              <a:t> [</a:t>
            </a:r>
            <a:r>
              <a:rPr lang="en-US" sz="1600" dirty="0" err="1">
                <a:solidFill>
                  <a:srgbClr val="000000"/>
                </a:solidFill>
                <a:latin typeface="Kruti Dev 010" pitchFamily="2" charset="0"/>
              </a:rPr>
              <a:t>kpZ</a:t>
            </a:r>
            <a:r>
              <a:rPr lang="en-US" sz="1600" dirty="0">
                <a:solidFill>
                  <a:srgbClr val="000000"/>
                </a:solidFill>
                <a:latin typeface="Kruti Dev 010" pitchFamily="2" charset="0"/>
              </a:rPr>
              <a:t> </a:t>
            </a:r>
            <a:r>
              <a:rPr lang="en-US" sz="1600" dirty="0" err="1">
                <a:solidFill>
                  <a:srgbClr val="000000"/>
                </a:solidFill>
                <a:latin typeface="Kruti Dev 010" pitchFamily="2" charset="0"/>
              </a:rPr>
              <a:t>Hkh</a:t>
            </a:r>
            <a:r>
              <a:rPr lang="en-US" sz="1600" dirty="0">
                <a:solidFill>
                  <a:srgbClr val="000000"/>
                </a:solidFill>
                <a:latin typeface="Kruti Dev 010" pitchFamily="2" charset="0"/>
              </a:rPr>
              <a:t> </a:t>
            </a:r>
            <a:r>
              <a:rPr lang="en-US" sz="1600" dirty="0" err="1">
                <a:solidFill>
                  <a:srgbClr val="000000"/>
                </a:solidFill>
                <a:latin typeface="Kruti Dev 010" pitchFamily="2" charset="0"/>
              </a:rPr>
              <a:t>dgrs</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a:t>
            </a:r>
            <a:endParaRPr lang="en-US" sz="1600" dirty="0">
              <a:solidFill>
                <a:srgbClr val="000000"/>
              </a:solidFill>
              <a:latin typeface="Kruti Dev 010" pitchFamily="2" charset="0"/>
            </a:endParaRP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vizR</a:t>
            </a:r>
            <a:r>
              <a:rPr lang="en-US" sz="1600" dirty="0">
                <a:solidFill>
                  <a:srgbClr val="000000"/>
                </a:solidFill>
                <a:latin typeface="Kruti Dev 010" pitchFamily="2" charset="0"/>
              </a:rPr>
              <a:t>;{k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dqN</a:t>
            </a:r>
            <a:r>
              <a:rPr lang="en-US" sz="1600" dirty="0">
                <a:solidFill>
                  <a:srgbClr val="000000"/>
                </a:solidFill>
                <a:latin typeface="Kruti Dev 010" pitchFamily="2" charset="0"/>
              </a:rPr>
              <a:t> </a:t>
            </a:r>
            <a:r>
              <a:rPr lang="en-US" sz="1600" dirty="0" err="1">
                <a:solidFill>
                  <a:srgbClr val="000000"/>
                </a:solidFill>
                <a:latin typeface="Kruti Dev 010" pitchFamily="2" charset="0"/>
              </a:rPr>
              <a:t>mnkgj.k</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dkmaVsaV</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fn;k</a:t>
            </a:r>
            <a:r>
              <a:rPr lang="en-US" sz="1600" dirty="0">
                <a:solidFill>
                  <a:srgbClr val="000000"/>
                </a:solidFill>
                <a:latin typeface="Kruti Dev 010" pitchFamily="2" charset="0"/>
              </a:rPr>
              <a:t> </a:t>
            </a:r>
            <a:r>
              <a:rPr lang="en-US" sz="1600" dirty="0" err="1">
                <a:solidFill>
                  <a:srgbClr val="000000"/>
                </a:solidFill>
                <a:latin typeface="Kruti Dev 010" pitchFamily="2" charset="0"/>
              </a:rPr>
              <a:t>x;k</a:t>
            </a:r>
            <a:r>
              <a:rPr lang="en-US" sz="1600" dirty="0">
                <a:solidFill>
                  <a:srgbClr val="000000"/>
                </a:solidFill>
                <a:latin typeface="Kruti Dev 010" pitchFamily="2" charset="0"/>
              </a:rPr>
              <a:t> </a:t>
            </a:r>
            <a:r>
              <a:rPr lang="en-US" sz="1600" dirty="0" err="1">
                <a:solidFill>
                  <a:srgbClr val="000000"/>
                </a:solidFill>
                <a:latin typeface="Kruti Dev 010" pitchFamily="2" charset="0"/>
              </a:rPr>
              <a:t>osru</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vkWfQl</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fdjk;k</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yksu</a:t>
            </a:r>
            <a:r>
              <a:rPr lang="en-US" sz="1600" dirty="0">
                <a:solidFill>
                  <a:srgbClr val="000000"/>
                </a:solidFill>
                <a:latin typeface="Kruti Dev 010" pitchFamily="2" charset="0"/>
              </a:rPr>
              <a:t> </a:t>
            </a:r>
            <a:r>
              <a:rPr lang="en-US" sz="1600" dirty="0" err="1">
                <a:solidFill>
                  <a:srgbClr val="000000"/>
                </a:solidFill>
                <a:latin typeface="Kruti Dev 010" pitchFamily="2" charset="0"/>
              </a:rPr>
              <a:t>ij</a:t>
            </a:r>
            <a:r>
              <a:rPr lang="en-US" sz="1600" dirty="0">
                <a:solidFill>
                  <a:srgbClr val="000000"/>
                </a:solidFill>
                <a:latin typeface="Kruti Dev 010" pitchFamily="2" charset="0"/>
              </a:rPr>
              <a:t> </a:t>
            </a:r>
            <a:r>
              <a:rPr lang="en-US" sz="1600" dirty="0" err="1">
                <a:solidFill>
                  <a:srgbClr val="000000"/>
                </a:solidFill>
                <a:latin typeface="Kruti Dev 010" pitchFamily="2" charset="0"/>
              </a:rPr>
              <a:t>fn;k</a:t>
            </a:r>
            <a:r>
              <a:rPr lang="en-US" sz="1600" dirty="0">
                <a:solidFill>
                  <a:srgbClr val="000000"/>
                </a:solidFill>
                <a:latin typeface="Kruti Dev 010" pitchFamily="2" charset="0"/>
              </a:rPr>
              <a:t> </a:t>
            </a:r>
            <a:r>
              <a:rPr lang="en-US" sz="1600" dirty="0" err="1">
                <a:solidFill>
                  <a:srgbClr val="000000"/>
                </a:solidFill>
                <a:latin typeface="Kruti Dev 010" pitchFamily="2" charset="0"/>
              </a:rPr>
              <a:t>x;k</a:t>
            </a:r>
            <a:r>
              <a:rPr lang="en-US" sz="1600" dirty="0">
                <a:solidFill>
                  <a:srgbClr val="000000"/>
                </a:solidFill>
                <a:latin typeface="Kruti Dev 010" pitchFamily="2" charset="0"/>
              </a:rPr>
              <a:t> </a:t>
            </a:r>
            <a:r>
              <a:rPr lang="en-US" sz="1600" dirty="0" err="1">
                <a:solidFill>
                  <a:srgbClr val="000000"/>
                </a:solidFill>
                <a:latin typeface="Kruti Dev 010" pitchFamily="2" charset="0"/>
              </a:rPr>
              <a:t>C;kt</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vkfn</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t>
            </a:r>
            <a:endParaRPr lang="en-US" sz="1600" dirty="0">
              <a:solidFill>
                <a:srgbClr val="000000"/>
              </a:solidFill>
              <a:latin typeface="Kruti Dev 010" pitchFamily="2" charset="0"/>
            </a:endParaRPr>
          </a:p>
          <a:p>
            <a:pPr lvl="1" eaLnBrk="1" hangingPunct="1">
              <a:lnSpc>
                <a:spcPct val="130000"/>
              </a:lnSpc>
              <a:spcBef>
                <a:spcPct val="0"/>
              </a:spcBef>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vU</a:t>
            </a:r>
            <a:r>
              <a:rPr lang="en-US" sz="1600" dirty="0">
                <a:solidFill>
                  <a:srgbClr val="000000"/>
                </a:solidFill>
                <a:latin typeface="Kruti Dev 010" pitchFamily="2" charset="0"/>
              </a:rPr>
              <a:t>; </a:t>
            </a:r>
            <a:r>
              <a:rPr lang="en-US" sz="1600" dirty="0" err="1">
                <a:solidFill>
                  <a:srgbClr val="000000"/>
                </a:solidFill>
                <a:latin typeface="Kruti Dev 010" pitchFamily="2" charset="0"/>
              </a:rPr>
              <a:t>mnkgj.k</a:t>
            </a:r>
            <a:r>
              <a:rPr lang="en-US" sz="1600" dirty="0">
                <a:solidFill>
                  <a:srgbClr val="000000"/>
                </a:solidFill>
                <a:latin typeface="Kruti Dev 010" pitchFamily="2" charset="0"/>
              </a:rPr>
              <a:t> </a:t>
            </a:r>
            <a:r>
              <a:rPr lang="en-US" sz="1600" dirty="0" err="1">
                <a:solidFill>
                  <a:srgbClr val="000000"/>
                </a:solidFill>
                <a:latin typeface="Kruti Dev 010" pitchFamily="2" charset="0"/>
              </a:rPr>
              <a:t>ewY;gzkl</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¼ftlds </a:t>
            </a:r>
            <a:r>
              <a:rPr lang="en-US" sz="1600" dirty="0" err="1">
                <a:solidFill>
                  <a:srgbClr val="000000"/>
                </a:solidFill>
                <a:latin typeface="Kruti Dev 010" pitchFamily="2" charset="0"/>
              </a:rPr>
              <a:t>ckjs</a:t>
            </a:r>
            <a:r>
              <a:rPr lang="en-US" sz="1600" dirty="0">
                <a:solidFill>
                  <a:srgbClr val="000000"/>
                </a:solidFill>
                <a:latin typeface="Kruti Dev 010" pitchFamily="2" charset="0"/>
              </a:rPr>
              <a:t> </a:t>
            </a:r>
            <a:r>
              <a:rPr lang="en-US" sz="1600" dirty="0" err="1">
                <a:solidFill>
                  <a:srgbClr val="000000"/>
                </a:solidFill>
                <a:latin typeface="Kruti Dev 010" pitchFamily="2" charset="0"/>
              </a:rPr>
              <a:t>esa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ge</a:t>
            </a:r>
            <a:r>
              <a:rPr lang="en-US" sz="1600" dirty="0">
                <a:solidFill>
                  <a:srgbClr val="000000"/>
                </a:solidFill>
                <a:latin typeface="Kruti Dev 010" pitchFamily="2" charset="0"/>
              </a:rPr>
              <a:t> </a:t>
            </a:r>
            <a:r>
              <a:rPr lang="en-US" sz="1600" dirty="0" err="1">
                <a:solidFill>
                  <a:srgbClr val="000000"/>
                </a:solidFill>
                <a:latin typeface="Kruti Dev 010" pitchFamily="2" charset="0"/>
              </a:rPr>
              <a:t>tYn</a:t>
            </a:r>
            <a:r>
              <a:rPr lang="en-US" sz="1600" dirty="0">
                <a:solidFill>
                  <a:srgbClr val="000000"/>
                </a:solidFill>
                <a:latin typeface="Kruti Dev 010" pitchFamily="2" charset="0"/>
              </a:rPr>
              <a:t> </a:t>
            </a:r>
            <a:r>
              <a:rPr lang="en-US" sz="1600" dirty="0" err="1">
                <a:solidFill>
                  <a:srgbClr val="000000"/>
                </a:solidFill>
                <a:latin typeface="Kruti Dev 010" pitchFamily="2" charset="0"/>
              </a:rPr>
              <a:t>gh</a:t>
            </a:r>
            <a:r>
              <a:rPr lang="en-US" sz="1600" dirty="0">
                <a:solidFill>
                  <a:srgbClr val="000000"/>
                </a:solidFill>
                <a:latin typeface="Kruti Dev 010" pitchFamily="2" charset="0"/>
              </a:rPr>
              <a:t> tkusaxs½</a:t>
            </a:r>
          </a:p>
        </p:txBody>
      </p:sp>
      <p:sp>
        <p:nvSpPr>
          <p:cNvPr id="12" name="Rectangle 11"/>
          <p:cNvSpPr/>
          <p:nvPr/>
        </p:nvSpPr>
        <p:spPr>
          <a:xfrm>
            <a:off x="4688541" y="5645710"/>
            <a:ext cx="4114800" cy="10668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2000" b="1" dirty="0" err="1">
                <a:solidFill>
                  <a:schemeClr val="tx1"/>
                </a:solidFill>
                <a:latin typeface="Kruti Dev 010" pitchFamily="2" charset="0"/>
              </a:rPr>
              <a:t>iz’u</a:t>
            </a:r>
            <a:r>
              <a:rPr lang="en-US" sz="2000" b="1" dirty="0">
                <a:solidFill>
                  <a:schemeClr val="tx1"/>
                </a:solidFill>
                <a:latin typeface="Kruti Dev 010" pitchFamily="2" charset="0"/>
              </a:rPr>
              <a:t>% </a:t>
            </a:r>
            <a:r>
              <a:rPr lang="en-US" sz="2000" dirty="0" err="1">
                <a:solidFill>
                  <a:schemeClr val="tx1"/>
                </a:solidFill>
                <a:latin typeface="Kruti Dev 010" pitchFamily="2" charset="0"/>
              </a:rPr>
              <a:t>yksu</a:t>
            </a:r>
            <a:r>
              <a:rPr lang="en-US" sz="2000" dirty="0">
                <a:solidFill>
                  <a:schemeClr val="tx1"/>
                </a:solidFill>
                <a:latin typeface="Kruti Dev 010" pitchFamily="2" charset="0"/>
              </a:rPr>
              <a:t> </a:t>
            </a:r>
            <a:r>
              <a:rPr lang="en-US" sz="2000" dirty="0" err="1">
                <a:solidFill>
                  <a:schemeClr val="tx1"/>
                </a:solidFill>
                <a:latin typeface="Kruti Dev 010" pitchFamily="2" charset="0"/>
              </a:rPr>
              <a:t>ij</a:t>
            </a:r>
            <a:r>
              <a:rPr lang="en-US" sz="2000" dirty="0">
                <a:solidFill>
                  <a:schemeClr val="tx1"/>
                </a:solidFill>
                <a:latin typeface="Kruti Dev 010" pitchFamily="2" charset="0"/>
              </a:rPr>
              <a:t> </a:t>
            </a:r>
            <a:r>
              <a:rPr lang="en-US" sz="2000" dirty="0" err="1">
                <a:solidFill>
                  <a:schemeClr val="tx1"/>
                </a:solidFill>
                <a:latin typeface="Kruti Dev 010" pitchFamily="2" charset="0"/>
              </a:rPr>
              <a:t>C;kt</a:t>
            </a:r>
            <a:r>
              <a:rPr lang="en-US" sz="2000" dirty="0">
                <a:solidFill>
                  <a:schemeClr val="tx1"/>
                </a:solidFill>
                <a:latin typeface="Kruti Dev 010" pitchFamily="2" charset="0"/>
              </a:rPr>
              <a:t> </a:t>
            </a:r>
            <a:r>
              <a:rPr lang="en-US" sz="2000" dirty="0" err="1">
                <a:solidFill>
                  <a:schemeClr val="tx1"/>
                </a:solidFill>
                <a:latin typeface="Kruti Dev 010" pitchFamily="2" charset="0"/>
              </a:rPr>
              <a:t>vkSj</a:t>
            </a:r>
            <a:r>
              <a:rPr lang="en-US" sz="2000" dirty="0">
                <a:solidFill>
                  <a:schemeClr val="tx1"/>
                </a:solidFill>
                <a:latin typeface="Kruti Dev 010" pitchFamily="2" charset="0"/>
              </a:rPr>
              <a:t> </a:t>
            </a:r>
            <a:r>
              <a:rPr lang="en-US" sz="2000" dirty="0" err="1">
                <a:solidFill>
                  <a:schemeClr val="tx1"/>
                </a:solidFill>
                <a:latin typeface="Kruti Dev 010" pitchFamily="2" charset="0"/>
              </a:rPr>
              <a:t>ekfld</a:t>
            </a:r>
            <a:r>
              <a:rPr lang="en-US" sz="2000" dirty="0">
                <a:solidFill>
                  <a:schemeClr val="tx1"/>
                </a:solidFill>
                <a:latin typeface="Kruti Dev 010" pitchFamily="2" charset="0"/>
              </a:rPr>
              <a:t> </a:t>
            </a:r>
            <a:r>
              <a:rPr lang="en-US" sz="2000" dirty="0" err="1">
                <a:solidFill>
                  <a:schemeClr val="tx1"/>
                </a:solidFill>
                <a:latin typeface="Kruti Dev 010" pitchFamily="2" charset="0"/>
              </a:rPr>
              <a:t>yksu</a:t>
            </a:r>
            <a:r>
              <a:rPr lang="en-US" sz="2000" dirty="0">
                <a:solidFill>
                  <a:schemeClr val="tx1"/>
                </a:solidFill>
                <a:latin typeface="Kruti Dev 010" pitchFamily="2" charset="0"/>
              </a:rPr>
              <a:t> dh </a:t>
            </a:r>
            <a:r>
              <a:rPr lang="hi-IN" sz="1400" dirty="0">
                <a:solidFill>
                  <a:schemeClr val="tx1"/>
                </a:solidFill>
                <a:latin typeface="Kruti Dev 010" pitchFamily="2" charset="0"/>
              </a:rPr>
              <a:t>किश्त</a:t>
            </a:r>
            <a:r>
              <a:rPr lang="hi-IN" sz="2000" dirty="0">
                <a:solidFill>
                  <a:schemeClr val="tx1"/>
                </a:solidFill>
                <a:latin typeface="Kruti Dev 010" pitchFamily="2" charset="0"/>
              </a:rPr>
              <a:t> </a:t>
            </a:r>
            <a:r>
              <a:rPr lang="en-US" sz="2000" dirty="0">
                <a:solidFill>
                  <a:schemeClr val="tx1"/>
                </a:solidFill>
                <a:latin typeface="Kruti Dev 010" pitchFamily="2" charset="0"/>
              </a:rPr>
              <a:t> </a:t>
            </a:r>
            <a:r>
              <a:rPr lang="en-US" sz="2000" dirty="0" err="1">
                <a:solidFill>
                  <a:schemeClr val="tx1"/>
                </a:solidFill>
                <a:latin typeface="Kruti Dev 010" pitchFamily="2" charset="0"/>
              </a:rPr>
              <a:t>esa</a:t>
            </a:r>
            <a:r>
              <a:rPr lang="en-US" sz="2000" dirty="0">
                <a:solidFill>
                  <a:schemeClr val="tx1"/>
                </a:solidFill>
                <a:latin typeface="Kruti Dev 010" pitchFamily="2" charset="0"/>
              </a:rPr>
              <a:t> </a:t>
            </a:r>
            <a:r>
              <a:rPr lang="en-US" sz="2000" dirty="0" err="1">
                <a:solidFill>
                  <a:schemeClr val="tx1"/>
                </a:solidFill>
                <a:latin typeface="Kruti Dev 010" pitchFamily="2" charset="0"/>
              </a:rPr>
              <a:t>D;k</a:t>
            </a:r>
            <a:r>
              <a:rPr lang="en-US" sz="2000" dirty="0">
                <a:solidFill>
                  <a:schemeClr val="tx1"/>
                </a:solidFill>
                <a:latin typeface="Kruti Dev 010" pitchFamily="2" charset="0"/>
              </a:rPr>
              <a:t> </a:t>
            </a:r>
            <a:r>
              <a:rPr lang="en-US" sz="2000" dirty="0" err="1">
                <a:solidFill>
                  <a:schemeClr val="tx1"/>
                </a:solidFill>
                <a:latin typeface="Kruti Dev 010" pitchFamily="2" charset="0"/>
              </a:rPr>
              <a:t>varj</a:t>
            </a:r>
            <a:r>
              <a:rPr lang="en-US" sz="2000" dirty="0">
                <a:solidFill>
                  <a:schemeClr val="tx1"/>
                </a:solidFill>
                <a:latin typeface="Kruti Dev 010" pitchFamily="2" charset="0"/>
              </a:rPr>
              <a:t> </a:t>
            </a:r>
            <a:r>
              <a:rPr lang="en-US" sz="2000" dirty="0" err="1">
                <a:solidFill>
                  <a:schemeClr val="tx1"/>
                </a:solidFill>
                <a:latin typeface="Kruti Dev 010" pitchFamily="2" charset="0"/>
              </a:rPr>
              <a:t>gS</a:t>
            </a:r>
            <a:r>
              <a:rPr lang="en-US" sz="2000" dirty="0">
                <a:solidFill>
                  <a:schemeClr val="tx1"/>
                </a:solidFill>
                <a:latin typeface="Kruti Dev 010" pitchFamily="2" charset="0"/>
              </a:rPr>
              <a:t>\</a:t>
            </a:r>
            <a:endParaRPr lang="en-US" sz="2000" dirty="0">
              <a:solidFill>
                <a:schemeClr val="tx1"/>
              </a:solidFill>
              <a:latin typeface="Garamond" pitchFamily="18"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072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072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0723">
                                            <p:txEl>
                                              <p:pRg st="2" end="2"/>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0723">
                                            <p:txEl>
                                              <p:pRg st="3" end="3"/>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30723">
                                            <p:txEl>
                                              <p:pRg st="4" end="4"/>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6"/>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1">
                                            <p:txEl>
                                              <p:pRg st="2" end="2"/>
                                            </p:txEl>
                                          </p:spTgt>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11">
                                            <p:txEl>
                                              <p:pRg st="3" end="3"/>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11">
                                            <p:txEl>
                                              <p:pRg st="4" end="4"/>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12" grpId="0" animBg="1"/>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5" name="Text Box 2"/>
          <p:cNvSpPr txBox="1">
            <a:spLocks noChangeArrowheads="1"/>
          </p:cNvSpPr>
          <p:nvPr/>
        </p:nvSpPr>
        <p:spPr bwMode="auto">
          <a:xfrm>
            <a:off x="304800" y="1143000"/>
            <a:ext cx="4124325" cy="5214938"/>
          </a:xfrm>
          <a:prstGeom prst="rect">
            <a:avLst/>
          </a:prstGeom>
          <a:noFill/>
          <a:ln w="9525">
            <a:solidFill>
              <a:srgbClr val="000000"/>
            </a:solidFill>
            <a:round/>
            <a:headEnd/>
            <a:tailEnd/>
          </a:ln>
        </p:spPr>
        <p:txBody>
          <a:bodyPr lIns="82945" tIns="41473" rIns="82945" bIns="41473"/>
          <a:lstStyle/>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We saw earlier that money spent on buying productive assets (e.g. machinery, land etc.) is not considered as Cost in P&amp;L</a:t>
            </a: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The main reason for this is that the P&amp;L is for a short period (e.g. 3 months or 1 year) but machinery and land is supposed to last much longer than that for a business</a:t>
            </a: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So for each period’s P&amp;L, we use only a portion of the money we spent as a cost. This is called ‘depreciation’</a:t>
            </a: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mr-IN" dirty="0">
              <a:solidFill>
                <a:srgbClr val="000000"/>
              </a:solidFill>
            </a:endParaRPr>
          </a:p>
        </p:txBody>
      </p:sp>
      <p:sp>
        <p:nvSpPr>
          <p:cNvPr id="6"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084ED745-F875-4D6E-AFE2-123022F89024}" type="slidenum">
              <a:rPr lang="en-US" sz="1600" b="1" smtClean="0">
                <a:solidFill>
                  <a:schemeClr val="tx1"/>
                </a:solidFill>
              </a:rPr>
              <a:pPr algn="ctr">
                <a:defRPr/>
              </a:pPr>
              <a:t>18</a:t>
            </a:fld>
            <a:endParaRPr lang="mr-IN" sz="1600" b="1" dirty="0">
              <a:solidFill>
                <a:schemeClr val="tx1"/>
              </a:solidFill>
            </a:endParaRPr>
          </a:p>
        </p:txBody>
      </p:sp>
      <p:sp>
        <p:nvSpPr>
          <p:cNvPr id="7" name="Title 1"/>
          <p:cNvSpPr txBox="1">
            <a:spLocks/>
          </p:cNvSpPr>
          <p:nvPr/>
        </p:nvSpPr>
        <p:spPr>
          <a:xfrm>
            <a:off x="304800" y="152400"/>
            <a:ext cx="4114800" cy="792163"/>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Profit &amp; Loss Statement:</a:t>
            </a:r>
            <a:br/>
            <a:r>
              <a:rPr lang="en-US" sz="2400" dirty="0">
                <a:solidFill>
                  <a:srgbClr val="000000"/>
                </a:solidFill>
                <a:latin typeface="Arial" charset="0"/>
              </a:rPr>
              <a:t>Depreciation</a:t>
            </a:r>
            <a:endParaRPr lang="mr-IN" sz="2400" dirty="0">
              <a:solidFill>
                <a:srgbClr val="000000"/>
              </a:solidFill>
              <a:latin typeface="Arial" charset="0"/>
              <a:ea typeface="+mn-ea"/>
              <a:cs typeface="Arial" charset="0"/>
            </a:endParaRPr>
          </a:p>
        </p:txBody>
      </p:sp>
      <p:sp>
        <p:nvSpPr>
          <p:cNvPr id="8" name="Text Box 2"/>
          <p:cNvSpPr txBox="1">
            <a:spLocks noChangeArrowheads="1"/>
          </p:cNvSpPr>
          <p:nvPr/>
        </p:nvSpPr>
        <p:spPr bwMode="auto">
          <a:xfrm>
            <a:off x="4724400" y="1143000"/>
            <a:ext cx="4124325" cy="5214938"/>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1600" dirty="0">
                <a:solidFill>
                  <a:srgbClr val="000000"/>
                </a:solidFill>
                <a:latin typeface="Kruti Dev 010" pitchFamily="2" charset="0"/>
              </a:rPr>
              <a:t>हमने पहले देखा था कि उत्पादक संपत्तियों (जैसे मशीनरी, भूमि इत्यादि) खरीदने पर खर्च किया गया पैसा पी एंड एल में लागत के रूप में नहीं माना जाता है</a:t>
            </a:r>
            <a:endParaRPr lang="en-US" sz="1600" dirty="0">
              <a:solidFill>
                <a:srgbClr val="000000"/>
              </a:solidFill>
              <a:latin typeface="Kruti Dev 010" pitchFamily="2" charset="0"/>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bldk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eq</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dkj.k</a:t>
            </a:r>
            <a:r>
              <a:rPr lang="en-GB" sz="2000" dirty="0">
                <a:solidFill>
                  <a:srgbClr val="000000"/>
                </a:solidFill>
                <a:latin typeface="Kruti Dev 010" pitchFamily="2" charset="0"/>
              </a:rPr>
              <a:t> ;g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ih</a:t>
            </a:r>
            <a:r>
              <a:rPr lang="en-GB" sz="2000" dirty="0">
                <a:solidFill>
                  <a:srgbClr val="000000"/>
                </a:solidFill>
                <a:latin typeface="Kruti Dev 010" pitchFamily="2" charset="0"/>
              </a:rPr>
              <a:t> ,</a:t>
            </a:r>
            <a:r>
              <a:rPr lang="en-GB" sz="2000" dirty="0" err="1">
                <a:solidFill>
                  <a:srgbClr val="000000"/>
                </a:solidFill>
                <a:latin typeface="Kruti Dev 010" pitchFamily="2" charset="0"/>
              </a:rPr>
              <a:t>aM</a:t>
            </a:r>
            <a:r>
              <a:rPr lang="en-GB" sz="2000" dirty="0">
                <a:solidFill>
                  <a:srgbClr val="000000"/>
                </a:solidFill>
                <a:latin typeface="Kruti Dev 010" pitchFamily="2" charset="0"/>
              </a:rPr>
              <a:t> ,y ,d </a:t>
            </a:r>
            <a:r>
              <a:rPr lang="en-GB" sz="2000" dirty="0" err="1">
                <a:solidFill>
                  <a:srgbClr val="000000"/>
                </a:solidFill>
                <a:latin typeface="Kruti Dev 010" pitchFamily="2" charset="0"/>
              </a:rPr>
              <a:t>NksVh</a:t>
            </a:r>
            <a:r>
              <a:rPr lang="en-GB" sz="2000" dirty="0">
                <a:solidFill>
                  <a:srgbClr val="000000"/>
                </a:solidFill>
                <a:latin typeface="Kruti Dev 010" pitchFamily="2" charset="0"/>
              </a:rPr>
              <a:t> </a:t>
            </a:r>
            <a:r>
              <a:rPr lang="en-GB" sz="2000" dirty="0" err="1">
                <a:solidFill>
                  <a:srgbClr val="000000"/>
                </a:solidFill>
                <a:latin typeface="Kruti Dev 010" pitchFamily="2" charset="0"/>
              </a:rPr>
              <a:t>vof</a:t>
            </a:r>
            <a:r>
              <a:rPr lang="en-GB" sz="2000" dirty="0">
                <a:solidFill>
                  <a:srgbClr val="000000"/>
                </a:solidFill>
                <a:latin typeface="Kruti Dev 010" pitchFamily="2" charset="0"/>
              </a:rPr>
              <a:t>/k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¼tSls 3 </a:t>
            </a:r>
            <a:r>
              <a:rPr lang="en-GB" sz="2000" dirty="0" err="1">
                <a:solidFill>
                  <a:srgbClr val="000000"/>
                </a:solidFill>
                <a:latin typeface="Kruti Dev 010" pitchFamily="2" charset="0"/>
              </a:rPr>
              <a:t>ekg</a:t>
            </a:r>
            <a:r>
              <a:rPr lang="en-GB" sz="2000" dirty="0">
                <a:solidFill>
                  <a:srgbClr val="000000"/>
                </a:solidFill>
                <a:latin typeface="Kruti Dev 010" pitchFamily="2" charset="0"/>
              </a:rPr>
              <a:t> ;k ,d </a:t>
            </a:r>
            <a:r>
              <a:rPr lang="en-GB" sz="2000" dirty="0" err="1">
                <a:solidFill>
                  <a:srgbClr val="000000"/>
                </a:solidFill>
                <a:latin typeface="Kruti Dev 010" pitchFamily="2" charset="0"/>
              </a:rPr>
              <a:t>o"kZ</a:t>
            </a:r>
            <a:r>
              <a:rPr lang="en-GB" sz="2000" dirty="0">
                <a:solidFill>
                  <a:srgbClr val="000000"/>
                </a:solidFill>
                <a:latin typeface="Kruti Dev 010" pitchFamily="2" charset="0"/>
              </a:rPr>
              <a:t> ½ </a:t>
            </a:r>
            <a:r>
              <a:rPr lang="en-GB" sz="2000" dirty="0" err="1">
                <a:solidFill>
                  <a:srgbClr val="000000"/>
                </a:solidFill>
                <a:latin typeface="Kruti Dev 010" pitchFamily="2" charset="0"/>
              </a:rPr>
              <a:t>ysfdu</a:t>
            </a:r>
            <a:r>
              <a:rPr lang="en-GB" sz="2000" dirty="0">
                <a:solidFill>
                  <a:srgbClr val="000000"/>
                </a:solidFill>
                <a:latin typeface="Kruti Dev 010" pitchFamily="2" charset="0"/>
              </a:rPr>
              <a:t> </a:t>
            </a:r>
            <a:r>
              <a:rPr lang="hi-IN" sz="1400" dirty="0">
                <a:solidFill>
                  <a:srgbClr val="000000"/>
                </a:solidFill>
                <a:latin typeface="Kruti Dev 010" pitchFamily="2" charset="0"/>
              </a:rPr>
              <a:t>मशीनरी</a:t>
            </a:r>
            <a:r>
              <a:rPr lang="en-GB" sz="2000" dirty="0">
                <a:solidFill>
                  <a:srgbClr val="000000"/>
                </a:solidFill>
                <a:latin typeface="Kruti Dev 010" pitchFamily="2" charset="0"/>
              </a:rPr>
              <a:t> </a:t>
            </a:r>
            <a:r>
              <a:rPr lang="en-GB" sz="2000" dirty="0" err="1">
                <a:solidFill>
                  <a:srgbClr val="000000"/>
                </a:solidFill>
                <a:latin typeface="Kruti Dev 010" pitchFamily="2" charset="0"/>
              </a:rPr>
              <a:t>rFkk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Hkwfe</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fdlh</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cgqr</a:t>
            </a:r>
            <a:r>
              <a:rPr lang="en-GB" sz="2000" dirty="0">
                <a:solidFill>
                  <a:srgbClr val="000000"/>
                </a:solidFill>
                <a:latin typeface="Kruti Dev 010" pitchFamily="2" charset="0"/>
              </a:rPr>
              <a:t> </a:t>
            </a:r>
            <a:r>
              <a:rPr lang="en-GB" sz="2000" dirty="0" err="1">
                <a:solidFill>
                  <a:srgbClr val="000000"/>
                </a:solidFill>
                <a:latin typeface="Kruti Dev 010" pitchFamily="2" charset="0"/>
              </a:rPr>
              <a:t>vf</a:t>
            </a:r>
            <a:r>
              <a:rPr lang="en-GB" sz="2000" dirty="0">
                <a:solidFill>
                  <a:srgbClr val="000000"/>
                </a:solidFill>
                <a:latin typeface="Kruti Dev 010" pitchFamily="2" charset="0"/>
              </a:rPr>
              <a:t>/</a:t>
            </a:r>
            <a:r>
              <a:rPr lang="en-GB" sz="2000" dirty="0" err="1">
                <a:solidFill>
                  <a:srgbClr val="000000"/>
                </a:solidFill>
                <a:latin typeface="Kruti Dev 010" pitchFamily="2" charset="0"/>
              </a:rPr>
              <a:t>kd</a:t>
            </a:r>
            <a:r>
              <a:rPr lang="en-GB" sz="2000" dirty="0">
                <a:solidFill>
                  <a:srgbClr val="000000"/>
                </a:solidFill>
                <a:latin typeface="Kruti Dev 010" pitchFamily="2" charset="0"/>
              </a:rPr>
              <a:t> le; </a:t>
            </a:r>
            <a:r>
              <a:rPr lang="en-GB" sz="2000" dirty="0" err="1">
                <a:solidFill>
                  <a:srgbClr val="000000"/>
                </a:solidFill>
                <a:latin typeface="Kruti Dev 010" pitchFamily="2" charset="0"/>
              </a:rPr>
              <a:t>rd</a:t>
            </a:r>
            <a:r>
              <a:rPr lang="en-GB" sz="2000" dirty="0">
                <a:solidFill>
                  <a:srgbClr val="000000"/>
                </a:solidFill>
                <a:latin typeface="Kruti Dev 010" pitchFamily="2" charset="0"/>
              </a:rPr>
              <a:t> </a:t>
            </a:r>
            <a:r>
              <a:rPr lang="en-GB" sz="2000" dirty="0" err="1">
                <a:solidFill>
                  <a:srgbClr val="000000"/>
                </a:solidFill>
                <a:latin typeface="Kruti Dev 010" pitchFamily="2" charset="0"/>
              </a:rPr>
              <a:t>pyrs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a:t>
            </a:r>
            <a:endParaRPr lang="en-GB" sz="2000" dirty="0">
              <a:solidFill>
                <a:srgbClr val="000000"/>
              </a:solidFill>
              <a:latin typeface="Kruti Dev 010" pitchFamily="2" charset="0"/>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rks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gj</a:t>
            </a:r>
            <a:r>
              <a:rPr lang="en-GB" sz="2000" dirty="0">
                <a:solidFill>
                  <a:srgbClr val="000000"/>
                </a:solidFill>
                <a:latin typeface="Kruti Dev 010" pitchFamily="2" charset="0"/>
              </a:rPr>
              <a:t> </a:t>
            </a:r>
            <a:r>
              <a:rPr lang="en-GB" sz="2000" dirty="0" err="1">
                <a:solidFill>
                  <a:srgbClr val="000000"/>
                </a:solidFill>
                <a:latin typeface="Kruti Dev 010" pitchFamily="2" charset="0"/>
              </a:rPr>
              <a:t>vof</a:t>
            </a:r>
            <a:r>
              <a:rPr lang="en-GB" sz="2000" dirty="0">
                <a:solidFill>
                  <a:srgbClr val="000000"/>
                </a:solidFill>
                <a:latin typeface="Kruti Dev 010" pitchFamily="2" charset="0"/>
              </a:rPr>
              <a:t>/k ds </a:t>
            </a:r>
            <a:r>
              <a:rPr lang="en-GB" sz="2000" dirty="0" err="1">
                <a:solidFill>
                  <a:srgbClr val="000000"/>
                </a:solidFill>
                <a:latin typeface="Kruti Dev 010" pitchFamily="2" charset="0"/>
              </a:rPr>
              <a:t>ih</a:t>
            </a:r>
            <a:r>
              <a:rPr lang="en-GB" sz="2000" dirty="0">
                <a:solidFill>
                  <a:srgbClr val="000000"/>
                </a:solidFill>
                <a:latin typeface="Kruti Dev 010" pitchFamily="2" charset="0"/>
              </a:rPr>
              <a:t> ,</a:t>
            </a:r>
            <a:r>
              <a:rPr lang="en-GB" sz="2000" dirty="0" err="1">
                <a:solidFill>
                  <a:srgbClr val="000000"/>
                </a:solidFill>
                <a:latin typeface="Kruti Dev 010" pitchFamily="2" charset="0"/>
              </a:rPr>
              <a:t>aM</a:t>
            </a:r>
            <a:r>
              <a:rPr lang="en-GB" sz="2000" dirty="0">
                <a:solidFill>
                  <a:srgbClr val="000000"/>
                </a:solidFill>
                <a:latin typeface="Kruti Dev 010" pitchFamily="2" charset="0"/>
              </a:rPr>
              <a:t> ,y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ge</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ykxr</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i</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lEifRr;ksa</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mij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kpZ</a:t>
            </a:r>
            <a:r>
              <a:rPr lang="en-GB" sz="2000" dirty="0">
                <a:solidFill>
                  <a:srgbClr val="000000"/>
                </a:solidFill>
                <a:latin typeface="Kruti Dev 010" pitchFamily="2" charset="0"/>
              </a:rPr>
              <a:t> /</a:t>
            </a:r>
            <a:r>
              <a:rPr lang="en-GB" sz="2000" dirty="0" err="1">
                <a:solidFill>
                  <a:srgbClr val="000000"/>
                </a:solidFill>
                <a:latin typeface="Kruti Dev 010" pitchFamily="2" charset="0"/>
              </a:rPr>
              <a:t>ku</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dsoy</a:t>
            </a:r>
            <a:r>
              <a:rPr lang="en-GB" sz="2000" dirty="0">
                <a:solidFill>
                  <a:srgbClr val="000000"/>
                </a:solidFill>
                <a:latin typeface="Kruti Dev 010" pitchFamily="2" charset="0"/>
              </a:rPr>
              <a:t> ,d </a:t>
            </a:r>
            <a:r>
              <a:rPr lang="en-GB" sz="2000" dirty="0" err="1">
                <a:solidFill>
                  <a:srgbClr val="000000"/>
                </a:solidFill>
                <a:latin typeface="Kruti Dev 010" pitchFamily="2" charset="0"/>
              </a:rPr>
              <a:t>gh</a:t>
            </a:r>
            <a:r>
              <a:rPr lang="en-GB" sz="2000" dirty="0">
                <a:solidFill>
                  <a:srgbClr val="000000"/>
                </a:solidFill>
                <a:latin typeface="Kruti Dev 010" pitchFamily="2" charset="0"/>
              </a:rPr>
              <a:t> </a:t>
            </a:r>
            <a:r>
              <a:rPr lang="en-GB" sz="2000" dirty="0" err="1">
                <a:solidFill>
                  <a:srgbClr val="000000"/>
                </a:solidFill>
                <a:latin typeface="Kruti Dev 010" pitchFamily="2" charset="0"/>
              </a:rPr>
              <a:t>fgLls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hi-IN" sz="1600" dirty="0">
                <a:solidFill>
                  <a:srgbClr val="000000"/>
                </a:solidFill>
                <a:latin typeface="Kruti Dev 010" pitchFamily="2" charset="0"/>
              </a:rPr>
              <a:t>उपयोग</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a:t>
            </a:r>
            <a:r>
              <a:rPr lang="en-GB" sz="2000" dirty="0">
                <a:solidFill>
                  <a:srgbClr val="000000"/>
                </a:solidFill>
                <a:latin typeface="Kruti Dev 010" pitchFamily="2" charset="0"/>
              </a:rPr>
              <a:t> </a:t>
            </a:r>
            <a:r>
              <a:rPr lang="en-GB" sz="2000" dirty="0" err="1">
                <a:solidFill>
                  <a:srgbClr val="000000"/>
                </a:solidFill>
                <a:latin typeface="Kruti Dev 010" pitchFamily="2" charset="0"/>
              </a:rPr>
              <a:t>bls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ewY;gzkl</a:t>
            </a:r>
            <a:r>
              <a:rPr lang="en-GB" sz="2000" dirty="0">
                <a:solidFill>
                  <a:srgbClr val="000000"/>
                </a:solidFill>
                <a:latin typeface="Kruti Dev 010" pitchFamily="2" charset="0"/>
              </a:rPr>
              <a:t>* </a:t>
            </a:r>
            <a:r>
              <a:rPr lang="en-GB" sz="2000" dirty="0" err="1">
                <a:solidFill>
                  <a:srgbClr val="000000"/>
                </a:solidFill>
                <a:latin typeface="Kruti Dev 010" pitchFamily="2" charset="0"/>
              </a:rPr>
              <a:t>dgrs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a:t>
            </a:r>
            <a:r>
              <a:rPr lang="en-GB" sz="2000" dirty="0">
                <a:solidFill>
                  <a:srgbClr val="000000"/>
                </a:solidFill>
                <a:latin typeface="Kruti Dev 010" pitchFamily="2" charset="0"/>
              </a:rPr>
              <a:t> </a:t>
            </a:r>
            <a:endParaRPr lang="en-GB" sz="2400" dirty="0">
              <a:solidFill>
                <a:srgbClr val="000000"/>
              </a:solidFill>
              <a:latin typeface="Kruti Dev 010" pitchFamily="2" charset="0"/>
            </a:endParaRPr>
          </a:p>
        </p:txBody>
      </p:sp>
      <p:sp>
        <p:nvSpPr>
          <p:cNvPr id="21510" name="Title 1"/>
          <p:cNvSpPr txBox="1">
            <a:spLocks/>
          </p:cNvSpPr>
          <p:nvPr/>
        </p:nvSpPr>
        <p:spPr bwMode="auto">
          <a:xfrm>
            <a:off x="4724400" y="152400"/>
            <a:ext cx="4114800" cy="792163"/>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rFkk</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gkfu</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C;kSjk</a:t>
            </a:r>
            <a:r>
              <a:rPr lang="en-US" sz="2400" dirty="0">
                <a:solidFill>
                  <a:srgbClr val="000000"/>
                </a:solidFill>
                <a:latin typeface="Kruti Dev 010" pitchFamily="2" charset="0"/>
              </a:rPr>
              <a:t>% </a:t>
            </a:r>
            <a:r>
              <a:rPr lang="en-US" sz="2400" dirty="0" err="1">
                <a:solidFill>
                  <a:srgbClr val="000000"/>
                </a:solidFill>
                <a:latin typeface="Kruti Dev 010" pitchFamily="2" charset="0"/>
              </a:rPr>
              <a:t>ewY;gzkl</a:t>
            </a:r>
            <a:endParaRPr lang="en-US" sz="2400" dirty="0">
              <a:solidFill>
                <a:srgbClr val="000000"/>
              </a:solidFill>
              <a:latin typeface="Kruti Dev 010" pitchFamily="2" charset="0"/>
            </a:endParaRPr>
          </a:p>
        </p:txBody>
      </p:sp>
    </p:spTree>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8">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2295">
                                            <p:txEl>
                                              <p:pRg st="1" end="1"/>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12295">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DD7BD94D-8294-4813-84B4-A82B10BE8D22}" type="slidenum">
              <a:rPr lang="en-US" sz="1600" b="1" smtClean="0">
                <a:solidFill>
                  <a:schemeClr val="tx1"/>
                </a:solidFill>
              </a:rPr>
              <a:pPr algn="ctr">
                <a:defRPr/>
              </a:pPr>
              <a:t>19</a:t>
            </a:fld>
            <a:endParaRPr lang="mr-IN" sz="1600" b="1" dirty="0">
              <a:solidFill>
                <a:schemeClr val="tx1"/>
              </a:solidFill>
            </a:endParaRPr>
          </a:p>
        </p:txBody>
      </p:sp>
      <p:sp>
        <p:nvSpPr>
          <p:cNvPr id="8" name="Title 1"/>
          <p:cNvSpPr txBox="1">
            <a:spLocks/>
          </p:cNvSpPr>
          <p:nvPr/>
        </p:nvSpPr>
        <p:spPr>
          <a:xfrm>
            <a:off x="266700" y="152400"/>
            <a:ext cx="4114800" cy="792163"/>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Profit &amp; Loss Statement:</a:t>
            </a:r>
            <a:br/>
            <a:r>
              <a:rPr lang="en-US" sz="2400" dirty="0">
                <a:solidFill>
                  <a:srgbClr val="000000"/>
                </a:solidFill>
                <a:latin typeface="Arial" charset="0"/>
              </a:rPr>
              <a:t>Depreciation</a:t>
            </a:r>
            <a:endParaRPr lang="mr-IN" sz="2400" dirty="0">
              <a:solidFill>
                <a:srgbClr val="000000"/>
              </a:solidFill>
              <a:latin typeface="Arial" charset="0"/>
              <a:ea typeface="+mn-ea"/>
              <a:cs typeface="Arial" charset="0"/>
            </a:endParaRPr>
          </a:p>
        </p:txBody>
      </p:sp>
      <p:sp>
        <p:nvSpPr>
          <p:cNvPr id="9" name="Rectangle 4"/>
          <p:cNvSpPr>
            <a:spLocks noChangeArrowheads="1"/>
          </p:cNvSpPr>
          <p:nvPr/>
        </p:nvSpPr>
        <p:spPr bwMode="auto">
          <a:xfrm>
            <a:off x="266700" y="5257800"/>
            <a:ext cx="4124325" cy="1295400"/>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a:solidFill>
                  <a:srgbClr val="000000"/>
                </a:solidFill>
                <a:latin typeface="Garamond" pitchFamily="18" charset="0"/>
              </a:rPr>
              <a:t>Important formula</a:t>
            </a:r>
            <a:r>
              <a:rPr lang="en-US" sz="2000" dirty="0">
                <a:solidFill>
                  <a:srgbClr val="000000"/>
                </a:solidFill>
                <a:latin typeface="Garamond" pitchFamily="18" charset="0"/>
              </a:rPr>
              <a:t>: Depreciation = Money spent on an asset (e.g. machines)/Number of years of useful life of the asset</a:t>
            </a:r>
          </a:p>
        </p:txBody>
      </p:sp>
      <p:sp>
        <p:nvSpPr>
          <p:cNvPr id="10" name="Text Box 2"/>
          <p:cNvSpPr txBox="1">
            <a:spLocks noChangeArrowheads="1"/>
          </p:cNvSpPr>
          <p:nvPr/>
        </p:nvSpPr>
        <p:spPr bwMode="auto">
          <a:xfrm>
            <a:off x="266700" y="1143000"/>
            <a:ext cx="4124325" cy="4038600"/>
          </a:xfrm>
          <a:prstGeom prst="rect">
            <a:avLst/>
          </a:prstGeom>
          <a:noFill/>
          <a:ln w="9525">
            <a:solidFill>
              <a:srgbClr val="000000"/>
            </a:solidFill>
            <a:round/>
            <a:headEnd/>
            <a:tailEnd/>
          </a:ln>
        </p:spPr>
        <p:txBody>
          <a:bodyPr lIns="82945" tIns="41473" rIns="82945" bIns="41473"/>
          <a:lstStyle/>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dirty="0"/>
              <a:t>There are different methods of calculat</a:t>
            </a:r>
            <a:r>
              <a:rPr lang="en-US" dirty="0"/>
              <a:t>ing</a:t>
            </a:r>
            <a:r>
              <a:rPr dirty="0"/>
              <a:t> depreciation. We are using the most common one</a:t>
            </a: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The depreciation cost is a notional cost. By that we mean:</a:t>
            </a:r>
          </a:p>
          <a:p>
            <a:pPr marL="914400" lvl="1" indent="-457200">
              <a:lnSpc>
                <a:spcPct val="14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The business does not pay any money each year for depreciation</a:t>
            </a:r>
          </a:p>
          <a:p>
            <a:pPr marL="914400" lvl="1" indent="-457200">
              <a:lnSpc>
                <a:spcPct val="14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It has already paid the whole amount when it bought the asset. It absorbs that amount in every year’s P&amp;L in small amounts</a:t>
            </a:r>
            <a:endParaRPr lang="mr-IN" dirty="0">
              <a:solidFill>
                <a:srgbClr val="000000"/>
              </a:solidFill>
            </a:endParaRPr>
          </a:p>
        </p:txBody>
      </p:sp>
      <p:sp>
        <p:nvSpPr>
          <p:cNvPr id="22534" name="Title 1"/>
          <p:cNvSpPr txBox="1">
            <a:spLocks/>
          </p:cNvSpPr>
          <p:nvPr/>
        </p:nvSpPr>
        <p:spPr bwMode="auto">
          <a:xfrm>
            <a:off x="4724400" y="152400"/>
            <a:ext cx="4114800" cy="792163"/>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rFkk</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gkfu</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C;kSjk</a:t>
            </a:r>
            <a:r>
              <a:rPr lang="en-US" sz="2400" dirty="0">
                <a:solidFill>
                  <a:srgbClr val="000000"/>
                </a:solidFill>
                <a:latin typeface="Kruti Dev 010" pitchFamily="2" charset="0"/>
              </a:rPr>
              <a:t> % </a:t>
            </a:r>
            <a:r>
              <a:rPr lang="en-US" sz="2400" dirty="0" err="1">
                <a:solidFill>
                  <a:srgbClr val="000000"/>
                </a:solidFill>
                <a:latin typeface="Kruti Dev 010" pitchFamily="2" charset="0"/>
              </a:rPr>
              <a:t>ewY;gzkl</a:t>
            </a:r>
            <a:endParaRPr lang="en-US" sz="2400" dirty="0">
              <a:solidFill>
                <a:srgbClr val="000000"/>
              </a:solidFill>
              <a:latin typeface="Kruti Dev 010" pitchFamily="2" charset="0"/>
            </a:endParaRPr>
          </a:p>
        </p:txBody>
      </p:sp>
      <p:sp>
        <p:nvSpPr>
          <p:cNvPr id="15" name="Rectangle 4"/>
          <p:cNvSpPr>
            <a:spLocks noChangeArrowheads="1"/>
          </p:cNvSpPr>
          <p:nvPr/>
        </p:nvSpPr>
        <p:spPr bwMode="auto">
          <a:xfrm>
            <a:off x="4724400" y="5257800"/>
            <a:ext cx="4124325" cy="1295400"/>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err="1">
                <a:solidFill>
                  <a:srgbClr val="000000"/>
                </a:solidFill>
                <a:latin typeface="Kruti Dev 010" pitchFamily="2" charset="0"/>
              </a:rPr>
              <a:t>egRoiw.kZ</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lw</a:t>
            </a:r>
            <a:r>
              <a:rPr lang="en-US" sz="2000" b="1" dirty="0">
                <a:solidFill>
                  <a:srgbClr val="000000"/>
                </a:solidFill>
                <a:latin typeface="Kruti Dev 010" pitchFamily="2" charset="0"/>
              </a:rPr>
              <a:t>=% </a:t>
            </a:r>
            <a:r>
              <a:rPr lang="en-US" sz="2000" dirty="0" err="1">
                <a:solidFill>
                  <a:srgbClr val="000000"/>
                </a:solidFill>
                <a:latin typeface="Kruti Dev 010" pitchFamily="2" charset="0"/>
              </a:rPr>
              <a:t>ewY;gzkl</a:t>
            </a:r>
            <a:r>
              <a:rPr lang="en-US" sz="2000" dirty="0">
                <a:solidFill>
                  <a:srgbClr val="000000"/>
                </a:solidFill>
                <a:latin typeface="Kruti Dev 010" pitchFamily="2" charset="0"/>
              </a:rPr>
              <a:t> ¾ </a:t>
            </a:r>
            <a:r>
              <a:rPr lang="en-US" sz="2000" dirty="0" err="1">
                <a:solidFill>
                  <a:srgbClr val="000000"/>
                </a:solidFill>
                <a:latin typeface="Kruti Dev 010" pitchFamily="2" charset="0"/>
              </a:rPr>
              <a:t>ifjlEifRr</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a:t>
            </a:r>
            <a:r>
              <a:rPr lang="en-US" sz="2000" dirty="0">
                <a:solidFill>
                  <a:srgbClr val="000000"/>
                </a:solidFill>
                <a:latin typeface="Kruti Dev 010" pitchFamily="2" charset="0"/>
              </a:rPr>
              <a:t> O;; </a:t>
            </a:r>
            <a:r>
              <a:rPr lang="en-US" sz="2000" dirty="0" err="1">
                <a:solidFill>
                  <a:srgbClr val="000000"/>
                </a:solidFill>
                <a:latin typeface="Kruti Dev 010" pitchFamily="2" charset="0"/>
              </a:rPr>
              <a:t>fd;k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x;k</a:t>
            </a:r>
            <a:r>
              <a:rPr lang="en-US" sz="2000" dirty="0">
                <a:solidFill>
                  <a:srgbClr val="000000"/>
                </a:solidFill>
                <a:latin typeface="Kruti Dev 010" pitchFamily="2" charset="0"/>
              </a:rPr>
              <a:t> /</a:t>
            </a:r>
            <a:r>
              <a:rPr lang="en-US" sz="2000" dirty="0" err="1">
                <a:solidFill>
                  <a:srgbClr val="000000"/>
                </a:solidFill>
                <a:latin typeface="Kruti Dev 010" pitchFamily="2" charset="0"/>
              </a:rPr>
              <a:t>ku</a:t>
            </a:r>
            <a:r>
              <a:rPr lang="en-US" sz="2000" dirty="0">
                <a:solidFill>
                  <a:srgbClr val="000000"/>
                </a:solidFill>
                <a:latin typeface="Kruti Dev 010" pitchFamily="2" charset="0"/>
              </a:rPr>
              <a:t> ¼mnkgj.k </a:t>
            </a:r>
            <a:r>
              <a:rPr lang="hi-IN" sz="1600" dirty="0">
                <a:solidFill>
                  <a:srgbClr val="000000"/>
                </a:solidFill>
                <a:latin typeface="Kruti Dev 010" pitchFamily="2" charset="0"/>
              </a:rPr>
              <a:t>मशीन</a:t>
            </a:r>
            <a:r>
              <a:rPr lang="hi-IN" sz="2000" dirty="0">
                <a:solidFill>
                  <a:srgbClr val="000000"/>
                </a:solidFill>
                <a:latin typeface="Kruti Dev 010" pitchFamily="2" charset="0"/>
              </a:rPr>
              <a:t> </a:t>
            </a:r>
            <a:r>
              <a:rPr lang="en-US" sz="2000" dirty="0">
                <a:solidFill>
                  <a:srgbClr val="000000"/>
                </a:solidFill>
                <a:latin typeface="Kruti Dev 010" pitchFamily="2" charset="0"/>
              </a:rPr>
              <a:t>sa½@ </a:t>
            </a:r>
            <a:r>
              <a:rPr lang="en-US" sz="2000" dirty="0" err="1">
                <a:solidFill>
                  <a:srgbClr val="000000"/>
                </a:solidFill>
                <a:latin typeface="Kruti Dev 010" pitchFamily="2" charset="0"/>
              </a:rPr>
              <a:t>ifjlEifRr</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vk;q</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mi;ksxh</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o"kksZa</a:t>
            </a:r>
            <a:r>
              <a:rPr lang="en-US" sz="2000" dirty="0">
                <a:solidFill>
                  <a:srgbClr val="000000"/>
                </a:solidFill>
                <a:latin typeface="Kruti Dev 010" pitchFamily="2" charset="0"/>
              </a:rPr>
              <a:t> dh la[;k  </a:t>
            </a:r>
            <a:endParaRPr lang="en-US" sz="2000" b="1" dirty="0">
              <a:solidFill>
                <a:srgbClr val="000000"/>
              </a:solidFill>
              <a:latin typeface="Kruti Dev 010" pitchFamily="2" charset="0"/>
            </a:endParaRPr>
          </a:p>
        </p:txBody>
      </p:sp>
      <p:sp>
        <p:nvSpPr>
          <p:cNvPr id="22536" name="Text Box 2"/>
          <p:cNvSpPr txBox="1">
            <a:spLocks noChangeArrowheads="1"/>
          </p:cNvSpPr>
          <p:nvPr/>
        </p:nvSpPr>
        <p:spPr bwMode="auto">
          <a:xfrm>
            <a:off x="4724400" y="1143000"/>
            <a:ext cx="4124325" cy="4038600"/>
          </a:xfrm>
          <a:prstGeom prst="rect">
            <a:avLst/>
          </a:prstGeom>
          <a:noFill/>
          <a:ln w="9525">
            <a:solidFill>
              <a:srgbClr val="000000"/>
            </a:solidFill>
            <a:round/>
            <a:headEnd/>
            <a:tailEnd/>
          </a:ln>
        </p:spPr>
        <p:txBody>
          <a:bodyPr lIns="82945" tIns="41473" rIns="82945" bIns="41473"/>
          <a:lstStyle/>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ewY;gzkl</a:t>
            </a:r>
            <a:r>
              <a:rPr lang="en-GB" dirty="0">
                <a:solidFill>
                  <a:srgbClr val="000000"/>
                </a:solidFill>
                <a:latin typeface="Kruti Dev 010" pitchFamily="2" charset="0"/>
              </a:rPr>
              <a:t> dh </a:t>
            </a:r>
            <a:r>
              <a:rPr lang="en-GB" dirty="0" err="1">
                <a:solidFill>
                  <a:srgbClr val="000000"/>
                </a:solidFill>
                <a:latin typeface="Kruti Dev 010" pitchFamily="2" charset="0"/>
              </a:rPr>
              <a:t>x.kuk</a:t>
            </a:r>
            <a:r>
              <a:rPr lang="en-GB" dirty="0">
                <a:solidFill>
                  <a:srgbClr val="000000"/>
                </a:solidFill>
                <a:latin typeface="Kruti Dev 010" pitchFamily="2" charset="0"/>
              </a:rPr>
              <a:t> ds </a:t>
            </a:r>
            <a:r>
              <a:rPr lang="en-GB" dirty="0" err="1">
                <a:solidFill>
                  <a:srgbClr val="000000"/>
                </a:solidFill>
                <a:latin typeface="Kruti Dev 010" pitchFamily="2" charset="0"/>
              </a:rPr>
              <a:t>dbZ</a:t>
            </a:r>
            <a:r>
              <a:rPr lang="en-GB" dirty="0">
                <a:solidFill>
                  <a:srgbClr val="000000"/>
                </a:solidFill>
                <a:latin typeface="Kruti Dev 010" pitchFamily="2" charset="0"/>
              </a:rPr>
              <a:t> </a:t>
            </a:r>
            <a:r>
              <a:rPr lang="en-GB" dirty="0" err="1">
                <a:solidFill>
                  <a:srgbClr val="000000"/>
                </a:solidFill>
                <a:latin typeface="Kruti Dev 010" pitchFamily="2" charset="0"/>
              </a:rPr>
              <a:t>rjhds</a:t>
            </a:r>
            <a:r>
              <a:rPr lang="en-GB" dirty="0">
                <a:solidFill>
                  <a:srgbClr val="000000"/>
                </a:solidFill>
                <a:latin typeface="Kruti Dev 010" pitchFamily="2" charset="0"/>
              </a:rPr>
              <a:t> </a:t>
            </a:r>
            <a:r>
              <a:rPr lang="en-GB" dirty="0" err="1">
                <a:solidFill>
                  <a:srgbClr val="000000"/>
                </a:solidFill>
                <a:latin typeface="Kruti Dev 010" pitchFamily="2" charset="0"/>
              </a:rPr>
              <a:t>gSaA</a:t>
            </a:r>
            <a:r>
              <a:rPr lang="en-GB" dirty="0">
                <a:solidFill>
                  <a:srgbClr val="000000"/>
                </a:solidFill>
                <a:latin typeface="Kruti Dev 010" pitchFamily="2" charset="0"/>
              </a:rPr>
              <a:t> </a:t>
            </a:r>
            <a:r>
              <a:rPr lang="en-GB" dirty="0" err="1">
                <a:solidFill>
                  <a:srgbClr val="000000"/>
                </a:solidFill>
                <a:latin typeface="Kruti Dev 010" pitchFamily="2" charset="0"/>
              </a:rPr>
              <a:t>ge</a:t>
            </a:r>
            <a:r>
              <a:rPr lang="en-GB" dirty="0">
                <a:solidFill>
                  <a:srgbClr val="000000"/>
                </a:solidFill>
                <a:latin typeface="Kruti Dev 010" pitchFamily="2" charset="0"/>
              </a:rPr>
              <a:t> </a:t>
            </a:r>
            <a:r>
              <a:rPr lang="en-GB" dirty="0" err="1">
                <a:solidFill>
                  <a:srgbClr val="000000"/>
                </a:solidFill>
                <a:latin typeface="Kruti Dev 010" pitchFamily="2" charset="0"/>
              </a:rPr>
              <a:t>buesa</a:t>
            </a:r>
            <a:r>
              <a:rPr lang="en-GB" dirty="0">
                <a:solidFill>
                  <a:srgbClr val="000000"/>
                </a:solidFill>
                <a:latin typeface="Kruti Dev 010" pitchFamily="2" charset="0"/>
              </a:rPr>
              <a:t> ls </a:t>
            </a:r>
            <a:r>
              <a:rPr lang="en-GB" dirty="0" err="1">
                <a:solidFill>
                  <a:srgbClr val="000000"/>
                </a:solidFill>
                <a:latin typeface="Kruti Dev 010" pitchFamily="2" charset="0"/>
              </a:rPr>
              <a:t>lcls</a:t>
            </a:r>
            <a:r>
              <a:rPr lang="en-GB" dirty="0">
                <a:solidFill>
                  <a:srgbClr val="000000"/>
                </a:solidFill>
                <a:latin typeface="Kruti Dev 010" pitchFamily="2" charset="0"/>
              </a:rPr>
              <a:t> </a:t>
            </a:r>
            <a:r>
              <a:rPr lang="en-GB" dirty="0" err="1">
                <a:solidFill>
                  <a:srgbClr val="000000"/>
                </a:solidFill>
                <a:latin typeface="Kruti Dev 010" pitchFamily="2" charset="0"/>
              </a:rPr>
              <a:t>izpfyr</a:t>
            </a:r>
            <a:r>
              <a:rPr lang="en-GB" dirty="0">
                <a:solidFill>
                  <a:srgbClr val="000000"/>
                </a:solidFill>
                <a:latin typeface="Kruti Dev 010" pitchFamily="2" charset="0"/>
              </a:rPr>
              <a:t> </a:t>
            </a:r>
            <a:r>
              <a:rPr lang="en-GB" dirty="0" err="1">
                <a:solidFill>
                  <a:srgbClr val="000000"/>
                </a:solidFill>
                <a:latin typeface="Kruti Dev 010" pitchFamily="2" charset="0"/>
              </a:rPr>
              <a:t>rjhds</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iz;ksx</a:t>
            </a:r>
            <a:r>
              <a:rPr lang="en-GB" dirty="0">
                <a:solidFill>
                  <a:srgbClr val="000000"/>
                </a:solidFill>
                <a:latin typeface="Kruti Dev 010" pitchFamily="2" charset="0"/>
              </a:rPr>
              <a:t> </a:t>
            </a:r>
            <a:r>
              <a:rPr lang="en-GB" dirty="0" err="1">
                <a:solidFill>
                  <a:srgbClr val="000000"/>
                </a:solidFill>
                <a:latin typeface="Kruti Dev 010" pitchFamily="2" charset="0"/>
              </a:rPr>
              <a:t>djsaxsA</a:t>
            </a:r>
            <a:endParaRPr lang="en-GB" sz="2000" dirty="0">
              <a:solidFill>
                <a:srgbClr val="000000"/>
              </a:solidFill>
              <a:latin typeface="Kruti Dev 010" pitchFamily="2" charset="0"/>
            </a:endParaRP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ewY;gzkl</a:t>
            </a:r>
            <a:r>
              <a:rPr lang="en-GB" dirty="0">
                <a:solidFill>
                  <a:srgbClr val="000000"/>
                </a:solidFill>
                <a:latin typeface="Kruti Dev 010" pitchFamily="2" charset="0"/>
              </a:rPr>
              <a:t> </a:t>
            </a:r>
            <a:r>
              <a:rPr lang="en-GB" dirty="0" err="1">
                <a:solidFill>
                  <a:srgbClr val="000000"/>
                </a:solidFill>
                <a:latin typeface="Kruti Dev 010" pitchFamily="2" charset="0"/>
              </a:rPr>
              <a:t>ykxr</a:t>
            </a:r>
            <a:r>
              <a:rPr lang="en-GB" dirty="0">
                <a:solidFill>
                  <a:srgbClr val="000000"/>
                </a:solidFill>
                <a:latin typeface="Kruti Dev 010" pitchFamily="2" charset="0"/>
              </a:rPr>
              <a:t> ,d </a:t>
            </a:r>
            <a:r>
              <a:rPr lang="en-GB" dirty="0" err="1">
                <a:solidFill>
                  <a:srgbClr val="000000"/>
                </a:solidFill>
                <a:latin typeface="Kruti Dev 010" pitchFamily="2" charset="0"/>
              </a:rPr>
              <a:t>oSpkfjd</a:t>
            </a:r>
            <a:r>
              <a:rPr lang="en-GB" dirty="0">
                <a:solidFill>
                  <a:srgbClr val="000000"/>
                </a:solidFill>
                <a:latin typeface="Kruti Dev 010" pitchFamily="2" charset="0"/>
              </a:rPr>
              <a:t> </a:t>
            </a:r>
            <a:r>
              <a:rPr lang="en-GB" dirty="0" err="1">
                <a:solidFill>
                  <a:srgbClr val="000000"/>
                </a:solidFill>
                <a:latin typeface="Kruti Dev 010" pitchFamily="2" charset="0"/>
              </a:rPr>
              <a:t>ykxr</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r>
              <a:rPr lang="en-GB" dirty="0" err="1">
                <a:solidFill>
                  <a:srgbClr val="000000"/>
                </a:solidFill>
                <a:latin typeface="Kruti Dev 010" pitchFamily="2" charset="0"/>
              </a:rPr>
              <a:t>blls</a:t>
            </a:r>
            <a:r>
              <a:rPr lang="en-GB" dirty="0">
                <a:solidFill>
                  <a:srgbClr val="000000"/>
                </a:solidFill>
                <a:latin typeface="Kruti Dev 010" pitchFamily="2" charset="0"/>
              </a:rPr>
              <a:t> </a:t>
            </a:r>
            <a:r>
              <a:rPr lang="en-GB" dirty="0" err="1">
                <a:solidFill>
                  <a:srgbClr val="000000"/>
                </a:solidFill>
                <a:latin typeface="Kruti Dev 010" pitchFamily="2" charset="0"/>
              </a:rPr>
              <a:t>gekjk</a:t>
            </a:r>
            <a:r>
              <a:rPr lang="en-GB" dirty="0">
                <a:solidFill>
                  <a:srgbClr val="000000"/>
                </a:solidFill>
                <a:latin typeface="Kruti Dev 010" pitchFamily="2" charset="0"/>
              </a:rPr>
              <a:t> </a:t>
            </a:r>
            <a:r>
              <a:rPr lang="en-GB" dirty="0" err="1">
                <a:solidFill>
                  <a:srgbClr val="000000"/>
                </a:solidFill>
                <a:latin typeface="Kruti Dev 010" pitchFamily="2" charset="0"/>
              </a:rPr>
              <a:t>vFkZ</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fd</a:t>
            </a:r>
            <a:r>
              <a:rPr lang="en-GB" dirty="0">
                <a:solidFill>
                  <a:srgbClr val="000000"/>
                </a:solidFill>
                <a:latin typeface="Kruti Dev 010" pitchFamily="2" charset="0"/>
              </a:rPr>
              <a:t>%</a:t>
            </a:r>
          </a:p>
          <a:p>
            <a:pPr marL="657225" lvl="1" indent="-200025">
              <a:lnSpc>
                <a:spcPct val="125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1- </a:t>
            </a: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ewY;gzkl</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izR;sd</a:t>
            </a:r>
            <a:r>
              <a:rPr lang="en-GB" dirty="0">
                <a:solidFill>
                  <a:srgbClr val="000000"/>
                </a:solidFill>
                <a:latin typeface="Kruti Dev 010" pitchFamily="2" charset="0"/>
              </a:rPr>
              <a:t> </a:t>
            </a:r>
            <a:r>
              <a:rPr lang="en-GB" dirty="0" err="1">
                <a:solidFill>
                  <a:srgbClr val="000000"/>
                </a:solidFill>
                <a:latin typeface="Kruti Dev 010" pitchFamily="2" charset="0"/>
              </a:rPr>
              <a:t>o"kZ</a:t>
            </a:r>
            <a:r>
              <a:rPr lang="en-GB" dirty="0">
                <a:solidFill>
                  <a:srgbClr val="000000"/>
                </a:solidFill>
                <a:latin typeface="Kruti Dev 010" pitchFamily="2" charset="0"/>
              </a:rPr>
              <a:t> </a:t>
            </a:r>
            <a:r>
              <a:rPr lang="en-GB" dirty="0" err="1">
                <a:solidFill>
                  <a:srgbClr val="000000"/>
                </a:solidFill>
                <a:latin typeface="Kruti Dev 010" pitchFamily="2" charset="0"/>
              </a:rPr>
              <a:t>fdlh</a:t>
            </a:r>
            <a:r>
              <a:rPr lang="en-GB" dirty="0">
                <a:solidFill>
                  <a:srgbClr val="000000"/>
                </a:solidFill>
                <a:latin typeface="Kruti Dev 010" pitchFamily="2" charset="0"/>
              </a:rPr>
              <a:t> </a:t>
            </a:r>
            <a:r>
              <a:rPr lang="en-GB" dirty="0" err="1">
                <a:solidFill>
                  <a:srgbClr val="000000"/>
                </a:solidFill>
                <a:latin typeface="Kruti Dev 010" pitchFamily="2" charset="0"/>
              </a:rPr>
              <a:t>Hkh</a:t>
            </a:r>
            <a:r>
              <a:rPr lang="en-GB" dirty="0">
                <a:solidFill>
                  <a:srgbClr val="000000"/>
                </a:solidFill>
                <a:latin typeface="Kruti Dev 010" pitchFamily="2" charset="0"/>
              </a:rPr>
              <a:t> </a:t>
            </a:r>
            <a:r>
              <a:rPr lang="en-GB" dirty="0" err="1">
                <a:solidFill>
                  <a:srgbClr val="000000"/>
                </a:solidFill>
                <a:latin typeface="Kruti Dev 010" pitchFamily="2" charset="0"/>
              </a:rPr>
              <a:t>izdkj</a:t>
            </a:r>
            <a:r>
              <a:rPr lang="en-GB" dirty="0">
                <a:solidFill>
                  <a:srgbClr val="000000"/>
                </a:solidFill>
                <a:latin typeface="Kruti Dev 010" pitchFamily="2" charset="0"/>
              </a:rPr>
              <a:t> ds /</a:t>
            </a:r>
            <a:r>
              <a:rPr lang="en-GB" dirty="0" err="1">
                <a:solidFill>
                  <a:srgbClr val="000000"/>
                </a:solidFill>
                <a:latin typeface="Kruti Dev 010" pitchFamily="2" charset="0"/>
              </a:rPr>
              <a:t>ku</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ugha</a:t>
            </a:r>
            <a:r>
              <a:rPr lang="en-GB" dirty="0">
                <a:solidFill>
                  <a:srgbClr val="000000"/>
                </a:solidFill>
                <a:latin typeface="Kruti Dev 010" pitchFamily="2" charset="0"/>
              </a:rPr>
              <a:t> </a:t>
            </a:r>
            <a:r>
              <a:rPr lang="en-GB" dirty="0" err="1">
                <a:solidFill>
                  <a:srgbClr val="000000"/>
                </a:solidFill>
                <a:latin typeface="Kruti Dev 010" pitchFamily="2" charset="0"/>
              </a:rPr>
              <a:t>djuk</a:t>
            </a:r>
            <a:r>
              <a:rPr lang="en-GB" dirty="0">
                <a:solidFill>
                  <a:srgbClr val="000000"/>
                </a:solidFill>
                <a:latin typeface="Kruti Dev 010" pitchFamily="2" charset="0"/>
              </a:rPr>
              <a:t> </a:t>
            </a:r>
            <a:r>
              <a:rPr lang="en-GB" dirty="0" err="1">
                <a:solidFill>
                  <a:srgbClr val="000000"/>
                </a:solidFill>
                <a:latin typeface="Kruti Dev 010" pitchFamily="2" charset="0"/>
              </a:rPr>
              <a:t>iM+rk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p>
          <a:p>
            <a:pPr marL="657225" lvl="1" indent="-200025">
              <a:lnSpc>
                <a:spcPct val="125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2- </a:t>
            </a:r>
            <a:r>
              <a:rPr lang="en-GB" dirty="0" err="1">
                <a:solidFill>
                  <a:srgbClr val="000000"/>
                </a:solidFill>
                <a:latin typeface="Kruti Dev 010" pitchFamily="2" charset="0"/>
              </a:rPr>
              <a:t>ifjlEifRr</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kjhnrs</a:t>
            </a:r>
            <a:r>
              <a:rPr lang="en-GB" dirty="0">
                <a:solidFill>
                  <a:srgbClr val="000000"/>
                </a:solidFill>
                <a:latin typeface="Kruti Dev 010" pitchFamily="2" charset="0"/>
              </a:rPr>
              <a:t> le;] </a:t>
            </a:r>
            <a:r>
              <a:rPr lang="en-GB" dirty="0" err="1">
                <a:solidFill>
                  <a:srgbClr val="000000"/>
                </a:solidFill>
                <a:latin typeface="Kruti Dev 010" pitchFamily="2" charset="0"/>
              </a:rPr>
              <a:t>igys</a:t>
            </a:r>
            <a:r>
              <a:rPr lang="en-GB" dirty="0">
                <a:solidFill>
                  <a:srgbClr val="000000"/>
                </a:solidFill>
                <a:latin typeface="Kruti Dev 010" pitchFamily="2" charset="0"/>
              </a:rPr>
              <a:t> </a:t>
            </a:r>
            <a:r>
              <a:rPr lang="en-GB" dirty="0" err="1">
                <a:solidFill>
                  <a:srgbClr val="000000"/>
                </a:solidFill>
                <a:latin typeface="Kruti Dev 010" pitchFamily="2" charset="0"/>
              </a:rPr>
              <a:t>gh</a:t>
            </a:r>
            <a:r>
              <a:rPr lang="en-GB" dirty="0">
                <a:solidFill>
                  <a:srgbClr val="000000"/>
                </a:solidFill>
                <a:latin typeface="Kruti Dev 010" pitchFamily="2" charset="0"/>
              </a:rPr>
              <a:t> </a:t>
            </a:r>
            <a:r>
              <a:rPr lang="en-GB" dirty="0" err="1">
                <a:solidFill>
                  <a:srgbClr val="000000"/>
                </a:solidFill>
                <a:latin typeface="Kruti Dev 010" pitchFamily="2" charset="0"/>
              </a:rPr>
              <a:t>iwjh</a:t>
            </a:r>
            <a:r>
              <a:rPr lang="en-GB" dirty="0">
                <a:solidFill>
                  <a:srgbClr val="000000"/>
                </a:solidFill>
                <a:latin typeface="Kruti Dev 010" pitchFamily="2" charset="0"/>
              </a:rPr>
              <a:t> </a:t>
            </a:r>
            <a:r>
              <a:rPr lang="hi-IN" sz="1400" dirty="0">
                <a:solidFill>
                  <a:srgbClr val="000000"/>
                </a:solidFill>
                <a:latin typeface="Kruti Dev 010" pitchFamily="2" charset="0"/>
              </a:rPr>
              <a:t>राशि</a:t>
            </a:r>
            <a:r>
              <a:rPr lang="hi-IN"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dj</a:t>
            </a:r>
            <a:r>
              <a:rPr lang="en-GB" dirty="0">
                <a:solidFill>
                  <a:srgbClr val="000000"/>
                </a:solidFill>
                <a:latin typeface="Kruti Dev 010" pitchFamily="2" charset="0"/>
              </a:rPr>
              <a:t> </a:t>
            </a:r>
            <a:r>
              <a:rPr lang="en-GB" dirty="0" err="1">
                <a:solidFill>
                  <a:srgbClr val="000000"/>
                </a:solidFill>
                <a:latin typeface="Kruti Dev 010" pitchFamily="2" charset="0"/>
              </a:rPr>
              <a:t>fn;k</a:t>
            </a:r>
            <a:r>
              <a:rPr lang="en-GB" dirty="0">
                <a:solidFill>
                  <a:srgbClr val="000000"/>
                </a:solidFill>
                <a:latin typeface="Kruti Dev 010" pitchFamily="2" charset="0"/>
              </a:rPr>
              <a:t> </a:t>
            </a:r>
            <a:r>
              <a:rPr lang="en-GB" dirty="0" err="1">
                <a:solidFill>
                  <a:srgbClr val="000000"/>
                </a:solidFill>
                <a:latin typeface="Kruti Dev 010" pitchFamily="2" charset="0"/>
              </a:rPr>
              <a:t>tkrk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r>
              <a:rPr lang="en-GB" dirty="0" err="1">
                <a:solidFill>
                  <a:srgbClr val="000000"/>
                </a:solidFill>
                <a:latin typeface="Kruti Dev 010" pitchFamily="2" charset="0"/>
              </a:rPr>
              <a:t>gjsd</a:t>
            </a:r>
            <a:r>
              <a:rPr lang="en-GB" dirty="0">
                <a:solidFill>
                  <a:srgbClr val="000000"/>
                </a:solidFill>
                <a:latin typeface="Kruti Dev 010" pitchFamily="2" charset="0"/>
              </a:rPr>
              <a:t> o</a:t>
            </a:r>
            <a:r>
              <a:rPr lang="en-IN" dirty="0">
                <a:solidFill>
                  <a:srgbClr val="000000"/>
                </a:solidFill>
                <a:latin typeface="Kruti Dev 010" pitchFamily="2" charset="0"/>
              </a:rPr>
              <a:t>"</a:t>
            </a:r>
            <a:r>
              <a:rPr lang="en-IN" dirty="0" err="1">
                <a:solidFill>
                  <a:srgbClr val="000000"/>
                </a:solidFill>
                <a:latin typeface="Kruti Dev 010" pitchFamily="2" charset="0"/>
              </a:rPr>
              <a:t>kZ</a:t>
            </a:r>
            <a:r>
              <a:rPr lang="en-IN" dirty="0">
                <a:solidFill>
                  <a:srgbClr val="000000"/>
                </a:solidFill>
                <a:latin typeface="Kruti Dev 010" pitchFamily="2" charset="0"/>
              </a:rPr>
              <a:t> ds </a:t>
            </a:r>
            <a:r>
              <a:rPr lang="en-IN" dirty="0" err="1">
                <a:solidFill>
                  <a:srgbClr val="000000"/>
                </a:solidFill>
                <a:latin typeface="Kruti Dev 010" pitchFamily="2" charset="0"/>
              </a:rPr>
              <a:t>ih</a:t>
            </a:r>
            <a:r>
              <a:rPr lang="en-IN" dirty="0">
                <a:solidFill>
                  <a:srgbClr val="000000"/>
                </a:solidFill>
                <a:latin typeface="Kruti Dev 010" pitchFamily="2" charset="0"/>
              </a:rPr>
              <a:t> ,</a:t>
            </a:r>
            <a:r>
              <a:rPr lang="en-IN" dirty="0" err="1">
                <a:solidFill>
                  <a:srgbClr val="000000"/>
                </a:solidFill>
                <a:latin typeface="Kruti Dev 010" pitchFamily="2" charset="0"/>
              </a:rPr>
              <a:t>aM</a:t>
            </a:r>
            <a:r>
              <a:rPr lang="en-IN" dirty="0">
                <a:solidFill>
                  <a:srgbClr val="000000"/>
                </a:solidFill>
                <a:latin typeface="Kruti Dev 010" pitchFamily="2" charset="0"/>
              </a:rPr>
              <a:t> ,y </a:t>
            </a:r>
            <a:r>
              <a:rPr lang="en-IN" dirty="0" err="1">
                <a:solidFill>
                  <a:srgbClr val="000000"/>
                </a:solidFill>
                <a:latin typeface="Kruti Dev 010" pitchFamily="2" charset="0"/>
              </a:rPr>
              <a:t>esa</a:t>
            </a:r>
            <a:r>
              <a:rPr lang="en-IN" dirty="0">
                <a:solidFill>
                  <a:srgbClr val="000000"/>
                </a:solidFill>
                <a:latin typeface="Kruti Dev 010" pitchFamily="2" charset="0"/>
              </a:rPr>
              <a:t> ml </a:t>
            </a:r>
            <a:r>
              <a:rPr lang="hi-IN" sz="1400" dirty="0">
                <a:solidFill>
                  <a:srgbClr val="000000"/>
                </a:solidFill>
                <a:latin typeface="Kruti Dev 010" pitchFamily="2" charset="0"/>
              </a:rPr>
              <a:t>राशि</a:t>
            </a:r>
            <a:r>
              <a:rPr lang="en-IN" sz="1400" dirty="0">
                <a:solidFill>
                  <a:srgbClr val="000000"/>
                </a:solidFill>
                <a:latin typeface="Kruti Dev 010" pitchFamily="2" charset="0"/>
              </a:rPr>
              <a:t> </a:t>
            </a:r>
            <a:r>
              <a:rPr lang="en-IN" dirty="0">
                <a:solidFill>
                  <a:srgbClr val="000000"/>
                </a:solidFill>
                <a:latin typeface="Kruti Dev 010" pitchFamily="2" charset="0"/>
              </a:rPr>
              <a:t>ds </a:t>
            </a:r>
            <a:r>
              <a:rPr lang="en-IN" dirty="0" err="1">
                <a:solidFill>
                  <a:srgbClr val="000000"/>
                </a:solidFill>
                <a:latin typeface="Kruti Dev 010" pitchFamily="2" charset="0"/>
              </a:rPr>
              <a:t>NksVs</a:t>
            </a:r>
            <a:r>
              <a:rPr lang="en-IN" dirty="0">
                <a:solidFill>
                  <a:srgbClr val="000000"/>
                </a:solidFill>
                <a:latin typeface="Kruti Dev 010" pitchFamily="2" charset="0"/>
              </a:rPr>
              <a:t> </a:t>
            </a:r>
            <a:r>
              <a:rPr lang="en-IN" dirty="0" err="1">
                <a:solidFill>
                  <a:srgbClr val="000000"/>
                </a:solidFill>
                <a:latin typeface="Kruti Dev 010" pitchFamily="2" charset="0"/>
              </a:rPr>
              <a:t>NksVs</a:t>
            </a:r>
            <a:r>
              <a:rPr lang="en-IN" dirty="0">
                <a:solidFill>
                  <a:srgbClr val="000000"/>
                </a:solidFill>
                <a:latin typeface="Kruti Dev 010" pitchFamily="2" charset="0"/>
              </a:rPr>
              <a:t> </a:t>
            </a:r>
            <a:r>
              <a:rPr lang="en-IN" dirty="0" err="1">
                <a:solidFill>
                  <a:srgbClr val="000000"/>
                </a:solidFill>
                <a:latin typeface="Kruti Dev 010" pitchFamily="2" charset="0"/>
              </a:rPr>
              <a:t>Hkkx</a:t>
            </a:r>
            <a:r>
              <a:rPr lang="en-IN" dirty="0">
                <a:solidFill>
                  <a:srgbClr val="000000"/>
                </a:solidFill>
                <a:latin typeface="Kruti Dev 010" pitchFamily="2" charset="0"/>
              </a:rPr>
              <a:t> </a:t>
            </a:r>
            <a:r>
              <a:rPr lang="en-IN" dirty="0" err="1">
                <a:solidFill>
                  <a:srgbClr val="000000"/>
                </a:solidFill>
                <a:latin typeface="Kruti Dev 010" pitchFamily="2" charset="0"/>
              </a:rPr>
              <a:t>dks</a:t>
            </a:r>
            <a:r>
              <a:rPr lang="en-IN" dirty="0">
                <a:solidFill>
                  <a:srgbClr val="000000"/>
                </a:solidFill>
                <a:latin typeface="Kruti Dev 010" pitchFamily="2" charset="0"/>
              </a:rPr>
              <a:t> '</a:t>
            </a:r>
            <a:r>
              <a:rPr lang="en-IN" dirty="0" err="1">
                <a:solidFill>
                  <a:srgbClr val="000000"/>
                </a:solidFill>
                <a:latin typeface="Kruti Dev 010" pitchFamily="2" charset="0"/>
              </a:rPr>
              <a:t>kkfey</a:t>
            </a:r>
            <a:r>
              <a:rPr lang="en-IN" dirty="0">
                <a:solidFill>
                  <a:srgbClr val="000000"/>
                </a:solidFill>
                <a:latin typeface="Kruti Dev 010" pitchFamily="2" charset="0"/>
              </a:rPr>
              <a:t> </a:t>
            </a:r>
            <a:r>
              <a:rPr lang="en-IN" dirty="0" err="1">
                <a:solidFill>
                  <a:srgbClr val="000000"/>
                </a:solidFill>
                <a:latin typeface="Kruti Dev 010" pitchFamily="2" charset="0"/>
              </a:rPr>
              <a:t>fd;k</a:t>
            </a:r>
            <a:r>
              <a:rPr lang="en-IN" dirty="0">
                <a:solidFill>
                  <a:srgbClr val="000000"/>
                </a:solidFill>
                <a:latin typeface="Kruti Dev 010" pitchFamily="2" charset="0"/>
              </a:rPr>
              <a:t> </a:t>
            </a:r>
            <a:r>
              <a:rPr lang="en-IN" dirty="0" err="1">
                <a:solidFill>
                  <a:srgbClr val="000000"/>
                </a:solidFill>
                <a:latin typeface="Kruti Dev 010" pitchFamily="2" charset="0"/>
              </a:rPr>
              <a:t>tkrk</a:t>
            </a:r>
            <a:r>
              <a:rPr lang="en-IN" dirty="0">
                <a:solidFill>
                  <a:srgbClr val="000000"/>
                </a:solidFill>
                <a:latin typeface="Kruti Dev 010" pitchFamily="2" charset="0"/>
              </a:rPr>
              <a:t> </a:t>
            </a:r>
            <a:r>
              <a:rPr lang="en-IN" dirty="0" err="1">
                <a:solidFill>
                  <a:srgbClr val="000000"/>
                </a:solidFill>
                <a:latin typeface="Kruti Dev 010" pitchFamily="2" charset="0"/>
              </a:rPr>
              <a:t>gSA</a:t>
            </a:r>
            <a:r>
              <a:rPr lang="en-IN" dirty="0">
                <a:solidFill>
                  <a:srgbClr val="000000"/>
                </a:solidFill>
                <a:latin typeface="Kruti Dev 010" pitchFamily="2" charset="0"/>
              </a:rPr>
              <a:t> </a:t>
            </a:r>
            <a:endParaRPr lang="en-GB" dirty="0">
              <a:solidFill>
                <a:srgbClr val="000000"/>
              </a:solidFill>
              <a:latin typeface="Kruti Dev 010" pitchFamily="2" charset="0"/>
            </a:endParaRPr>
          </a:p>
        </p:txBody>
      </p:sp>
      <p:sp>
        <p:nvSpPr>
          <p:cNvPr id="2" name="TextBox 1"/>
          <p:cNvSpPr txBox="1"/>
          <p:nvPr/>
        </p:nvSpPr>
        <p:spPr>
          <a:xfrm>
            <a:off x="4012163" y="-1119673"/>
            <a:ext cx="184731" cy="369332"/>
          </a:xfrm>
          <a:prstGeom prst="rect">
            <a:avLst/>
          </a:prstGeom>
          <a:noFill/>
        </p:spPr>
        <p:txBody>
          <a:bodyPr wrap="none" rtlCol="0">
            <a:spAutoFit/>
          </a:bodyPr>
          <a:lstStyle/>
          <a:p>
            <a:endParaRPr lang="en-US"/>
          </a:p>
        </p:txBody>
      </p:sp>
    </p:spTree>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22536">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22536">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22536">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22536">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9"/>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15"/>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5"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1" name="Group 24"/>
          <p:cNvGrpSpPr>
            <a:grpSpLocks/>
          </p:cNvGrpSpPr>
          <p:nvPr/>
        </p:nvGrpSpPr>
        <p:grpSpPr bwMode="auto">
          <a:xfrm>
            <a:off x="5029200" y="1905000"/>
            <a:ext cx="3505200" cy="2565400"/>
            <a:chOff x="1338600" y="3225600"/>
            <a:chExt cx="3274022" cy="2565579"/>
          </a:xfrm>
        </p:grpSpPr>
        <p:sp>
          <p:nvSpPr>
            <p:cNvPr id="38" name="Rectangle 37"/>
            <p:cNvSpPr/>
            <p:nvPr/>
          </p:nvSpPr>
          <p:spPr>
            <a:xfrm>
              <a:off x="1338600" y="3225600"/>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1. </a:t>
              </a:r>
              <a:r>
                <a:rPr lang="en-US" sz="2000" dirty="0" err="1">
                  <a:solidFill>
                    <a:srgbClr val="000000"/>
                  </a:solidFill>
                  <a:latin typeface="Kruti Dev 010" pitchFamily="2" charset="0"/>
                </a:rPr>
                <a:t>xzkgd</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vkSj</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izfr</a:t>
              </a:r>
              <a:r>
                <a:rPr lang="en-US" sz="2000" dirty="0">
                  <a:solidFill>
                    <a:srgbClr val="000000"/>
                  </a:solidFill>
                  <a:latin typeface="Kruti Dev 010" pitchFamily="2" charset="0"/>
                </a:rPr>
                <a:t>}</a:t>
              </a:r>
              <a:r>
                <a:rPr lang="en-US" sz="2000" dirty="0" err="1">
                  <a:solidFill>
                    <a:srgbClr val="000000"/>
                  </a:solidFill>
                  <a:latin typeface="Kruti Dev 010" pitchFamily="2" charset="0"/>
                </a:rPr>
                <a:t>af</a:t>
              </a:r>
              <a:r>
                <a:rPr lang="en-US" sz="2000" dirty="0">
                  <a:solidFill>
                    <a:srgbClr val="000000"/>
                  </a:solidFill>
                  <a:latin typeface="Kruti Dev 010" pitchFamily="2" charset="0"/>
                </a:rPr>
                <a:t>}</a:t>
              </a:r>
              <a:r>
                <a:rPr lang="en-US" sz="2000" dirty="0" err="1">
                  <a:solidFill>
                    <a:srgbClr val="000000"/>
                  </a:solidFill>
                  <a:latin typeface="Kruti Dev 010" pitchFamily="2" charset="0"/>
                </a:rPr>
                <a:t>rk</a:t>
              </a:r>
              <a:endParaRPr lang="en-US" sz="2000" dirty="0">
                <a:solidFill>
                  <a:schemeClr val="tx1"/>
                </a:solidFill>
              </a:endParaRPr>
            </a:p>
          </p:txBody>
        </p:sp>
        <p:sp>
          <p:nvSpPr>
            <p:cNvPr id="39" name="Rectangle 38"/>
            <p:cNvSpPr/>
            <p:nvPr/>
          </p:nvSpPr>
          <p:spPr>
            <a:xfrm>
              <a:off x="1338600" y="3759037"/>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2. </a:t>
              </a:r>
              <a:r>
                <a:rPr lang="en-US" sz="2000" dirty="0">
                  <a:solidFill>
                    <a:srgbClr val="000000"/>
                  </a:solidFill>
                  <a:latin typeface="Kruti Dev 010" pitchFamily="2" charset="0"/>
                </a:rPr>
                <a:t>{</a:t>
              </a:r>
              <a:r>
                <a:rPr lang="en-US" sz="2000" dirty="0" err="1">
                  <a:solidFill>
                    <a:srgbClr val="000000"/>
                  </a:solidFill>
                  <a:latin typeface="Kruti Dev 010" pitchFamily="2" charset="0"/>
                </a:rPr>
                <a:t>kerk</a:t>
              </a:r>
              <a:endParaRPr lang="en-US" sz="2000" b="1" u="sng" dirty="0">
                <a:solidFill>
                  <a:srgbClr val="C00000"/>
                </a:solidFill>
              </a:endParaRPr>
            </a:p>
          </p:txBody>
        </p:sp>
        <p:sp>
          <p:nvSpPr>
            <p:cNvPr id="40" name="Rectangle 39"/>
            <p:cNvSpPr/>
            <p:nvPr/>
          </p:nvSpPr>
          <p:spPr>
            <a:xfrm>
              <a:off x="1338600" y="4292474"/>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3.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vkSj</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endParaRPr lang="en-US" sz="2000" dirty="0">
                <a:solidFill>
                  <a:schemeClr val="tx1"/>
                </a:solidFill>
              </a:endParaRPr>
            </a:p>
          </p:txBody>
        </p:sp>
        <p:sp>
          <p:nvSpPr>
            <p:cNvPr id="41" name="Rectangle 40"/>
            <p:cNvSpPr/>
            <p:nvPr/>
          </p:nvSpPr>
          <p:spPr>
            <a:xfrm>
              <a:off x="1338600" y="4825912"/>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4. </a:t>
              </a:r>
              <a:r>
                <a:rPr lang="en-US" sz="2000" dirty="0" err="1">
                  <a:solidFill>
                    <a:srgbClr val="000000"/>
                  </a:solidFill>
                  <a:latin typeface="Kruti Dev 010" pitchFamily="2" charset="0"/>
                </a:rPr>
                <a:t>iwath</a:t>
              </a:r>
              <a:endParaRPr lang="en-US" sz="2000" dirty="0">
                <a:solidFill>
                  <a:schemeClr val="tx1"/>
                </a:solidFill>
              </a:endParaRPr>
            </a:p>
          </p:txBody>
        </p:sp>
        <p:sp>
          <p:nvSpPr>
            <p:cNvPr id="42" name="Rectangle 41"/>
            <p:cNvSpPr/>
            <p:nvPr/>
          </p:nvSpPr>
          <p:spPr>
            <a:xfrm>
              <a:off x="1338600" y="5359349"/>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5.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okrkoj.k</a:t>
              </a:r>
              <a:endParaRPr lang="en-US" sz="2000" dirty="0">
                <a:solidFill>
                  <a:schemeClr val="tx1"/>
                </a:solidFill>
              </a:endParaRPr>
            </a:p>
          </p:txBody>
        </p:sp>
      </p:grpSp>
      <p:sp>
        <p:nvSpPr>
          <p:cNvPr id="50178" name="Text Box 1"/>
          <p:cNvSpPr txBox="1">
            <a:spLocks noChangeArrowheads="1"/>
          </p:cNvSpPr>
          <p:nvPr/>
        </p:nvSpPr>
        <p:spPr bwMode="auto">
          <a:xfrm>
            <a:off x="228600" y="152400"/>
            <a:ext cx="4240213"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r>
              <a:rPr lang="en-US" sz="2400" dirty="0">
                <a:solidFill>
                  <a:srgbClr val="000000"/>
                </a:solidFill>
                <a:cs typeface="Arial" charset="0"/>
              </a:rPr>
              <a:t>Business viability – Five factors</a:t>
            </a:r>
            <a:endParaRPr lang="en-GB" sz="2400" dirty="0">
              <a:solidFill>
                <a:srgbClr val="000000"/>
              </a:solidFill>
              <a:cs typeface="Arial" charset="0"/>
            </a:endParaRPr>
          </a:p>
        </p:txBody>
      </p:sp>
      <p:sp>
        <p:nvSpPr>
          <p:cNvPr id="10243" name="Text Box 2"/>
          <p:cNvSpPr txBox="1">
            <a:spLocks noChangeArrowheads="1"/>
          </p:cNvSpPr>
          <p:nvPr/>
        </p:nvSpPr>
        <p:spPr bwMode="auto">
          <a:xfrm>
            <a:off x="228600" y="1035050"/>
            <a:ext cx="4240213" cy="38417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eaLnBrk="1" hangingPunct="1">
              <a:lnSpc>
                <a:spcPct val="120000"/>
              </a:lnSpc>
              <a:buSzPct val="100000"/>
              <a:buFont typeface="Arial" charset="0"/>
              <a:buChar char="•"/>
            </a:pPr>
            <a:r>
              <a:rPr lang="en-US" sz="2000" dirty="0">
                <a:solidFill>
                  <a:srgbClr val="000000"/>
                </a:solidFill>
                <a:cs typeface="Arial" charset="0"/>
              </a:rPr>
              <a:t>There are 5 aspects which are key to the viability of the business</a:t>
            </a:r>
          </a:p>
        </p:txBody>
      </p:sp>
      <p:sp>
        <p:nvSpPr>
          <p:cNvPr id="10244" name="Rectangle 4"/>
          <p:cNvSpPr>
            <a:spLocks noChangeArrowheads="1"/>
          </p:cNvSpPr>
          <p:nvPr/>
        </p:nvSpPr>
        <p:spPr bwMode="auto">
          <a:xfrm>
            <a:off x="152400" y="4953000"/>
            <a:ext cx="4343400" cy="1371600"/>
          </a:xfrm>
          <a:prstGeom prst="rect">
            <a:avLst/>
          </a:prstGeom>
          <a:solidFill>
            <a:srgbClr val="FFCC00"/>
          </a:solidFill>
          <a:ln>
            <a:noFill/>
          </a:ln>
          <a:extLst>
            <a:ext uri="{91240B29-F687-4f45-9708-019B960494DF}">
              <a14:hiddenLine xmlns:a14="http://schemas.microsoft.com/office/drawing/2010/main" xmlns="" w="9525">
                <a:solidFill>
                  <a:srgbClr val="000000"/>
                </a:solidFill>
                <a:round/>
                <a:headEnd/>
                <a:tailEnd/>
              </a14:hiddenLine>
            </a:ext>
          </a:extLst>
        </p:spPr>
        <p:txBody>
          <a:bodyPr lIns="81639" tIns="42452" rIns="81639" bIns="42452"/>
          <a:lstStyle/>
          <a:p>
            <a:pPr algn="ct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a:solidFill>
                  <a:srgbClr val="000000"/>
                </a:solidFill>
                <a:latin typeface="Garamond" pitchFamily="18" charset="0"/>
              </a:rPr>
              <a:t>Key point: </a:t>
            </a:r>
            <a:r>
              <a:rPr lang="en-IN" sz="2400" dirty="0">
                <a:solidFill>
                  <a:srgbClr val="000000"/>
                </a:solidFill>
                <a:latin typeface="Garamond" pitchFamily="18" charset="0"/>
              </a:rPr>
              <a:t>There is an easy way to remember them - “4C + E” . </a:t>
            </a:r>
            <a:r>
              <a:rPr lang="en-US" sz="2400" dirty="0">
                <a:solidFill>
                  <a:srgbClr val="000000"/>
                </a:solidFill>
                <a:latin typeface="Garamond" pitchFamily="18" charset="0"/>
              </a:rPr>
              <a:t>Let’s look at each of them briefly</a:t>
            </a:r>
            <a:endParaRPr lang="en-IN" sz="2400" dirty="0">
              <a:solidFill>
                <a:srgbClr val="000000"/>
              </a:solidFill>
              <a:latin typeface="Garamond" pitchFamily="18" charset="0"/>
            </a:endParaRPr>
          </a:p>
        </p:txBody>
      </p:sp>
      <p:sp>
        <p:nvSpPr>
          <p:cNvPr id="7" name="Text Box 2"/>
          <p:cNvSpPr txBox="1">
            <a:spLocks noChangeArrowheads="1"/>
          </p:cNvSpPr>
          <p:nvPr/>
        </p:nvSpPr>
        <p:spPr bwMode="auto">
          <a:xfrm>
            <a:off x="4572000" y="1066800"/>
            <a:ext cx="4297363" cy="38100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20000"/>
              </a:lnSpc>
              <a:buSzPct val="100000"/>
              <a:buFont typeface="Arial" charset="0"/>
              <a:buChar char="•"/>
            </a:pPr>
            <a:r>
              <a:rPr lang="en-US" sz="2400" dirty="0">
                <a:solidFill>
                  <a:srgbClr val="000000"/>
                </a:solidFill>
                <a:latin typeface="Kruti Dev 010" pitchFamily="2" charset="0"/>
              </a:rPr>
              <a:t> </a:t>
            </a:r>
            <a:r>
              <a:rPr lang="en-US" sz="2400" dirty="0" err="1">
                <a:solidFill>
                  <a:srgbClr val="000000"/>
                </a:solidFill>
                <a:latin typeface="Kruti Dev 010" pitchFamily="2" charset="0"/>
              </a:rPr>
              <a:t>O;kikj</a:t>
            </a:r>
            <a:r>
              <a:rPr lang="en-US" sz="2400" dirty="0">
                <a:solidFill>
                  <a:srgbClr val="000000"/>
                </a:solidFill>
                <a:latin typeface="Kruti Dev 010" pitchFamily="2" charset="0"/>
              </a:rPr>
              <a:t> dh </a:t>
            </a:r>
            <a:r>
              <a:rPr lang="en-GB" sz="2400" b="1" dirty="0" err="1">
                <a:latin typeface="Kruti Dev 010" pitchFamily="2" charset="0"/>
              </a:rPr>
              <a:t>O;ogkfjdrk</a:t>
            </a:r>
            <a:r>
              <a:rPr lang="en-US" sz="2400" dirty="0">
                <a:solidFill>
                  <a:srgbClr val="000000"/>
                </a:solidFill>
                <a:latin typeface="Kruti Dev 010" pitchFamily="2" charset="0"/>
              </a:rPr>
              <a:t> ds </a:t>
            </a:r>
            <a:r>
              <a:rPr lang="en-US" sz="2400" dirty="0" err="1">
                <a:solidFill>
                  <a:srgbClr val="000000"/>
                </a:solidFill>
                <a:latin typeface="Kruti Dev 010" pitchFamily="2" charset="0"/>
              </a:rPr>
              <a:t>fy</a:t>
            </a:r>
            <a:r>
              <a:rPr lang="en-US" sz="2400" dirty="0">
                <a:solidFill>
                  <a:srgbClr val="000000"/>
                </a:solidFill>
                <a:latin typeface="Kruti Dev 010" pitchFamily="2" charset="0"/>
              </a:rPr>
              <a:t>, 5 </a:t>
            </a:r>
            <a:r>
              <a:rPr lang="en-US" sz="2400" dirty="0" err="1">
                <a:solidFill>
                  <a:srgbClr val="000000"/>
                </a:solidFill>
                <a:latin typeface="Kruti Dev 010" pitchFamily="2" charset="0"/>
              </a:rPr>
              <a:t>igyq</a:t>
            </a:r>
            <a:r>
              <a:rPr lang="en-US" sz="2400" dirty="0">
                <a:solidFill>
                  <a:srgbClr val="000000"/>
                </a:solidFill>
                <a:latin typeface="Kruti Dev 010" pitchFamily="2" charset="0"/>
              </a:rPr>
              <a:t> </a:t>
            </a:r>
            <a:r>
              <a:rPr lang="en-US" sz="2400" dirty="0" err="1">
                <a:solidFill>
                  <a:srgbClr val="000000"/>
                </a:solidFill>
                <a:latin typeface="Kruti Dev 010" pitchFamily="2" charset="0"/>
              </a:rPr>
              <a:t>egRoiw.kZ</a:t>
            </a:r>
            <a:r>
              <a:rPr lang="en-US" sz="2400" dirty="0">
                <a:solidFill>
                  <a:srgbClr val="000000"/>
                </a:solidFill>
                <a:latin typeface="Kruti Dev 010" pitchFamily="2" charset="0"/>
              </a:rPr>
              <a:t> </a:t>
            </a:r>
            <a:r>
              <a:rPr lang="en-US" sz="2400" dirty="0" err="1">
                <a:solidFill>
                  <a:srgbClr val="000000"/>
                </a:solidFill>
                <a:latin typeface="Kruti Dev 010" pitchFamily="2" charset="0"/>
              </a:rPr>
              <a:t>gSa</a:t>
            </a:r>
            <a:r>
              <a:rPr lang="en-US" sz="2400" dirty="0">
                <a:solidFill>
                  <a:srgbClr val="000000"/>
                </a:solidFill>
                <a:latin typeface="Kruti Dev 010" pitchFamily="2" charset="0"/>
              </a:rPr>
              <a:t>%</a:t>
            </a:r>
            <a:endParaRPr lang="en-US" sz="2000" dirty="0">
              <a:solidFill>
                <a:srgbClr val="000000"/>
              </a:solidFill>
            </a:endParaRPr>
          </a:p>
        </p:txBody>
      </p:sp>
      <p:sp>
        <p:nvSpPr>
          <p:cNvPr id="50182" name="Text Box 1"/>
          <p:cNvSpPr txBox="1">
            <a:spLocks noChangeArrowheads="1"/>
          </p:cNvSpPr>
          <p:nvPr/>
        </p:nvSpPr>
        <p:spPr bwMode="auto">
          <a:xfrm>
            <a:off x="4572000" y="152400"/>
            <a:ext cx="4297363"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r>
              <a:rPr lang="en-US" sz="2400" dirty="0" err="1">
                <a:solidFill>
                  <a:srgbClr val="000000"/>
                </a:solidFill>
                <a:latin typeface="Kruti Dev 010" pitchFamily="2" charset="0"/>
              </a:rPr>
              <a:t>O;kikj</a:t>
            </a:r>
            <a:r>
              <a:rPr lang="en-US" sz="2400" dirty="0">
                <a:solidFill>
                  <a:srgbClr val="000000"/>
                </a:solidFill>
                <a:latin typeface="Kruti Dev 010" pitchFamily="2" charset="0"/>
              </a:rPr>
              <a:t> dh</a:t>
            </a:r>
            <a:r>
              <a:rPr lang="hi-IN" sz="2400" dirty="0">
                <a:solidFill>
                  <a:srgbClr val="000000"/>
                </a:solidFill>
                <a:latin typeface="Kruti Dev 010" pitchFamily="2" charset="0"/>
              </a:rPr>
              <a:t> </a:t>
            </a:r>
            <a:r>
              <a:rPr lang="en-GB" sz="2400" b="1" dirty="0" err="1">
                <a:latin typeface="Kruti Dev 010" pitchFamily="2" charset="0"/>
              </a:rPr>
              <a:t>O;ogkfjdrk</a:t>
            </a:r>
            <a:r>
              <a:rPr lang="hi-IN" sz="2400" dirty="0">
                <a:solidFill>
                  <a:srgbClr val="000000"/>
                </a:solidFill>
                <a:latin typeface="Kruti Dev 010" pitchFamily="2" charset="0"/>
              </a:rPr>
              <a:t> </a:t>
            </a:r>
            <a:r>
              <a:rPr lang="en-US" sz="2400" dirty="0">
                <a:solidFill>
                  <a:srgbClr val="000000"/>
                </a:solidFill>
                <a:latin typeface="Kruti Dev 010" pitchFamily="2" charset="0"/>
              </a:rPr>
              <a:t>&amp; </a:t>
            </a:r>
            <a:r>
              <a:rPr lang="en-US" sz="2400" dirty="0" err="1">
                <a:solidFill>
                  <a:srgbClr val="000000"/>
                </a:solidFill>
                <a:latin typeface="Kruti Dev 010" pitchFamily="2" charset="0"/>
              </a:rPr>
              <a:t>ikap</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dkjd</a:t>
            </a:r>
            <a:endParaRPr lang="en-GB" sz="2400" dirty="0">
              <a:solidFill>
                <a:srgbClr val="000000"/>
              </a:solidFill>
            </a:endParaRPr>
          </a:p>
        </p:txBody>
      </p:sp>
      <p:sp>
        <p:nvSpPr>
          <p:cNvPr id="9" name="Rectangle 4"/>
          <p:cNvSpPr>
            <a:spLocks noChangeArrowheads="1"/>
          </p:cNvSpPr>
          <p:nvPr/>
        </p:nvSpPr>
        <p:spPr bwMode="auto">
          <a:xfrm>
            <a:off x="4572000" y="4953000"/>
            <a:ext cx="4297363" cy="1371600"/>
          </a:xfrm>
          <a:prstGeom prst="rect">
            <a:avLst/>
          </a:prstGeom>
          <a:solidFill>
            <a:srgbClr val="FFCC00"/>
          </a:solidFill>
          <a:ln w="3175">
            <a:solidFill>
              <a:schemeClr val="tx1"/>
            </a:solidFill>
            <a:round/>
            <a:headEnd/>
            <a:tailEnd/>
          </a:ln>
        </p:spPr>
        <p:txBody>
          <a:bodyPr lIns="81639" tIns="42452" rIns="81639" bIns="42452"/>
          <a:lstStyle/>
          <a:p>
            <a:pPr algn="ct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000" b="1" dirty="0" err="1">
                <a:solidFill>
                  <a:srgbClr val="000000"/>
                </a:solidFill>
                <a:latin typeface="Kruti Dev 010" pitchFamily="2" charset="0"/>
              </a:rPr>
              <a:t>eq</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fcanq</a:t>
            </a:r>
            <a:r>
              <a:rPr lang="en-US" sz="2000" b="1" dirty="0">
                <a:solidFill>
                  <a:srgbClr val="000000"/>
                </a:solidFill>
                <a:latin typeface="Kruti Dev 010" pitchFamily="2" charset="0"/>
              </a:rPr>
              <a:t>% </a:t>
            </a:r>
            <a:r>
              <a:rPr lang="en-US" sz="2000" dirty="0" err="1">
                <a:solidFill>
                  <a:srgbClr val="000000"/>
                </a:solidFill>
                <a:latin typeface="Kruti Dev 010" pitchFamily="2" charset="0"/>
              </a:rPr>
              <a:t>bls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kn</a:t>
            </a:r>
            <a:r>
              <a:rPr lang="en-US" sz="2000" dirty="0">
                <a:solidFill>
                  <a:srgbClr val="000000"/>
                </a:solidFill>
                <a:latin typeface="Kruti Dev 010" pitchFamily="2" charset="0"/>
              </a:rPr>
              <a:t> j[</a:t>
            </a:r>
            <a:r>
              <a:rPr lang="en-US" sz="2000" dirty="0" err="1">
                <a:solidFill>
                  <a:srgbClr val="000000"/>
                </a:solidFill>
                <a:latin typeface="Kruti Dev 010" pitchFamily="2" charset="0"/>
              </a:rPr>
              <a:t>kus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,d </a:t>
            </a:r>
            <a:r>
              <a:rPr lang="en-US" sz="2000" dirty="0" err="1">
                <a:solidFill>
                  <a:srgbClr val="000000"/>
                </a:solidFill>
                <a:latin typeface="Kruti Dev 010" pitchFamily="2" charset="0"/>
              </a:rPr>
              <a:t>vklku</a:t>
            </a:r>
            <a:r>
              <a:rPr lang="en-US" sz="2000" dirty="0">
                <a:solidFill>
                  <a:srgbClr val="000000"/>
                </a:solidFill>
                <a:latin typeface="Kruti Dev 010" pitchFamily="2" charset="0"/>
              </a:rPr>
              <a:t> </a:t>
            </a:r>
            <a:r>
              <a:rPr lang="en-US" sz="2000" dirty="0" err="1">
                <a:solidFill>
                  <a:srgbClr val="000000"/>
                </a:solidFill>
                <a:latin typeface="Kruti Dev 010" pitchFamily="2" charset="0"/>
              </a:rPr>
              <a:t>rjhdk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IN" sz="2000" dirty="0">
                <a:solidFill>
                  <a:srgbClr val="000000"/>
                </a:solidFill>
                <a:latin typeface="Garamond" pitchFamily="18" charset="0"/>
              </a:rPr>
              <a:t>“4C + E” </a:t>
            </a:r>
            <a:r>
              <a:rPr lang="en-US" sz="2000" dirty="0">
                <a:solidFill>
                  <a:srgbClr val="000000"/>
                </a:solidFill>
                <a:latin typeface="Kruti Dev 010" pitchFamily="2" charset="0"/>
              </a:rPr>
              <a:t>A </a:t>
            </a:r>
            <a:r>
              <a:rPr lang="en-US" sz="2000" dirty="0" err="1">
                <a:solidFill>
                  <a:srgbClr val="000000"/>
                </a:solidFill>
                <a:latin typeface="Kruti Dev 010" pitchFamily="2" charset="0"/>
              </a:rPr>
              <a:t>pfy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buesa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izR;sd</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la{</a:t>
            </a:r>
            <a:r>
              <a:rPr lang="en-US" sz="2000" dirty="0" err="1">
                <a:solidFill>
                  <a:srgbClr val="000000"/>
                </a:solidFill>
                <a:latin typeface="Kruti Dev 010" pitchFamily="2" charset="0"/>
              </a:rPr>
              <a:t>ksi</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le&gt;</a:t>
            </a:r>
            <a:r>
              <a:rPr lang="en-US" sz="2000" dirty="0" err="1">
                <a:solidFill>
                  <a:srgbClr val="000000"/>
                </a:solidFill>
                <a:latin typeface="Kruti Dev 010" pitchFamily="2" charset="0"/>
              </a:rPr>
              <a:t>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a:t>
            </a:r>
            <a:endParaRPr lang="gu-IN" sz="2000" dirty="0">
              <a:solidFill>
                <a:srgbClr val="000000"/>
              </a:solidFill>
              <a:latin typeface="Kruti Dev 010" pitchFamily="2" charset="0"/>
            </a:endParaRPr>
          </a:p>
        </p:txBody>
      </p:sp>
      <p:grpSp>
        <p:nvGrpSpPr>
          <p:cNvPr id="2" name="Group 24"/>
          <p:cNvGrpSpPr>
            <a:grpSpLocks/>
          </p:cNvGrpSpPr>
          <p:nvPr/>
        </p:nvGrpSpPr>
        <p:grpSpPr bwMode="auto">
          <a:xfrm>
            <a:off x="533400" y="1905000"/>
            <a:ext cx="3505200" cy="2565400"/>
            <a:chOff x="1338600" y="3225600"/>
            <a:chExt cx="3274022" cy="2565579"/>
          </a:xfrm>
        </p:grpSpPr>
        <p:sp>
          <p:nvSpPr>
            <p:cNvPr id="11" name="Rectangle 10"/>
            <p:cNvSpPr/>
            <p:nvPr/>
          </p:nvSpPr>
          <p:spPr>
            <a:xfrm>
              <a:off x="1338600" y="3225600"/>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1. Customers &amp; Competition</a:t>
              </a:r>
            </a:p>
          </p:txBody>
        </p:sp>
        <p:sp>
          <p:nvSpPr>
            <p:cNvPr id="12" name="Rectangle 11"/>
            <p:cNvSpPr/>
            <p:nvPr/>
          </p:nvSpPr>
          <p:spPr>
            <a:xfrm>
              <a:off x="1338600" y="3759037"/>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2. Capabilities</a:t>
              </a:r>
              <a:endParaRPr lang="en-US" sz="2000" b="1" u="sng" dirty="0">
                <a:solidFill>
                  <a:srgbClr val="C00000"/>
                </a:solidFill>
              </a:endParaRPr>
            </a:p>
          </p:txBody>
        </p:sp>
        <p:sp>
          <p:nvSpPr>
            <p:cNvPr id="13" name="Rectangle 12"/>
            <p:cNvSpPr/>
            <p:nvPr/>
          </p:nvSpPr>
          <p:spPr>
            <a:xfrm>
              <a:off x="1338600" y="4292474"/>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3. Cost and Profits</a:t>
              </a:r>
            </a:p>
          </p:txBody>
        </p:sp>
        <p:sp>
          <p:nvSpPr>
            <p:cNvPr id="14" name="Rectangle 13"/>
            <p:cNvSpPr/>
            <p:nvPr/>
          </p:nvSpPr>
          <p:spPr>
            <a:xfrm>
              <a:off x="1338600" y="4825912"/>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4. Capital</a:t>
              </a:r>
            </a:p>
          </p:txBody>
        </p:sp>
        <p:sp>
          <p:nvSpPr>
            <p:cNvPr id="15" name="Rectangle 14"/>
            <p:cNvSpPr/>
            <p:nvPr/>
          </p:nvSpPr>
          <p:spPr>
            <a:xfrm>
              <a:off x="1338600" y="5359349"/>
              <a:ext cx="3274022" cy="431830"/>
            </a:xfrm>
            <a:prstGeom prst="rect">
              <a:avLst/>
            </a:prstGeom>
            <a:solidFill>
              <a:schemeClr val="accent5">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en-US" sz="2000" dirty="0">
                  <a:solidFill>
                    <a:schemeClr val="tx1"/>
                  </a:solidFill>
                </a:rPr>
                <a:t>5. Environment of the business</a:t>
              </a:r>
            </a:p>
          </p:txBody>
        </p:sp>
      </p:grpSp>
      <p:grpSp>
        <p:nvGrpSpPr>
          <p:cNvPr id="3" name="Group 23"/>
          <p:cNvGrpSpPr>
            <a:grpSpLocks/>
          </p:cNvGrpSpPr>
          <p:nvPr/>
        </p:nvGrpSpPr>
        <p:grpSpPr bwMode="auto">
          <a:xfrm>
            <a:off x="4294187" y="1905000"/>
            <a:ext cx="506413" cy="2576513"/>
            <a:chOff x="533400" y="3206750"/>
            <a:chExt cx="505968" cy="2576342"/>
          </a:xfrm>
        </p:grpSpPr>
        <p:sp>
          <p:nvSpPr>
            <p:cNvPr id="17" name="Oval 16"/>
            <p:cNvSpPr>
              <a:spLocks noChangeAspect="1"/>
            </p:cNvSpPr>
            <p:nvPr/>
          </p:nvSpPr>
          <p:spPr bwMode="auto">
            <a:xfrm>
              <a:off x="533400" y="3206750"/>
              <a:ext cx="505968" cy="442884"/>
            </a:xfrm>
            <a:prstGeom prst="ellipse">
              <a:avLst/>
            </a:prstGeom>
            <a:solidFill>
              <a:srgbClr val="FFC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en-US" sz="2400" dirty="0">
                  <a:solidFill>
                    <a:schemeClr val="tx1"/>
                  </a:solidFill>
                </a:rPr>
                <a:t>C</a:t>
              </a:r>
            </a:p>
          </p:txBody>
        </p:sp>
        <p:sp>
          <p:nvSpPr>
            <p:cNvPr id="18" name="Oval 17"/>
            <p:cNvSpPr>
              <a:spLocks noChangeAspect="1"/>
            </p:cNvSpPr>
            <p:nvPr/>
          </p:nvSpPr>
          <p:spPr bwMode="auto">
            <a:xfrm>
              <a:off x="533400" y="3740115"/>
              <a:ext cx="505968" cy="442884"/>
            </a:xfrm>
            <a:prstGeom prst="ellipse">
              <a:avLst/>
            </a:prstGeom>
            <a:solidFill>
              <a:srgbClr val="FFC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en-US" sz="2400" dirty="0">
                  <a:solidFill>
                    <a:schemeClr val="tx1"/>
                  </a:solidFill>
                </a:rPr>
                <a:t>C</a:t>
              </a:r>
            </a:p>
          </p:txBody>
        </p:sp>
        <p:sp>
          <p:nvSpPr>
            <p:cNvPr id="19" name="Oval 18"/>
            <p:cNvSpPr>
              <a:spLocks noChangeAspect="1"/>
            </p:cNvSpPr>
            <p:nvPr/>
          </p:nvSpPr>
          <p:spPr bwMode="auto">
            <a:xfrm>
              <a:off x="533400" y="4273479"/>
              <a:ext cx="505968" cy="442884"/>
            </a:xfrm>
            <a:prstGeom prst="ellipse">
              <a:avLst/>
            </a:prstGeom>
            <a:solidFill>
              <a:srgbClr val="FFC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en-US" sz="2400" dirty="0">
                  <a:solidFill>
                    <a:schemeClr val="tx1"/>
                  </a:solidFill>
                </a:rPr>
                <a:t>C</a:t>
              </a:r>
            </a:p>
          </p:txBody>
        </p:sp>
        <p:sp>
          <p:nvSpPr>
            <p:cNvPr id="20" name="Oval 19"/>
            <p:cNvSpPr>
              <a:spLocks noChangeAspect="1"/>
            </p:cNvSpPr>
            <p:nvPr/>
          </p:nvSpPr>
          <p:spPr bwMode="auto">
            <a:xfrm>
              <a:off x="533400" y="4806844"/>
              <a:ext cx="505968" cy="442884"/>
            </a:xfrm>
            <a:prstGeom prst="ellipse">
              <a:avLst/>
            </a:prstGeom>
            <a:solidFill>
              <a:srgbClr val="FFC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en-US" sz="2400" dirty="0">
                  <a:solidFill>
                    <a:schemeClr val="tx1"/>
                  </a:solidFill>
                </a:rPr>
                <a:t>C</a:t>
              </a:r>
            </a:p>
          </p:txBody>
        </p:sp>
        <p:sp>
          <p:nvSpPr>
            <p:cNvPr id="21" name="Oval 20"/>
            <p:cNvSpPr>
              <a:spLocks noChangeAspect="1"/>
            </p:cNvSpPr>
            <p:nvPr/>
          </p:nvSpPr>
          <p:spPr bwMode="auto">
            <a:xfrm>
              <a:off x="533400" y="5340208"/>
              <a:ext cx="505968" cy="442884"/>
            </a:xfrm>
            <a:prstGeom prst="ellipse">
              <a:avLst/>
            </a:prstGeom>
            <a:solidFill>
              <a:srgbClr val="FFC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en-US" sz="2400" dirty="0">
                  <a:solidFill>
                    <a:schemeClr val="tx1"/>
                  </a:solidFill>
                </a:rPr>
                <a:t>E</a:t>
              </a:r>
            </a:p>
          </p:txBody>
        </p:sp>
      </p:grpSp>
      <p:sp>
        <p:nvSpPr>
          <p:cNvPr id="28"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D4E9F27F-99D4-4143-8420-5CAD55FFBA71}" type="slidenum">
              <a:rPr lang="en-US" sz="1600" b="1" smtClean="0">
                <a:solidFill>
                  <a:schemeClr val="tx1"/>
                </a:solidFill>
              </a:rPr>
              <a:pPr algn="ctr">
                <a:defRPr/>
              </a:pPr>
              <a:t>2</a:t>
            </a:fld>
            <a:endParaRPr lang="en-US" sz="1600" b="1">
              <a:solidFill>
                <a:schemeClr val="tx1"/>
              </a:solidFill>
            </a:endParaRPr>
          </a:p>
        </p:txBody>
      </p:sp>
      <p:sp>
        <p:nvSpPr>
          <p:cNvPr id="27" name="Oval 26"/>
          <p:cNvSpPr/>
          <p:nvPr/>
        </p:nvSpPr>
        <p:spPr>
          <a:xfrm>
            <a:off x="228600" y="2809875"/>
            <a:ext cx="2528887" cy="695325"/>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30" name="Oval 29"/>
          <p:cNvSpPr/>
          <p:nvPr/>
        </p:nvSpPr>
        <p:spPr>
          <a:xfrm>
            <a:off x="4862513" y="2819401"/>
            <a:ext cx="2528887" cy="685800"/>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Tree>
    <p:extLst>
      <p:ext uri="{BB962C8B-B14F-4D97-AF65-F5344CB8AC3E}">
        <p14:creationId xmlns:p14="http://schemas.microsoft.com/office/powerpoint/2010/main" val="1488189911"/>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024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nodeType="clickPar">
                      <p:stCondLst>
                        <p:cond delay="indefinite"/>
                      </p:stCondLst>
                      <p:childTnLst>
                        <p:par>
                          <p:cTn id="10" fill="hold" nodeType="withGroup">
                            <p:stCondLst>
                              <p:cond delay="0"/>
                            </p:stCondLst>
                            <p:childTnLst>
                              <p:par>
                                <p:cTn id="11" presetID="1" presetClass="entr" presetSubtype="0" fill="hold" nodeType="clickEffect">
                                  <p:stCondLst>
                                    <p:cond delay="0"/>
                                  </p:stCondLst>
                                  <p:childTnLst>
                                    <p:set>
                                      <p:cBhvr>
                                        <p:cTn id="12" dur="1" fill="hold">
                                          <p:stCondLst>
                                            <p:cond delay="0"/>
                                          </p:stCondLst>
                                        </p:cTn>
                                        <p:tgtEl>
                                          <p:spTgt spid="2"/>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10244"/>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9"/>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27"/>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30"/>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3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244" grpId="0" animBg="1"/>
      <p:bldP spid="9" grpId="0" animBg="1"/>
      <p:bldP spid="27" grpId="0" animBg="1"/>
      <p:bldP spid="30" grpId="0" animBg="1"/>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Title 1"/>
          <p:cNvSpPr>
            <a:spLocks noGrp="1"/>
          </p:cNvSpPr>
          <p:nvPr>
            <p:ph type="title"/>
          </p:nvPr>
        </p:nvSpPr>
        <p:spPr>
          <a:xfrm>
            <a:off x="228600" y="228600"/>
            <a:ext cx="41910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Sundari</a:t>
            </a:r>
            <a:r>
              <a:rPr dirty="0"/>
              <a:t> </a:t>
            </a:r>
            <a:r>
              <a:rPr lang="en-US" sz="2400" dirty="0">
                <a:solidFill>
                  <a:srgbClr val="000000"/>
                </a:solidFill>
                <a:latin typeface="Arial" charset="0"/>
              </a:rPr>
              <a:t>Garments: Revenue and costs for current year</a:t>
            </a:r>
            <a:endParaRPr lang="mr-IN" sz="2400" dirty="0">
              <a:solidFill>
                <a:srgbClr val="000000"/>
              </a:solidFill>
              <a:latin typeface="Arial" charset="0"/>
              <a:ea typeface="+mn-ea"/>
              <a:cs typeface="Arial" charset="0"/>
            </a:endParaRPr>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293282036"/>
              </p:ext>
            </p:extLst>
          </p:nvPr>
        </p:nvGraphicFramePr>
        <p:xfrm>
          <a:off x="228600" y="2286000"/>
          <a:ext cx="4187825" cy="4139996"/>
        </p:xfrm>
        <a:graphic>
          <a:graphicData uri="http://schemas.openxmlformats.org/drawingml/2006/table">
            <a:tbl>
              <a:tblPr firstRow="1" bandRow="1">
                <a:tableStyleId>{5940675A-B579-460E-94D1-54222C63F5DA}</a:tableStyleId>
              </a:tblPr>
              <a:tblGrid>
                <a:gridCol w="3031430">
                  <a:extLst>
                    <a:ext uri="{9D8B030D-6E8A-4147-A177-3AD203B41FA5}">
                      <a16:colId xmlns:a16="http://schemas.microsoft.com/office/drawing/2014/main" val="20000"/>
                    </a:ext>
                  </a:extLst>
                </a:gridCol>
                <a:gridCol w="1156395">
                  <a:extLst>
                    <a:ext uri="{9D8B030D-6E8A-4147-A177-3AD203B41FA5}">
                      <a16:colId xmlns:a16="http://schemas.microsoft.com/office/drawing/2014/main" val="20001"/>
                    </a:ext>
                  </a:extLst>
                </a:gridCol>
              </a:tblGrid>
              <a:tr h="381835">
                <a:tc>
                  <a:txBody>
                    <a:bodyPr/>
                    <a:lstStyle/>
                    <a:p>
                      <a:r>
                        <a:rPr lang="en-US" sz="1600" b="1" dirty="0"/>
                        <a:t>Cost</a:t>
                      </a:r>
                      <a:endParaRPr lang="mr-IN" sz="1600" b="1" dirty="0">
                        <a:latin typeface="+mj-lt"/>
                        <a:cs typeface="Arial" pitchFamily="34" charset="0"/>
                      </a:endParaRPr>
                    </a:p>
                  </a:txBody>
                  <a:tcPr marL="91433" marR="91433" marT="45722" marB="45722"/>
                </a:tc>
                <a:tc>
                  <a:txBody>
                    <a:bodyPr/>
                    <a:lstStyle/>
                    <a:p>
                      <a:r>
                        <a:rPr lang="en-US" sz="1600" b="1" dirty="0"/>
                        <a:t>Amount </a:t>
                      </a:r>
                      <a:endParaRPr lang="mr-IN" sz="1600" b="1" dirty="0">
                        <a:latin typeface="+mj-lt"/>
                        <a:cs typeface="Arial" pitchFamily="34" charset="0"/>
                      </a:endParaRPr>
                    </a:p>
                  </a:txBody>
                  <a:tcPr marL="91433" marR="91433" marT="45722" marB="45722"/>
                </a:tc>
                <a:extLst>
                  <a:ext uri="{0D108BD9-81ED-4DB2-BD59-A6C34878D82A}">
                    <a16:rowId xmlns:a16="http://schemas.microsoft.com/office/drawing/2014/main" val="10000"/>
                  </a:ext>
                </a:extLst>
              </a:tr>
              <a:tr h="341651">
                <a:tc>
                  <a:txBody>
                    <a:bodyPr/>
                    <a:lstStyle/>
                    <a:p>
                      <a:pPr algn="l" fontAlgn="b"/>
                      <a:r>
                        <a:rPr lang="en-US" sz="1600" u="none" strike="noStrike" dirty="0"/>
                        <a:t>Labour – production </a:t>
                      </a:r>
                      <a:endParaRPr lang="en-US"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3,60,000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01"/>
                  </a:ext>
                </a:extLst>
              </a:tr>
              <a:tr h="341651">
                <a:tc>
                  <a:txBody>
                    <a:bodyPr/>
                    <a:lstStyle/>
                    <a:p>
                      <a:pPr algn="l" fontAlgn="b"/>
                      <a:r>
                        <a:rPr lang="en-US" sz="1600" u="none" strike="noStrike" dirty="0"/>
                        <a:t>Raw materials </a:t>
                      </a:r>
                      <a:endParaRPr lang="en-US"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3,20,000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02"/>
                  </a:ext>
                </a:extLst>
              </a:tr>
              <a:tr h="341651">
                <a:tc>
                  <a:txBody>
                    <a:bodyPr/>
                    <a:lstStyle/>
                    <a:p>
                      <a:pPr algn="l" fontAlgn="b"/>
                      <a:r>
                        <a:rPr lang="en-US" sz="1600" u="none" strike="noStrike" dirty="0"/>
                        <a:t>Labour – sales &amp; marketing </a:t>
                      </a:r>
                      <a:endParaRPr lang="en-US"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75,000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03"/>
                  </a:ext>
                </a:extLst>
              </a:tr>
              <a:tr h="341651">
                <a:tc>
                  <a:txBody>
                    <a:bodyPr/>
                    <a:lstStyle/>
                    <a:p>
                      <a:pPr algn="l" fontAlgn="b"/>
                      <a:r>
                        <a:rPr lang="en-US" sz="1600" u="none" strike="noStrike" dirty="0"/>
                        <a:t>Rent, electricity, water </a:t>
                      </a:r>
                      <a:endParaRPr lang="en-US"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48,000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04"/>
                  </a:ext>
                </a:extLst>
              </a:tr>
              <a:tr h="341651">
                <a:tc>
                  <a:txBody>
                    <a:bodyPr/>
                    <a:lstStyle/>
                    <a:p>
                      <a:pPr algn="l" fontAlgn="b"/>
                      <a:r>
                        <a:rPr lang="en-US" sz="1600" u="none" strike="noStrike" dirty="0"/>
                        <a:t>Interest on loan</a:t>
                      </a:r>
                      <a:endParaRPr lang="en-US"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35,000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05"/>
                  </a:ext>
                </a:extLst>
              </a:tr>
              <a:tr h="341651">
                <a:tc>
                  <a:txBody>
                    <a:bodyPr/>
                    <a:lstStyle/>
                    <a:p>
                      <a:pPr algn="l" fontAlgn="b"/>
                      <a:r>
                        <a:rPr lang="en-US" sz="1600" u="none" strike="noStrike" dirty="0"/>
                        <a:t>Depreciation on machinery</a:t>
                      </a:r>
                      <a:endParaRPr lang="mr-IN"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5,000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06"/>
                  </a:ext>
                </a:extLst>
              </a:tr>
              <a:tr h="341651">
                <a:tc>
                  <a:txBody>
                    <a:bodyPr/>
                    <a:lstStyle/>
                    <a:p>
                      <a:pPr algn="l" fontAlgn="b"/>
                      <a:r>
                        <a:rPr lang="en-US" sz="1600" u="none" strike="noStrike" dirty="0"/>
                        <a:t>Pamphlets, sign board, etc. </a:t>
                      </a:r>
                      <a:endParaRPr lang="en-US"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33,000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07"/>
                  </a:ext>
                </a:extLst>
              </a:tr>
              <a:tr h="341651">
                <a:tc>
                  <a:txBody>
                    <a:bodyPr/>
                    <a:lstStyle/>
                    <a:p>
                      <a:pPr algn="l" fontAlgn="b"/>
                      <a:r>
                        <a:rPr lang="en-US" sz="1600" u="none" strike="noStrike" dirty="0"/>
                        <a:t>Transportation of finished goods </a:t>
                      </a:r>
                      <a:endParaRPr lang="en-US"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28,000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08"/>
                  </a:ext>
                </a:extLst>
              </a:tr>
              <a:tr h="341651">
                <a:tc>
                  <a:txBody>
                    <a:bodyPr/>
                    <a:lstStyle/>
                    <a:p>
                      <a:pPr algn="l" fontAlgn="b"/>
                      <a:r>
                        <a:rPr lang="en-US" sz="1600" u="none" strike="noStrike" dirty="0"/>
                        <a:t>Labour – accounting </a:t>
                      </a:r>
                      <a:endParaRPr lang="en-US"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24,000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09"/>
                  </a:ext>
                </a:extLst>
              </a:tr>
              <a:tr h="341651">
                <a:tc>
                  <a:txBody>
                    <a:bodyPr/>
                    <a:lstStyle/>
                    <a:p>
                      <a:pPr algn="l" fontAlgn="b"/>
                      <a:r>
                        <a:rPr lang="en-US" sz="1600" u="none" strike="noStrike" dirty="0"/>
                        <a:t>Transportation of raw materials </a:t>
                      </a:r>
                      <a:endParaRPr lang="en-US"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10,000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10"/>
                  </a:ext>
                </a:extLst>
              </a:tr>
              <a:tr h="341651">
                <a:tc>
                  <a:txBody>
                    <a:bodyPr/>
                    <a:lstStyle/>
                    <a:p>
                      <a:pPr algn="l" fontAlgn="b"/>
                      <a:r>
                        <a:rPr lang="en-US" sz="1600" u="none" strike="noStrike" dirty="0"/>
                        <a:t>Maintenance of sewing machine</a:t>
                      </a:r>
                      <a:endParaRPr lang="mr-IN" sz="1600" b="0" i="0" u="none" strike="noStrike" dirty="0">
                        <a:solidFill>
                          <a:srgbClr val="000000"/>
                        </a:solidFill>
                        <a:latin typeface="+mj-lt"/>
                      </a:endParaRPr>
                    </a:p>
                  </a:txBody>
                  <a:tcPr marL="9524" marR="9524" marT="9525" marB="0" anchor="b"/>
                </a:tc>
                <a:tc>
                  <a:txBody>
                    <a:bodyPr/>
                    <a:lstStyle/>
                    <a:p>
                      <a:pPr algn="r" fontAlgn="b"/>
                      <a:r>
                        <a:rPr lang="en-US" sz="1600" u="none" strike="noStrike" dirty="0"/>
                        <a:t>2,000</a:t>
                      </a:r>
                      <a:endParaRPr lang="mr-IN" sz="1600" b="0" i="0" u="none" strike="noStrike" dirty="0">
                        <a:solidFill>
                          <a:srgbClr val="000000"/>
                        </a:solidFill>
                        <a:latin typeface="+mj-lt"/>
                      </a:endParaRPr>
                    </a:p>
                  </a:txBody>
                  <a:tcPr marL="9524" marR="9524" marT="9525" marB="0" anchor="b"/>
                </a:tc>
                <a:extLst>
                  <a:ext uri="{0D108BD9-81ED-4DB2-BD59-A6C34878D82A}">
                    <a16:rowId xmlns:a16="http://schemas.microsoft.com/office/drawing/2014/main" val="10011"/>
                  </a:ext>
                </a:extLst>
              </a:tr>
            </a:tbl>
          </a:graphicData>
        </a:graphic>
      </p:graphicFrame>
      <p:graphicFrame>
        <p:nvGraphicFramePr>
          <p:cNvPr id="7" name="Content Placeholder 5"/>
          <p:cNvGraphicFramePr>
            <a:graphicFrameLocks noGrp="1"/>
          </p:cNvGraphicFramePr>
          <p:nvPr>
            <p:ph idx="1"/>
            <p:extLst>
              <p:ext uri="{D42A27DB-BD31-4B8C-83A1-F6EECF244321}">
                <p14:modId xmlns:p14="http://schemas.microsoft.com/office/powerpoint/2010/main" val="586112975"/>
              </p:ext>
            </p:extLst>
          </p:nvPr>
        </p:nvGraphicFramePr>
        <p:xfrm>
          <a:off x="228600" y="1116013"/>
          <a:ext cx="4187825" cy="1037174"/>
        </p:xfrm>
        <a:graphic>
          <a:graphicData uri="http://schemas.openxmlformats.org/drawingml/2006/table">
            <a:tbl>
              <a:tblPr firstRow="1" bandRow="1">
                <a:tableStyleId>{5940675A-B579-460E-94D1-54222C63F5DA}</a:tableStyleId>
              </a:tblPr>
              <a:tblGrid>
                <a:gridCol w="3009999">
                  <a:extLst>
                    <a:ext uri="{9D8B030D-6E8A-4147-A177-3AD203B41FA5}">
                      <a16:colId xmlns:a16="http://schemas.microsoft.com/office/drawing/2014/main" val="20000"/>
                    </a:ext>
                  </a:extLst>
                </a:gridCol>
                <a:gridCol w="1177826">
                  <a:extLst>
                    <a:ext uri="{9D8B030D-6E8A-4147-A177-3AD203B41FA5}">
                      <a16:colId xmlns:a16="http://schemas.microsoft.com/office/drawing/2014/main" val="20001"/>
                    </a:ext>
                  </a:extLst>
                </a:gridCol>
              </a:tblGrid>
              <a:tr h="255587">
                <a:tc>
                  <a:txBody>
                    <a:bodyPr/>
                    <a:lstStyle/>
                    <a:p>
                      <a:r>
                        <a:rPr lang="en-US" sz="1600" b="1" dirty="0">
                          <a:solidFill>
                            <a:schemeClr val="tx1"/>
                          </a:solidFill>
                        </a:rPr>
                        <a:t>Revenue</a:t>
                      </a:r>
                      <a:endParaRPr lang="mr-IN" sz="1600" b="1" dirty="0">
                        <a:solidFill>
                          <a:schemeClr val="tx1"/>
                        </a:solidFill>
                        <a:latin typeface="+mj-lt"/>
                        <a:cs typeface="Arial" pitchFamily="34" charset="0"/>
                      </a:endParaRPr>
                    </a:p>
                  </a:txBody>
                  <a:tcPr marL="91433" marR="91433" marT="45688" marB="45688"/>
                </a:tc>
                <a:tc>
                  <a:txBody>
                    <a:bodyPr/>
                    <a:lstStyle/>
                    <a:p>
                      <a:r>
                        <a:rPr lang="en-US" sz="1600" b="1" dirty="0">
                          <a:solidFill>
                            <a:schemeClr val="tx1"/>
                          </a:solidFill>
                        </a:rPr>
                        <a:t>Amount</a:t>
                      </a:r>
                      <a:endParaRPr lang="mr-IN" sz="1600" b="1" dirty="0">
                        <a:solidFill>
                          <a:schemeClr val="tx1"/>
                        </a:solidFill>
                        <a:latin typeface="+mj-lt"/>
                        <a:cs typeface="Arial" pitchFamily="34" charset="0"/>
                      </a:endParaRPr>
                    </a:p>
                  </a:txBody>
                  <a:tcPr marL="91433" marR="91433" marT="45688" marB="45688"/>
                </a:tc>
                <a:extLst>
                  <a:ext uri="{0D108BD9-81ED-4DB2-BD59-A6C34878D82A}">
                    <a16:rowId xmlns:a16="http://schemas.microsoft.com/office/drawing/2014/main" val="10000"/>
                  </a:ext>
                </a:extLst>
              </a:tr>
              <a:tr h="350979">
                <a:tc>
                  <a:txBody>
                    <a:bodyPr/>
                    <a:lstStyle/>
                    <a:p>
                      <a:pPr algn="l" fontAlgn="b"/>
                      <a:r>
                        <a:rPr lang="en-US" sz="1600" u="none" strike="noStrike" dirty="0">
                          <a:solidFill>
                            <a:schemeClr val="tx1"/>
                          </a:solidFill>
                        </a:rPr>
                        <a:t>Revenue – salwar</a:t>
                      </a:r>
                      <a:r>
                        <a:rPr dirty="0">
                          <a:solidFill>
                            <a:schemeClr val="tx1"/>
                          </a:solidFill>
                        </a:rPr>
                        <a:t> </a:t>
                      </a:r>
                      <a:r>
                        <a:rPr lang="en-US" sz="1600" u="none" strike="noStrike" dirty="0">
                          <a:solidFill>
                            <a:schemeClr val="tx1"/>
                          </a:solidFill>
                        </a:rPr>
                        <a:t>kurta</a:t>
                      </a:r>
                      <a:endParaRPr lang="mr-IN" sz="1600" b="0" i="0" u="none" strike="noStrike" dirty="0">
                        <a:solidFill>
                          <a:schemeClr val="tx1"/>
                        </a:solidFill>
                        <a:latin typeface="+mj-lt"/>
                      </a:endParaRPr>
                    </a:p>
                  </a:txBody>
                  <a:tcPr marL="9524" marR="9524" marT="9518" marB="0" anchor="b"/>
                </a:tc>
                <a:tc>
                  <a:txBody>
                    <a:bodyPr/>
                    <a:lstStyle/>
                    <a:p>
                      <a:pPr algn="r" fontAlgn="b"/>
                      <a:r>
                        <a:rPr lang="en-US" sz="1600" u="none" strike="noStrike" dirty="0">
                          <a:solidFill>
                            <a:schemeClr val="tx1"/>
                          </a:solidFill>
                        </a:rPr>
                        <a:t>6,00,000</a:t>
                      </a:r>
                      <a:endParaRPr lang="mr-IN" sz="1600" b="0" i="0" u="none" strike="noStrike" dirty="0">
                        <a:solidFill>
                          <a:schemeClr val="tx1"/>
                        </a:solidFill>
                        <a:latin typeface="+mj-lt"/>
                      </a:endParaRPr>
                    </a:p>
                  </a:txBody>
                  <a:tcPr marL="9524" marR="9524" marT="9518" marB="0" anchor="b"/>
                </a:tc>
                <a:extLst>
                  <a:ext uri="{0D108BD9-81ED-4DB2-BD59-A6C34878D82A}">
                    <a16:rowId xmlns:a16="http://schemas.microsoft.com/office/drawing/2014/main" val="10001"/>
                  </a:ext>
                </a:extLst>
              </a:tr>
              <a:tr h="350979">
                <a:tc>
                  <a:txBody>
                    <a:bodyPr/>
                    <a:lstStyle/>
                    <a:p>
                      <a:pPr algn="l" fontAlgn="b"/>
                      <a:r>
                        <a:rPr lang="en-US" sz="1600" u="none" strike="noStrike" dirty="0">
                          <a:solidFill>
                            <a:schemeClr val="tx1"/>
                          </a:solidFill>
                        </a:rPr>
                        <a:t>Revenue - skirts</a:t>
                      </a:r>
                      <a:endParaRPr lang="mr-IN" sz="1600" b="0" i="0" u="none" strike="noStrike" dirty="0">
                        <a:solidFill>
                          <a:schemeClr val="tx1"/>
                        </a:solidFill>
                        <a:latin typeface="+mj-lt"/>
                      </a:endParaRPr>
                    </a:p>
                  </a:txBody>
                  <a:tcPr marL="9524" marR="9524" marT="9518" marB="0" anchor="b"/>
                </a:tc>
                <a:tc>
                  <a:txBody>
                    <a:bodyPr/>
                    <a:lstStyle/>
                    <a:p>
                      <a:pPr algn="r" fontAlgn="b"/>
                      <a:r>
                        <a:rPr lang="en-US" sz="1600" u="none" strike="noStrike" dirty="0">
                          <a:solidFill>
                            <a:schemeClr val="tx1"/>
                          </a:solidFill>
                        </a:rPr>
                        <a:t>4,00,000</a:t>
                      </a:r>
                      <a:endParaRPr lang="mr-IN" sz="1600" b="0" i="0" u="none" strike="noStrike" dirty="0">
                        <a:solidFill>
                          <a:schemeClr val="tx1"/>
                        </a:solidFill>
                        <a:latin typeface="+mj-lt"/>
                      </a:endParaRPr>
                    </a:p>
                  </a:txBody>
                  <a:tcPr marL="9524" marR="9524" marT="9518" marB="0" anchor="b"/>
                </a:tc>
                <a:extLst>
                  <a:ext uri="{0D108BD9-81ED-4DB2-BD59-A6C34878D82A}">
                    <a16:rowId xmlns:a16="http://schemas.microsoft.com/office/drawing/2014/main" val="10002"/>
                  </a:ext>
                </a:extLst>
              </a:tr>
            </a:tbl>
          </a:graphicData>
        </a:graphic>
      </p:graphicFrame>
      <p:sp>
        <p:nvSpPr>
          <p:cNvPr id="23610" name="Slide Number Placeholder 5"/>
          <p:cNvSpPr txBox="1">
            <a:spLocks/>
          </p:cNvSpPr>
          <p:nvPr/>
        </p:nvSpPr>
        <p:spPr bwMode="auto">
          <a:xfrm>
            <a:off x="3124200" y="6400800"/>
            <a:ext cx="2895600" cy="365125"/>
          </a:xfrm>
          <a:prstGeom prst="rect">
            <a:avLst/>
          </a:prstGeom>
          <a:noFill/>
          <a:ln w="9525">
            <a:noFill/>
            <a:miter lim="800000"/>
            <a:headEnd/>
            <a:tailEnd/>
          </a:ln>
        </p:spPr>
        <p:txBody>
          <a:bodyPr anchor="ctr"/>
          <a:lstStyle/>
          <a:p>
            <a:pPr algn="ctr"/>
            <a:fld id="{754B2486-C8BA-470B-95D0-A12AE9828E29}" type="slidenum">
              <a:rPr lang="en-US" sz="1600" b="1">
                <a:latin typeface="Calibri" pitchFamily="34" charset="0"/>
              </a:rPr>
              <a:pPr algn="ctr"/>
              <a:t>20</a:t>
            </a:fld>
            <a:endParaRPr lang="mr-IN" sz="1600" b="1" dirty="0">
              <a:latin typeface="Calibri" pitchFamily="34" charset="0"/>
            </a:endParaRPr>
          </a:p>
        </p:txBody>
      </p:sp>
      <p:sp>
        <p:nvSpPr>
          <p:cNvPr id="9" name="Title 1"/>
          <p:cNvSpPr txBox="1">
            <a:spLocks/>
          </p:cNvSpPr>
          <p:nvPr/>
        </p:nvSpPr>
        <p:spPr bwMode="auto">
          <a:xfrm>
            <a:off x="4648200" y="228600"/>
            <a:ext cx="4191000" cy="715963"/>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cs typeface="Lao UI" pitchFamily="34" charset="0"/>
              </a:rPr>
              <a:t>lqanjh</a:t>
            </a:r>
            <a:r>
              <a:rPr lang="en-US" sz="2400" dirty="0">
                <a:solidFill>
                  <a:srgbClr val="000000"/>
                </a:solidFill>
                <a:latin typeface="Kruti Dev 010" pitchFamily="2" charset="0"/>
                <a:cs typeface="Lao UI" pitchFamily="34" charset="0"/>
              </a:rPr>
              <a:t> </a:t>
            </a:r>
            <a:r>
              <a:rPr lang="en-US" sz="2400" dirty="0" err="1">
                <a:solidFill>
                  <a:srgbClr val="000000"/>
                </a:solidFill>
                <a:latin typeface="Kruti Dev 010" pitchFamily="2" charset="0"/>
                <a:cs typeface="Lao UI" pitchFamily="34" charset="0"/>
              </a:rPr>
              <a:t>xkesZaV</a:t>
            </a:r>
            <a:r>
              <a:rPr lang="en-US" sz="2400" dirty="0">
                <a:solidFill>
                  <a:srgbClr val="000000"/>
                </a:solidFill>
                <a:latin typeface="Kruti Dev 010" pitchFamily="2" charset="0"/>
                <a:cs typeface="Lao UI" pitchFamily="34" charset="0"/>
              </a:rPr>
              <a:t>% </a:t>
            </a:r>
            <a:r>
              <a:rPr lang="en-US" sz="2400" dirty="0" err="1">
                <a:solidFill>
                  <a:srgbClr val="000000"/>
                </a:solidFill>
                <a:latin typeface="Kruti Dev 010" pitchFamily="2" charset="0"/>
                <a:cs typeface="Lao UI" pitchFamily="34" charset="0"/>
              </a:rPr>
              <a:t>orZeku</a:t>
            </a:r>
            <a:r>
              <a:rPr lang="en-US" sz="2400" dirty="0">
                <a:solidFill>
                  <a:srgbClr val="000000"/>
                </a:solidFill>
                <a:latin typeface="Kruti Dev 010" pitchFamily="2" charset="0"/>
                <a:cs typeface="Lao UI" pitchFamily="34" charset="0"/>
              </a:rPr>
              <a:t> </a:t>
            </a:r>
            <a:r>
              <a:rPr lang="en-US" sz="2400" dirty="0" err="1">
                <a:solidFill>
                  <a:srgbClr val="000000"/>
                </a:solidFill>
                <a:latin typeface="Kruti Dev 010" pitchFamily="2" charset="0"/>
                <a:cs typeface="Lao UI" pitchFamily="34" charset="0"/>
              </a:rPr>
              <a:t>o"kZ</a:t>
            </a:r>
            <a:r>
              <a:rPr lang="en-US" sz="2400" dirty="0">
                <a:solidFill>
                  <a:srgbClr val="000000"/>
                </a:solidFill>
                <a:latin typeface="Kruti Dev 010" pitchFamily="2" charset="0"/>
                <a:cs typeface="Lao UI" pitchFamily="34" charset="0"/>
              </a:rPr>
              <a:t> ds </a:t>
            </a:r>
            <a:r>
              <a:rPr lang="en-US" sz="2400" dirty="0" err="1">
                <a:solidFill>
                  <a:srgbClr val="000000"/>
                </a:solidFill>
                <a:latin typeface="Kruti Dev 010" pitchFamily="2" charset="0"/>
                <a:cs typeface="Lao UI" pitchFamily="34" charset="0"/>
              </a:rPr>
              <a:t>fy</a:t>
            </a:r>
            <a:r>
              <a:rPr lang="en-US" sz="2400" dirty="0">
                <a:solidFill>
                  <a:srgbClr val="000000"/>
                </a:solidFill>
                <a:latin typeface="Kruti Dev 010" pitchFamily="2" charset="0"/>
                <a:cs typeface="Lao UI" pitchFamily="34" charset="0"/>
              </a:rPr>
              <a:t>, </a:t>
            </a:r>
            <a:r>
              <a:rPr lang="en-US" sz="2400" dirty="0" err="1">
                <a:solidFill>
                  <a:srgbClr val="000000"/>
                </a:solidFill>
                <a:latin typeface="Kruti Dev 010" pitchFamily="2" charset="0"/>
                <a:cs typeface="Lao UI" pitchFamily="34" charset="0"/>
              </a:rPr>
              <a:t>fjosU;q</a:t>
            </a:r>
            <a:r>
              <a:rPr lang="en-US" sz="2400" dirty="0">
                <a:solidFill>
                  <a:srgbClr val="000000"/>
                </a:solidFill>
                <a:latin typeface="Kruti Dev 010" pitchFamily="2" charset="0"/>
                <a:cs typeface="Lao UI" pitchFamily="34" charset="0"/>
              </a:rPr>
              <a:t> </a:t>
            </a:r>
            <a:r>
              <a:rPr lang="en-US" sz="2400" dirty="0" err="1">
                <a:solidFill>
                  <a:srgbClr val="000000"/>
                </a:solidFill>
                <a:latin typeface="Kruti Dev 010" pitchFamily="2" charset="0"/>
                <a:cs typeface="Lao UI" pitchFamily="34" charset="0"/>
              </a:rPr>
              <a:t>rFkk</a:t>
            </a:r>
            <a:r>
              <a:rPr lang="en-US" sz="2400" dirty="0">
                <a:solidFill>
                  <a:srgbClr val="000000"/>
                </a:solidFill>
                <a:latin typeface="Kruti Dev 010" pitchFamily="2" charset="0"/>
                <a:cs typeface="Lao UI" pitchFamily="34" charset="0"/>
              </a:rPr>
              <a:t> </a:t>
            </a:r>
            <a:r>
              <a:rPr lang="en-US" sz="2400" dirty="0" err="1">
                <a:solidFill>
                  <a:srgbClr val="000000"/>
                </a:solidFill>
                <a:latin typeface="Kruti Dev 010" pitchFamily="2" charset="0"/>
                <a:cs typeface="Lao UI" pitchFamily="34" charset="0"/>
              </a:rPr>
              <a:t>ykxrsa</a:t>
            </a:r>
            <a:r>
              <a:rPr lang="en-US" sz="2400" dirty="0">
                <a:solidFill>
                  <a:srgbClr val="000000"/>
                </a:solidFill>
                <a:latin typeface="Kruti Dev 010" pitchFamily="2" charset="0"/>
                <a:cs typeface="Lao UI" pitchFamily="34" charset="0"/>
              </a:rPr>
              <a:t> </a:t>
            </a:r>
          </a:p>
        </p:txBody>
      </p:sp>
      <p:graphicFrame>
        <p:nvGraphicFramePr>
          <p:cNvPr id="10" name="Content Placeholder 5"/>
          <p:cNvGraphicFramePr>
            <a:graphicFrameLocks/>
          </p:cNvGraphicFramePr>
          <p:nvPr>
            <p:extLst>
              <p:ext uri="{D42A27DB-BD31-4B8C-83A1-F6EECF244321}">
                <p14:modId xmlns:p14="http://schemas.microsoft.com/office/powerpoint/2010/main" val="1223858318"/>
              </p:ext>
            </p:extLst>
          </p:nvPr>
        </p:nvGraphicFramePr>
        <p:xfrm>
          <a:off x="4727575" y="2286000"/>
          <a:ext cx="4111625" cy="4140000"/>
        </p:xfrm>
        <a:graphic>
          <a:graphicData uri="http://schemas.openxmlformats.org/drawingml/2006/table">
            <a:tbl>
              <a:tblPr firstRow="1" bandRow="1">
                <a:tableStyleId>{5940675A-B579-460E-94D1-54222C63F5DA}</a:tableStyleId>
              </a:tblPr>
              <a:tblGrid>
                <a:gridCol w="2955230">
                  <a:extLst>
                    <a:ext uri="{9D8B030D-6E8A-4147-A177-3AD203B41FA5}">
                      <a16:colId xmlns:a16="http://schemas.microsoft.com/office/drawing/2014/main" val="20000"/>
                    </a:ext>
                  </a:extLst>
                </a:gridCol>
                <a:gridCol w="1156395">
                  <a:extLst>
                    <a:ext uri="{9D8B030D-6E8A-4147-A177-3AD203B41FA5}">
                      <a16:colId xmlns:a16="http://schemas.microsoft.com/office/drawing/2014/main" val="20001"/>
                    </a:ext>
                  </a:extLst>
                </a:gridCol>
              </a:tblGrid>
              <a:tr h="345000">
                <a:tc>
                  <a:txBody>
                    <a:bodyPr/>
                    <a:lstStyle/>
                    <a:p>
                      <a:r>
                        <a:rPr lang="en-US" sz="1600" b="1" dirty="0" err="1">
                          <a:latin typeface="Kruti Dev 010" pitchFamily="2" charset="0"/>
                          <a:cs typeface="Arial" pitchFamily="34" charset="0"/>
                        </a:rPr>
                        <a:t>ykxr</a:t>
                      </a:r>
                      <a:endParaRPr lang="en-US" sz="1600" b="1" dirty="0">
                        <a:latin typeface="Kruti Dev 010" pitchFamily="2" charset="0"/>
                        <a:cs typeface="Arial" pitchFamily="34" charset="0"/>
                      </a:endParaRPr>
                    </a:p>
                  </a:txBody>
                  <a:tcPr marL="91433" marR="91433" marT="45722" marB="45722"/>
                </a:tc>
                <a:tc>
                  <a:txBody>
                    <a:bodyPr/>
                    <a:lstStyle/>
                    <a:p>
                      <a:r>
                        <a:rPr lang="hi-IN" sz="1600" b="1" dirty="0">
                          <a:latin typeface="Kruti Dev 010" pitchFamily="2" charset="0"/>
                          <a:cs typeface="Arial" pitchFamily="34" charset="0"/>
                        </a:rPr>
                        <a:t>राशि</a:t>
                      </a:r>
                      <a:endParaRPr lang="en-US" sz="1600" b="1" dirty="0">
                        <a:latin typeface="Kruti Dev 010" pitchFamily="2" charset="0"/>
                        <a:cs typeface="Arial" pitchFamily="34" charset="0"/>
                      </a:endParaRPr>
                    </a:p>
                  </a:txBody>
                  <a:tcPr marL="91433" marR="91433" marT="45722" marB="45722"/>
                </a:tc>
                <a:extLst>
                  <a:ext uri="{0D108BD9-81ED-4DB2-BD59-A6C34878D82A}">
                    <a16:rowId xmlns:a16="http://schemas.microsoft.com/office/drawing/2014/main" val="10000"/>
                  </a:ext>
                </a:extLst>
              </a:tr>
              <a:tr h="345000">
                <a:tc>
                  <a:txBody>
                    <a:bodyPr/>
                    <a:lstStyle/>
                    <a:p>
                      <a:pPr algn="l" fontAlgn="b"/>
                      <a:r>
                        <a:rPr lang="en-US" sz="1600" b="0" i="0" u="none" strike="noStrike" dirty="0">
                          <a:solidFill>
                            <a:srgbClr val="000000"/>
                          </a:solidFill>
                          <a:latin typeface="Kruti Dev 010" pitchFamily="2" charset="0"/>
                        </a:rPr>
                        <a:t>Je &amp; </a:t>
                      </a:r>
                      <a:r>
                        <a:rPr lang="en-US" sz="1600" b="0" i="0" u="none" strike="noStrike" dirty="0" err="1">
                          <a:solidFill>
                            <a:srgbClr val="000000"/>
                          </a:solidFill>
                          <a:latin typeface="Kruti Dev 010" pitchFamily="2" charset="0"/>
                        </a:rPr>
                        <a:t>mRiknu</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3,60,000</a:t>
                      </a:r>
                    </a:p>
                  </a:txBody>
                  <a:tcPr marL="9524" marR="9524" marT="9525" marB="0" anchor="b"/>
                </a:tc>
                <a:extLst>
                  <a:ext uri="{0D108BD9-81ED-4DB2-BD59-A6C34878D82A}">
                    <a16:rowId xmlns:a16="http://schemas.microsoft.com/office/drawing/2014/main" val="10001"/>
                  </a:ext>
                </a:extLst>
              </a:tr>
              <a:tr h="345000">
                <a:tc>
                  <a:txBody>
                    <a:bodyPr/>
                    <a:lstStyle/>
                    <a:p>
                      <a:pPr algn="l" fontAlgn="b"/>
                      <a:r>
                        <a:rPr lang="en-US" sz="1600" b="0" i="0" u="none" strike="noStrike" dirty="0" err="1">
                          <a:solidFill>
                            <a:srgbClr val="000000"/>
                          </a:solidFill>
                          <a:latin typeface="Kruti Dev 010" pitchFamily="2" charset="0"/>
                        </a:rPr>
                        <a:t>dPpk</a:t>
                      </a:r>
                      <a:r>
                        <a:rPr lang="en-US" sz="1600" b="0" i="0" u="none" strike="noStrike" dirty="0">
                          <a:solidFill>
                            <a:srgbClr val="000000"/>
                          </a:solidFill>
                          <a:latin typeface="Kruti Dev 010" pitchFamily="2" charset="0"/>
                        </a:rPr>
                        <a:t> </a:t>
                      </a:r>
                      <a:r>
                        <a:rPr lang="en-US" sz="1600" b="0" i="0" u="none" strike="noStrike" dirty="0" err="1">
                          <a:solidFill>
                            <a:srgbClr val="000000"/>
                          </a:solidFill>
                          <a:latin typeface="Kruti Dev 010" pitchFamily="2" charset="0"/>
                        </a:rPr>
                        <a:t>eky</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3,20,000</a:t>
                      </a:r>
                    </a:p>
                  </a:txBody>
                  <a:tcPr marL="9524" marR="9524" marT="9525" marB="0" anchor="b"/>
                </a:tc>
                <a:extLst>
                  <a:ext uri="{0D108BD9-81ED-4DB2-BD59-A6C34878D82A}">
                    <a16:rowId xmlns:a16="http://schemas.microsoft.com/office/drawing/2014/main" val="10002"/>
                  </a:ext>
                </a:extLst>
              </a:tr>
              <a:tr h="345000">
                <a:tc>
                  <a:txBody>
                    <a:bodyPr/>
                    <a:lstStyle/>
                    <a:p>
                      <a:pPr algn="l" fontAlgn="b"/>
                      <a:r>
                        <a:rPr lang="en-US" sz="1600" b="0" i="0" u="none" strike="noStrike" dirty="0">
                          <a:solidFill>
                            <a:srgbClr val="000000"/>
                          </a:solidFill>
                          <a:latin typeface="Kruti Dev 010" pitchFamily="2" charset="0"/>
                        </a:rPr>
                        <a:t>Je &amp; </a:t>
                      </a:r>
                      <a:r>
                        <a:rPr lang="en-US" sz="1600" b="0" i="0" u="none" strike="noStrike" dirty="0" err="1">
                          <a:solidFill>
                            <a:srgbClr val="000000"/>
                          </a:solidFill>
                          <a:latin typeface="Kruti Dev 010" pitchFamily="2" charset="0"/>
                        </a:rPr>
                        <a:t>lsYl</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rFkk</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ekdsZfVax</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75,000</a:t>
                      </a:r>
                    </a:p>
                  </a:txBody>
                  <a:tcPr marL="9524" marR="9524" marT="9525" marB="0" anchor="b"/>
                </a:tc>
                <a:extLst>
                  <a:ext uri="{0D108BD9-81ED-4DB2-BD59-A6C34878D82A}">
                    <a16:rowId xmlns:a16="http://schemas.microsoft.com/office/drawing/2014/main" val="10003"/>
                  </a:ext>
                </a:extLst>
              </a:tr>
              <a:tr h="345000">
                <a:tc>
                  <a:txBody>
                    <a:bodyPr/>
                    <a:lstStyle/>
                    <a:p>
                      <a:pPr algn="l" fontAlgn="b"/>
                      <a:r>
                        <a:rPr lang="en-US" sz="1600" b="0" i="0" u="none" strike="noStrike" dirty="0" err="1">
                          <a:solidFill>
                            <a:srgbClr val="000000"/>
                          </a:solidFill>
                          <a:latin typeface="Kruti Dev 010" pitchFamily="2" charset="0"/>
                        </a:rPr>
                        <a:t>fdjk;k</a:t>
                      </a:r>
                      <a:r>
                        <a:rPr lang="en-US" sz="1600" b="0" i="0" u="none" strike="noStrike" dirty="0">
                          <a:solidFill>
                            <a:srgbClr val="000000"/>
                          </a:solidFill>
                          <a:latin typeface="Kruti Dev 010" pitchFamily="2" charset="0"/>
                        </a:rPr>
                        <a:t>]</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fctyh</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ikuh</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48,000</a:t>
                      </a:r>
                    </a:p>
                  </a:txBody>
                  <a:tcPr marL="9524" marR="9524" marT="9525" marB="0" anchor="b"/>
                </a:tc>
                <a:extLst>
                  <a:ext uri="{0D108BD9-81ED-4DB2-BD59-A6C34878D82A}">
                    <a16:rowId xmlns:a16="http://schemas.microsoft.com/office/drawing/2014/main" val="10004"/>
                  </a:ext>
                </a:extLst>
              </a:tr>
              <a:tr h="345000">
                <a:tc>
                  <a:txBody>
                    <a:bodyPr/>
                    <a:lstStyle/>
                    <a:p>
                      <a:pPr algn="l" fontAlgn="b"/>
                      <a:r>
                        <a:rPr lang="en-US" sz="1600" b="0" i="0" u="none" strike="noStrike" dirty="0">
                          <a:solidFill>
                            <a:srgbClr val="000000"/>
                          </a:solidFill>
                          <a:latin typeface="Kruti Dev 010" pitchFamily="2" charset="0"/>
                        </a:rPr>
                        <a:t>_.k </a:t>
                      </a:r>
                      <a:r>
                        <a:rPr lang="en-US" sz="1600" b="0" i="0" u="none" strike="noStrike" dirty="0" err="1">
                          <a:solidFill>
                            <a:srgbClr val="000000"/>
                          </a:solidFill>
                          <a:latin typeface="Kruti Dev 010" pitchFamily="2" charset="0"/>
                        </a:rPr>
                        <a:t>ij</a:t>
                      </a:r>
                      <a:r>
                        <a:rPr lang="en-US" sz="1600" b="0" i="0" u="none" strike="noStrike" dirty="0">
                          <a:solidFill>
                            <a:srgbClr val="000000"/>
                          </a:solidFill>
                          <a:latin typeface="Kruti Dev 010" pitchFamily="2" charset="0"/>
                        </a:rPr>
                        <a:t> </a:t>
                      </a:r>
                      <a:r>
                        <a:rPr lang="en-US" sz="1600" b="0" i="0" u="none" strike="noStrike" dirty="0" err="1">
                          <a:solidFill>
                            <a:srgbClr val="000000"/>
                          </a:solidFill>
                          <a:latin typeface="Kruti Dev 010" pitchFamily="2" charset="0"/>
                        </a:rPr>
                        <a:t>C;kt</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35,000</a:t>
                      </a:r>
                    </a:p>
                  </a:txBody>
                  <a:tcPr marL="9524" marR="9524" marT="9525" marB="0" anchor="b"/>
                </a:tc>
                <a:extLst>
                  <a:ext uri="{0D108BD9-81ED-4DB2-BD59-A6C34878D82A}">
                    <a16:rowId xmlns:a16="http://schemas.microsoft.com/office/drawing/2014/main" val="10005"/>
                  </a:ext>
                </a:extLst>
              </a:tr>
              <a:tr h="345000">
                <a:tc>
                  <a:txBody>
                    <a:bodyPr/>
                    <a:lstStyle/>
                    <a:p>
                      <a:pPr algn="l" fontAlgn="b"/>
                      <a:r>
                        <a:rPr lang="hi-IN" sz="1200" b="0" i="0" u="none" strike="noStrike" dirty="0">
                          <a:solidFill>
                            <a:srgbClr val="000000"/>
                          </a:solidFill>
                          <a:latin typeface="Kruti Dev 010" pitchFamily="2" charset="0"/>
                        </a:rPr>
                        <a:t>मशीनरी</a:t>
                      </a:r>
                      <a:r>
                        <a:rPr lang="en-US" sz="1600" b="0" i="0" u="none" strike="noStrike" dirty="0">
                          <a:solidFill>
                            <a:srgbClr val="000000"/>
                          </a:solidFill>
                          <a:latin typeface="Kruti Dev 010" pitchFamily="2" charset="0"/>
                        </a:rPr>
                        <a:t> </a:t>
                      </a:r>
                      <a:r>
                        <a:rPr lang="en-US" sz="1600" b="0" i="0" u="none" strike="noStrike" dirty="0" err="1">
                          <a:solidFill>
                            <a:srgbClr val="000000"/>
                          </a:solidFill>
                          <a:latin typeface="Kruti Dev 010" pitchFamily="2" charset="0"/>
                        </a:rPr>
                        <a:t>ij</a:t>
                      </a:r>
                      <a:r>
                        <a:rPr lang="en-US" sz="1600" b="0" i="0" u="none" strike="noStrike" dirty="0">
                          <a:solidFill>
                            <a:srgbClr val="000000"/>
                          </a:solidFill>
                          <a:latin typeface="Kruti Dev 010" pitchFamily="2" charset="0"/>
                        </a:rPr>
                        <a:t> </a:t>
                      </a:r>
                      <a:r>
                        <a:rPr lang="en-US" sz="1600" b="0" i="0" u="none" strike="noStrike" dirty="0" err="1">
                          <a:solidFill>
                            <a:srgbClr val="000000"/>
                          </a:solidFill>
                          <a:latin typeface="Kruti Dev 010" pitchFamily="2" charset="0"/>
                        </a:rPr>
                        <a:t>ewY;gzkl</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5,000</a:t>
                      </a:r>
                    </a:p>
                  </a:txBody>
                  <a:tcPr marL="9524" marR="9524" marT="9525" marB="0" anchor="b"/>
                </a:tc>
                <a:extLst>
                  <a:ext uri="{0D108BD9-81ED-4DB2-BD59-A6C34878D82A}">
                    <a16:rowId xmlns:a16="http://schemas.microsoft.com/office/drawing/2014/main" val="10006"/>
                  </a:ext>
                </a:extLst>
              </a:tr>
              <a:tr h="345000">
                <a:tc>
                  <a:txBody>
                    <a:bodyPr/>
                    <a:lstStyle/>
                    <a:p>
                      <a:pPr algn="l" fontAlgn="b"/>
                      <a:r>
                        <a:rPr lang="en-US" sz="1600" b="0" i="0" u="none" strike="noStrike" dirty="0" err="1">
                          <a:solidFill>
                            <a:srgbClr val="000000"/>
                          </a:solidFill>
                          <a:latin typeface="Kruti Dev 010" pitchFamily="2" charset="0"/>
                        </a:rPr>
                        <a:t>ipsZ</a:t>
                      </a:r>
                      <a:r>
                        <a:rPr lang="en-US" sz="1600" b="0" i="0" u="none" strike="noStrike" dirty="0">
                          <a:solidFill>
                            <a:srgbClr val="000000"/>
                          </a:solidFill>
                          <a:latin typeface="Kruti Dev 010" pitchFamily="2" charset="0"/>
                        </a:rPr>
                        <a:t>] </a:t>
                      </a:r>
                      <a:r>
                        <a:rPr lang="en-US" sz="1600" b="0" i="0" u="none" strike="noStrike" dirty="0" err="1">
                          <a:solidFill>
                            <a:srgbClr val="000000"/>
                          </a:solidFill>
                          <a:latin typeface="Kruti Dev 010" pitchFamily="2" charset="0"/>
                        </a:rPr>
                        <a:t>lkbu</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cksMZ</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vkfn</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33,000</a:t>
                      </a:r>
                    </a:p>
                  </a:txBody>
                  <a:tcPr marL="9524" marR="9524" marT="9525" marB="0" anchor="b"/>
                </a:tc>
                <a:extLst>
                  <a:ext uri="{0D108BD9-81ED-4DB2-BD59-A6C34878D82A}">
                    <a16:rowId xmlns:a16="http://schemas.microsoft.com/office/drawing/2014/main" val="10007"/>
                  </a:ext>
                </a:extLst>
              </a:tr>
              <a:tr h="345000">
                <a:tc>
                  <a:txBody>
                    <a:bodyPr/>
                    <a:lstStyle/>
                    <a:p>
                      <a:pPr algn="l" fontAlgn="b"/>
                      <a:r>
                        <a:rPr lang="en-US" sz="1600" b="0" i="0" u="none" strike="noStrike" dirty="0" err="1">
                          <a:solidFill>
                            <a:srgbClr val="000000"/>
                          </a:solidFill>
                          <a:latin typeface="Kruti Dev 010" pitchFamily="2" charset="0"/>
                        </a:rPr>
                        <a:t>rS;kj</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fd</a:t>
                      </a:r>
                      <a:r>
                        <a:rPr lang="en-US" sz="1600" b="0" i="0" u="none" strike="noStrike" baseline="0" dirty="0">
                          <a:solidFill>
                            <a:srgbClr val="000000"/>
                          </a:solidFill>
                          <a:latin typeface="Kruti Dev 010" pitchFamily="2" charset="0"/>
                        </a:rPr>
                        <a:t>, x, </a:t>
                      </a:r>
                      <a:r>
                        <a:rPr lang="en-US" sz="1600" b="0" i="0" u="none" strike="noStrike" baseline="0" dirty="0" err="1">
                          <a:solidFill>
                            <a:srgbClr val="000000"/>
                          </a:solidFill>
                          <a:latin typeface="Kruti Dev 010" pitchFamily="2" charset="0"/>
                        </a:rPr>
                        <a:t>lkekuksa</a:t>
                      </a:r>
                      <a:r>
                        <a:rPr lang="en-US" sz="1600" b="0" i="0" u="none" strike="noStrike" baseline="0" dirty="0">
                          <a:solidFill>
                            <a:srgbClr val="000000"/>
                          </a:solidFill>
                          <a:latin typeface="Kruti Dev 010" pitchFamily="2" charset="0"/>
                        </a:rPr>
                        <a:t> dh &lt;</a:t>
                      </a:r>
                      <a:r>
                        <a:rPr lang="en-US" sz="1600" b="0" i="0" u="none" strike="noStrike" baseline="0" dirty="0" err="1">
                          <a:solidFill>
                            <a:srgbClr val="000000"/>
                          </a:solidFill>
                          <a:latin typeface="Kruti Dev 010" pitchFamily="2" charset="0"/>
                        </a:rPr>
                        <a:t>qykbZ</a:t>
                      </a:r>
                      <a:r>
                        <a:rPr lang="en-US" sz="1600" b="0" i="0" u="none" strike="noStrike" baseline="0" dirty="0">
                          <a:solidFill>
                            <a:srgbClr val="000000"/>
                          </a:solidFill>
                          <a:latin typeface="Kruti Dev 010" pitchFamily="2" charset="0"/>
                        </a:rPr>
                        <a:t> </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28,000</a:t>
                      </a:r>
                    </a:p>
                  </a:txBody>
                  <a:tcPr marL="9524" marR="9524" marT="9525" marB="0" anchor="b"/>
                </a:tc>
                <a:extLst>
                  <a:ext uri="{0D108BD9-81ED-4DB2-BD59-A6C34878D82A}">
                    <a16:rowId xmlns:a16="http://schemas.microsoft.com/office/drawing/2014/main" val="10008"/>
                  </a:ext>
                </a:extLst>
              </a:tr>
              <a:tr h="345000">
                <a:tc>
                  <a:txBody>
                    <a:bodyPr/>
                    <a:lstStyle/>
                    <a:p>
                      <a:pPr algn="l" fontAlgn="b"/>
                      <a:r>
                        <a:rPr lang="en-US" sz="1600" b="0" i="0" u="none" strike="noStrike" dirty="0">
                          <a:solidFill>
                            <a:srgbClr val="000000"/>
                          </a:solidFill>
                          <a:latin typeface="Kruti Dev 010" pitchFamily="2" charset="0"/>
                        </a:rPr>
                        <a:t>Je &amp;</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vdkmafVax</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24,000</a:t>
                      </a:r>
                    </a:p>
                  </a:txBody>
                  <a:tcPr marL="9524" marR="9524" marT="9525" marB="0" anchor="b"/>
                </a:tc>
                <a:extLst>
                  <a:ext uri="{0D108BD9-81ED-4DB2-BD59-A6C34878D82A}">
                    <a16:rowId xmlns:a16="http://schemas.microsoft.com/office/drawing/2014/main" val="10009"/>
                  </a:ext>
                </a:extLst>
              </a:tr>
              <a:tr h="345000">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600" b="0" i="0" u="none" strike="noStrike" dirty="0" err="1">
                          <a:solidFill>
                            <a:srgbClr val="000000"/>
                          </a:solidFill>
                          <a:latin typeface="Kruti Dev 010" pitchFamily="2" charset="0"/>
                        </a:rPr>
                        <a:t>dPps</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eky</a:t>
                      </a:r>
                      <a:r>
                        <a:rPr lang="en-US" sz="1600" b="0" i="0" u="none" strike="noStrike" baseline="0" dirty="0">
                          <a:solidFill>
                            <a:srgbClr val="000000"/>
                          </a:solidFill>
                          <a:latin typeface="Kruti Dev 010" pitchFamily="2" charset="0"/>
                        </a:rPr>
                        <a:t> dh &lt;</a:t>
                      </a:r>
                      <a:r>
                        <a:rPr lang="en-US" sz="1600" b="0" i="0" u="none" strike="noStrike" baseline="0" dirty="0" err="1">
                          <a:solidFill>
                            <a:srgbClr val="000000"/>
                          </a:solidFill>
                          <a:latin typeface="Kruti Dev 010" pitchFamily="2" charset="0"/>
                        </a:rPr>
                        <a:t>qykbZ</a:t>
                      </a:r>
                      <a:r>
                        <a:rPr lang="en-US" sz="1600" b="0" i="0" u="none" strike="noStrike" baseline="0" dirty="0">
                          <a:solidFill>
                            <a:srgbClr val="000000"/>
                          </a:solidFill>
                          <a:latin typeface="Kruti Dev 010" pitchFamily="2" charset="0"/>
                        </a:rPr>
                        <a:t> </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10,000</a:t>
                      </a:r>
                    </a:p>
                  </a:txBody>
                  <a:tcPr marL="9524" marR="9524" marT="9525" marB="0" anchor="b"/>
                </a:tc>
                <a:extLst>
                  <a:ext uri="{0D108BD9-81ED-4DB2-BD59-A6C34878D82A}">
                    <a16:rowId xmlns:a16="http://schemas.microsoft.com/office/drawing/2014/main" val="10010"/>
                  </a:ext>
                </a:extLst>
              </a:tr>
              <a:tr h="345000">
                <a:tc>
                  <a:txBody>
                    <a:bodyPr/>
                    <a:lstStyle/>
                    <a:p>
                      <a:pPr algn="l" fontAlgn="b"/>
                      <a:r>
                        <a:rPr lang="en-US" sz="1600" b="0" i="0" u="none" strike="noStrike" dirty="0" err="1">
                          <a:solidFill>
                            <a:srgbClr val="000000"/>
                          </a:solidFill>
                          <a:latin typeface="Kruti Dev 010" pitchFamily="2" charset="0"/>
                        </a:rPr>
                        <a:t>flykbZ</a:t>
                      </a:r>
                      <a:r>
                        <a:rPr lang="en-US" sz="1600" b="0" i="0" u="none" strike="noStrike" dirty="0">
                          <a:solidFill>
                            <a:srgbClr val="000000"/>
                          </a:solidFill>
                          <a:latin typeface="Kruti Dev 010" pitchFamily="2" charset="0"/>
                        </a:rPr>
                        <a:t> </a:t>
                      </a:r>
                      <a:r>
                        <a:rPr lang="hi-IN" sz="1200" b="0" i="0" u="none" strike="noStrike" dirty="0">
                          <a:solidFill>
                            <a:srgbClr val="000000"/>
                          </a:solidFill>
                          <a:latin typeface="Kruti Dev 010" pitchFamily="2" charset="0"/>
                        </a:rPr>
                        <a:t>मशीन</a:t>
                      </a:r>
                      <a:r>
                        <a:rPr lang="en-US" sz="1600" b="0" i="0" u="none" strike="noStrike" baseline="0" dirty="0">
                          <a:solidFill>
                            <a:srgbClr val="000000"/>
                          </a:solidFill>
                          <a:latin typeface="Kruti Dev 010" pitchFamily="2" charset="0"/>
                        </a:rPr>
                        <a:t> </a:t>
                      </a:r>
                      <a:r>
                        <a:rPr lang="en-US" sz="1600" b="0" i="0" u="none" strike="noStrike" baseline="0" dirty="0" err="1">
                          <a:solidFill>
                            <a:srgbClr val="000000"/>
                          </a:solidFill>
                          <a:latin typeface="Kruti Dev 010" pitchFamily="2" charset="0"/>
                        </a:rPr>
                        <a:t>dk</a:t>
                      </a:r>
                      <a:r>
                        <a:rPr lang="en-US" sz="1600" b="0" i="0" u="none" strike="noStrike" baseline="0" dirty="0">
                          <a:solidFill>
                            <a:srgbClr val="000000"/>
                          </a:solidFill>
                          <a:latin typeface="Kruti Dev 010" pitchFamily="2" charset="0"/>
                        </a:rPr>
                        <a:t> j[</a:t>
                      </a:r>
                      <a:r>
                        <a:rPr lang="en-US" sz="1600" b="0" i="0" u="none" strike="noStrike" baseline="0" dirty="0" err="1">
                          <a:solidFill>
                            <a:srgbClr val="000000"/>
                          </a:solidFill>
                          <a:latin typeface="Kruti Dev 010" pitchFamily="2" charset="0"/>
                        </a:rPr>
                        <a:t>kj</a:t>
                      </a:r>
                      <a:r>
                        <a:rPr lang="en-US" sz="1600" b="0" i="0" u="none" strike="noStrike" baseline="0" dirty="0">
                          <a:solidFill>
                            <a:srgbClr val="000000"/>
                          </a:solidFill>
                          <a:latin typeface="Kruti Dev 010" pitchFamily="2" charset="0"/>
                        </a:rPr>
                        <a:t>[</a:t>
                      </a:r>
                      <a:r>
                        <a:rPr lang="en-US" sz="1600" b="0" i="0" u="none" strike="noStrike" baseline="0" dirty="0" err="1">
                          <a:solidFill>
                            <a:srgbClr val="000000"/>
                          </a:solidFill>
                          <a:latin typeface="Kruti Dev 010" pitchFamily="2" charset="0"/>
                        </a:rPr>
                        <a:t>kko</a:t>
                      </a:r>
                      <a:endParaRPr lang="en-US" sz="1600" b="0" i="0" u="none" strike="noStrike" dirty="0">
                        <a:solidFill>
                          <a:srgbClr val="000000"/>
                        </a:solidFill>
                        <a:latin typeface="Kruti Dev 010" pitchFamily="2" charset="0"/>
                      </a:endParaRPr>
                    </a:p>
                  </a:txBody>
                  <a:tcPr marL="9524" marR="9524" marT="9525" marB="0" anchor="b"/>
                </a:tc>
                <a:tc>
                  <a:txBody>
                    <a:bodyPr/>
                    <a:lstStyle/>
                    <a:p>
                      <a:pPr algn="r" fontAlgn="b"/>
                      <a:r>
                        <a:rPr lang="en-US" sz="1600" b="0" i="0" u="none" strike="noStrike" dirty="0">
                          <a:solidFill>
                            <a:srgbClr val="000000"/>
                          </a:solidFill>
                          <a:latin typeface="+mj-lt"/>
                        </a:rPr>
                        <a:t>2,000</a:t>
                      </a:r>
                    </a:p>
                  </a:txBody>
                  <a:tcPr marL="9524" marR="9524" marT="9525" marB="0" anchor="b"/>
                </a:tc>
                <a:extLst>
                  <a:ext uri="{0D108BD9-81ED-4DB2-BD59-A6C34878D82A}">
                    <a16:rowId xmlns:a16="http://schemas.microsoft.com/office/drawing/2014/main" val="10011"/>
                  </a:ext>
                </a:extLst>
              </a:tr>
            </a:tbl>
          </a:graphicData>
        </a:graphic>
      </p:graphicFrame>
      <p:graphicFrame>
        <p:nvGraphicFramePr>
          <p:cNvPr id="11" name="Content Placeholder 5"/>
          <p:cNvGraphicFramePr>
            <a:graphicFrameLocks/>
          </p:cNvGraphicFramePr>
          <p:nvPr>
            <p:extLst>
              <p:ext uri="{D42A27DB-BD31-4B8C-83A1-F6EECF244321}">
                <p14:modId xmlns:p14="http://schemas.microsoft.com/office/powerpoint/2010/main" val="3720532302"/>
              </p:ext>
            </p:extLst>
          </p:nvPr>
        </p:nvGraphicFramePr>
        <p:xfrm>
          <a:off x="4727575" y="1116013"/>
          <a:ext cx="4111625" cy="1037174"/>
        </p:xfrm>
        <a:graphic>
          <a:graphicData uri="http://schemas.openxmlformats.org/drawingml/2006/table">
            <a:tbl>
              <a:tblPr firstRow="1" bandRow="1">
                <a:tableStyleId>{5940675A-B579-460E-94D1-54222C63F5DA}</a:tableStyleId>
              </a:tblPr>
              <a:tblGrid>
                <a:gridCol w="2955230">
                  <a:extLst>
                    <a:ext uri="{9D8B030D-6E8A-4147-A177-3AD203B41FA5}">
                      <a16:colId xmlns:a16="http://schemas.microsoft.com/office/drawing/2014/main" val="20000"/>
                    </a:ext>
                  </a:extLst>
                </a:gridCol>
                <a:gridCol w="1156395">
                  <a:extLst>
                    <a:ext uri="{9D8B030D-6E8A-4147-A177-3AD203B41FA5}">
                      <a16:colId xmlns:a16="http://schemas.microsoft.com/office/drawing/2014/main" val="20001"/>
                    </a:ext>
                  </a:extLst>
                </a:gridCol>
              </a:tblGrid>
              <a:tr h="255587">
                <a:tc>
                  <a:txBody>
                    <a:bodyPr/>
                    <a:lstStyle/>
                    <a:p>
                      <a:r>
                        <a:rPr lang="en-US" sz="1600" b="1" dirty="0" err="1">
                          <a:latin typeface="Kruti Dev 010" pitchFamily="2" charset="0"/>
                          <a:cs typeface="Arial" pitchFamily="34" charset="0"/>
                        </a:rPr>
                        <a:t>fjosU</a:t>
                      </a:r>
                      <a:r>
                        <a:rPr lang="en-US" sz="1600" b="1" dirty="0">
                          <a:latin typeface="Kruti Dev 010" pitchFamily="2" charset="0"/>
                          <a:cs typeface="Arial" pitchFamily="34" charset="0"/>
                        </a:rPr>
                        <a:t>;</a:t>
                      </a:r>
                    </a:p>
                  </a:txBody>
                  <a:tcPr marL="91433" marR="91433" marT="45688" marB="45688"/>
                </a:tc>
                <a:tc>
                  <a:txBody>
                    <a:bodyPr/>
                    <a:lstStyle/>
                    <a:p>
                      <a:r>
                        <a:rPr lang="hi-IN" sz="1400" b="1" dirty="0">
                          <a:latin typeface="Kruti Dev 010" pitchFamily="2" charset="0"/>
                          <a:cs typeface="Arial" pitchFamily="34" charset="0"/>
                        </a:rPr>
                        <a:t>राशि</a:t>
                      </a:r>
                      <a:endParaRPr lang="en-US" sz="1400" b="1" dirty="0">
                        <a:latin typeface="Kruti Dev 010" pitchFamily="2" charset="0"/>
                        <a:cs typeface="Arial" pitchFamily="34" charset="0"/>
                      </a:endParaRPr>
                    </a:p>
                  </a:txBody>
                  <a:tcPr marL="91433" marR="91433" marT="45688" marB="45688"/>
                </a:tc>
                <a:extLst>
                  <a:ext uri="{0D108BD9-81ED-4DB2-BD59-A6C34878D82A}">
                    <a16:rowId xmlns:a16="http://schemas.microsoft.com/office/drawing/2014/main" val="10000"/>
                  </a:ext>
                </a:extLst>
              </a:tr>
              <a:tr h="350979">
                <a:tc>
                  <a:txBody>
                    <a:bodyPr/>
                    <a:lstStyle/>
                    <a:p>
                      <a:pPr marL="0" algn="l" defTabSz="914400" rtl="0" eaLnBrk="1" fontAlgn="b" latinLnBrk="0" hangingPunct="1"/>
                      <a:r>
                        <a:rPr lang="en-US" sz="1600" kern="1200" dirty="0" err="1">
                          <a:solidFill>
                            <a:schemeClr val="tx1"/>
                          </a:solidFill>
                          <a:latin typeface="Kruti Dev 010" pitchFamily="2" charset="0"/>
                          <a:ea typeface="+mn-ea"/>
                          <a:cs typeface="Arial" pitchFamily="34" charset="0"/>
                        </a:rPr>
                        <a:t>fjosU;q</a:t>
                      </a:r>
                      <a:r>
                        <a:rPr lang="en-US" sz="1600" kern="1200" dirty="0">
                          <a:solidFill>
                            <a:schemeClr val="tx1"/>
                          </a:solidFill>
                          <a:latin typeface="Kruti Dev 010" pitchFamily="2" charset="0"/>
                          <a:ea typeface="+mn-ea"/>
                          <a:cs typeface="Arial" pitchFamily="34" charset="0"/>
                        </a:rPr>
                        <a:t> &amp; </a:t>
                      </a:r>
                      <a:r>
                        <a:rPr lang="en-US" sz="1600" kern="1200" dirty="0" err="1">
                          <a:solidFill>
                            <a:schemeClr val="tx1"/>
                          </a:solidFill>
                          <a:latin typeface="Kruti Dev 010" pitchFamily="2" charset="0"/>
                          <a:ea typeface="+mn-ea"/>
                          <a:cs typeface="Arial" pitchFamily="34" charset="0"/>
                        </a:rPr>
                        <a:t>lyokj</a:t>
                      </a:r>
                      <a:r>
                        <a:rPr lang="en-US" sz="1600" kern="1200" dirty="0">
                          <a:solidFill>
                            <a:schemeClr val="tx1"/>
                          </a:solidFill>
                          <a:latin typeface="Kruti Dev 010" pitchFamily="2" charset="0"/>
                          <a:ea typeface="+mn-ea"/>
                          <a:cs typeface="Arial" pitchFamily="34" charset="0"/>
                        </a:rPr>
                        <a:t> </a:t>
                      </a:r>
                      <a:r>
                        <a:rPr lang="en-US" sz="1600" kern="1200" dirty="0" err="1">
                          <a:solidFill>
                            <a:schemeClr val="tx1"/>
                          </a:solidFill>
                          <a:latin typeface="Kruti Dev 010" pitchFamily="2" charset="0"/>
                          <a:ea typeface="+mn-ea"/>
                          <a:cs typeface="Arial" pitchFamily="34" charset="0"/>
                        </a:rPr>
                        <a:t>deht</a:t>
                      </a:r>
                      <a:endParaRPr lang="en-US" sz="1600" kern="1200" dirty="0">
                        <a:solidFill>
                          <a:schemeClr val="tx1"/>
                        </a:solidFill>
                        <a:latin typeface="Kruti Dev 010" pitchFamily="2" charset="0"/>
                        <a:ea typeface="+mn-ea"/>
                        <a:cs typeface="Arial" pitchFamily="34" charset="0"/>
                      </a:endParaRPr>
                    </a:p>
                  </a:txBody>
                  <a:tcPr marL="9524" marR="9524" marT="9518" marB="0" anchor="b"/>
                </a:tc>
                <a:tc>
                  <a:txBody>
                    <a:bodyPr/>
                    <a:lstStyle/>
                    <a:p>
                      <a:pPr algn="r" fontAlgn="b"/>
                      <a:r>
                        <a:rPr lang="en-US" sz="1600" b="0" i="0" u="none" strike="noStrike" dirty="0">
                          <a:solidFill>
                            <a:srgbClr val="000000"/>
                          </a:solidFill>
                          <a:latin typeface="+mj-lt"/>
                        </a:rPr>
                        <a:t>6,00,000</a:t>
                      </a:r>
                    </a:p>
                  </a:txBody>
                  <a:tcPr marL="9524" marR="9524" marT="9518" marB="0" anchor="b"/>
                </a:tc>
                <a:extLst>
                  <a:ext uri="{0D108BD9-81ED-4DB2-BD59-A6C34878D82A}">
                    <a16:rowId xmlns:a16="http://schemas.microsoft.com/office/drawing/2014/main" val="10001"/>
                  </a:ext>
                </a:extLst>
              </a:tr>
              <a:tr h="350979">
                <a:tc>
                  <a:txBody>
                    <a:bodyPr/>
                    <a:lstStyle/>
                    <a:p>
                      <a:pPr marL="0" algn="l" defTabSz="914400" rtl="0" eaLnBrk="1" fontAlgn="b" latinLnBrk="0" hangingPunct="1"/>
                      <a:r>
                        <a:rPr lang="en-US" sz="1600" kern="1200" dirty="0" err="1">
                          <a:solidFill>
                            <a:schemeClr val="tx1"/>
                          </a:solidFill>
                          <a:latin typeface="Kruti Dev 010" pitchFamily="2" charset="0"/>
                          <a:ea typeface="+mn-ea"/>
                          <a:cs typeface="Arial" pitchFamily="34" charset="0"/>
                        </a:rPr>
                        <a:t>fjosU;q</a:t>
                      </a:r>
                      <a:r>
                        <a:rPr lang="en-US" sz="1600" kern="1200" dirty="0">
                          <a:solidFill>
                            <a:schemeClr val="tx1"/>
                          </a:solidFill>
                          <a:latin typeface="Kruti Dev 010" pitchFamily="2" charset="0"/>
                          <a:ea typeface="+mn-ea"/>
                          <a:cs typeface="Arial" pitchFamily="34" charset="0"/>
                        </a:rPr>
                        <a:t> &amp; </a:t>
                      </a:r>
                      <a:r>
                        <a:rPr lang="en-US" sz="1600" kern="1200" dirty="0" err="1">
                          <a:solidFill>
                            <a:schemeClr val="tx1"/>
                          </a:solidFill>
                          <a:latin typeface="Kruti Dev 010" pitchFamily="2" charset="0"/>
                          <a:ea typeface="+mn-ea"/>
                          <a:cs typeface="Arial" pitchFamily="34" charset="0"/>
                        </a:rPr>
                        <a:t>LdVZ</a:t>
                      </a:r>
                      <a:endParaRPr lang="en-US" sz="1600" kern="1200" dirty="0">
                        <a:solidFill>
                          <a:schemeClr val="tx1"/>
                        </a:solidFill>
                        <a:latin typeface="Kruti Dev 010" pitchFamily="2" charset="0"/>
                        <a:ea typeface="+mn-ea"/>
                        <a:cs typeface="Arial" pitchFamily="34" charset="0"/>
                      </a:endParaRPr>
                    </a:p>
                  </a:txBody>
                  <a:tcPr marL="9524" marR="9524" marT="9518" marB="0" anchor="b"/>
                </a:tc>
                <a:tc>
                  <a:txBody>
                    <a:bodyPr/>
                    <a:lstStyle/>
                    <a:p>
                      <a:pPr algn="r" fontAlgn="b"/>
                      <a:r>
                        <a:rPr lang="en-US" sz="1600" b="0" i="0" u="none" strike="noStrike" dirty="0">
                          <a:solidFill>
                            <a:srgbClr val="000000"/>
                          </a:solidFill>
                          <a:latin typeface="+mj-lt"/>
                        </a:rPr>
                        <a:t>4,00,000</a:t>
                      </a:r>
                    </a:p>
                  </a:txBody>
                  <a:tcPr marL="9524" marR="9524" marT="9518" marB="0" anchor="b"/>
                </a:tc>
                <a:extLst>
                  <a:ext uri="{0D108BD9-81ED-4DB2-BD59-A6C34878D82A}">
                    <a16:rowId xmlns:a16="http://schemas.microsoft.com/office/drawing/2014/main" val="10002"/>
                  </a:ext>
                </a:extLst>
              </a:tr>
            </a:tbl>
          </a:graphicData>
        </a:graphic>
      </p:graphicFrame>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7"/>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1"/>
                                        </p:tgtEl>
                                        <p:attrNameLst>
                                          <p:attrName>style.visibility</p:attrName>
                                        </p:attrNameLst>
                                      </p:cBhvr>
                                      <p:to>
                                        <p:strVal val="visible"/>
                                      </p:to>
                                    </p:set>
                                  </p:childTnLst>
                                </p:cTn>
                              </p:par>
                            </p:childTnLst>
                          </p:cTn>
                        </p:par>
                      </p:childTnLst>
                    </p:cTn>
                  </p:par>
                  <p:par>
                    <p:cTn id="9" fill="hold" nodeType="clickPar">
                      <p:stCondLst>
                        <p:cond delay="indefinite"/>
                      </p:stCondLst>
                      <p:childTnLst>
                        <p:par>
                          <p:cTn id="10" fill="hold" nodeType="withGroup">
                            <p:stCondLst>
                              <p:cond delay="0"/>
                            </p:stCondLst>
                            <p:childTnLst>
                              <p:par>
                                <p:cTn id="11" presetID="1" presetClass="entr" presetSubtype="0" fill="hold" nodeType="clickEffect">
                                  <p:stCondLst>
                                    <p:cond delay="0"/>
                                  </p:stCondLst>
                                  <p:childTnLst>
                                    <p:set>
                                      <p:cBhvr>
                                        <p:cTn id="12" dur="1" fill="hold">
                                          <p:stCondLst>
                                            <p:cond delay="0"/>
                                          </p:stCondLst>
                                        </p:cTn>
                                        <p:tgtEl>
                                          <p:spTgt spid="6"/>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Title 1"/>
          <p:cNvSpPr>
            <a:spLocks noGrp="1"/>
          </p:cNvSpPr>
          <p:nvPr>
            <p:ph type="title"/>
          </p:nvPr>
        </p:nvSpPr>
        <p:spPr>
          <a:xfrm>
            <a:off x="381000" y="228600"/>
            <a:ext cx="40386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Sundari</a:t>
            </a:r>
            <a:r>
              <a:rPr dirty="0"/>
              <a:t> </a:t>
            </a:r>
            <a:r>
              <a:rPr lang="en-US" sz="2400" dirty="0">
                <a:solidFill>
                  <a:srgbClr val="000000"/>
                </a:solidFill>
                <a:latin typeface="Arial" charset="0"/>
              </a:rPr>
              <a:t>Garments: Cost categorization</a:t>
            </a:r>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3352776467"/>
              </p:ext>
            </p:extLst>
          </p:nvPr>
        </p:nvGraphicFramePr>
        <p:xfrm>
          <a:off x="381000" y="1219200"/>
          <a:ext cx="4038600" cy="5018172"/>
        </p:xfrm>
        <a:graphic>
          <a:graphicData uri="http://schemas.openxmlformats.org/drawingml/2006/table">
            <a:tbl>
              <a:tblPr firstRow="1" bandRow="1">
                <a:tableStyleId>{5940675A-B579-460E-94D1-54222C63F5DA}</a:tableStyleId>
              </a:tblPr>
              <a:tblGrid>
                <a:gridCol w="2819400">
                  <a:extLst>
                    <a:ext uri="{9D8B030D-6E8A-4147-A177-3AD203B41FA5}">
                      <a16:colId xmlns:a16="http://schemas.microsoft.com/office/drawing/2014/main" val="20000"/>
                    </a:ext>
                  </a:extLst>
                </a:gridCol>
                <a:gridCol w="1219200">
                  <a:extLst>
                    <a:ext uri="{9D8B030D-6E8A-4147-A177-3AD203B41FA5}">
                      <a16:colId xmlns:a16="http://schemas.microsoft.com/office/drawing/2014/main" val="20001"/>
                    </a:ext>
                  </a:extLst>
                </a:gridCol>
              </a:tblGrid>
              <a:tr h="371520">
                <a:tc>
                  <a:txBody>
                    <a:bodyPr/>
                    <a:lstStyle/>
                    <a:p>
                      <a:r>
                        <a:rPr lang="en-US" sz="1800" b="1" dirty="0"/>
                        <a:t>Cost</a:t>
                      </a:r>
                      <a:endParaRPr lang="mr-IN" sz="1800" b="1" dirty="0">
                        <a:latin typeface="+mj-lt"/>
                        <a:cs typeface="Arial" pitchFamily="34" charset="0"/>
                      </a:endParaRPr>
                    </a:p>
                  </a:txBody>
                  <a:tcPr marT="45711" marB="45711"/>
                </a:tc>
                <a:tc>
                  <a:txBody>
                    <a:bodyPr/>
                    <a:lstStyle/>
                    <a:p>
                      <a:r>
                        <a:rPr lang="en-US" sz="1800" b="1" dirty="0"/>
                        <a:t>Category</a:t>
                      </a:r>
                      <a:endParaRPr lang="mr-IN" sz="1800" b="1" dirty="0">
                        <a:latin typeface="+mj-lt"/>
                        <a:cs typeface="Arial" pitchFamily="34" charset="0"/>
                      </a:endParaRPr>
                    </a:p>
                  </a:txBody>
                  <a:tcPr marT="45711" marB="45711"/>
                </a:tc>
                <a:extLst>
                  <a:ext uri="{0D108BD9-81ED-4DB2-BD59-A6C34878D82A}">
                    <a16:rowId xmlns:a16="http://schemas.microsoft.com/office/drawing/2014/main" val="10000"/>
                  </a:ext>
                </a:extLst>
              </a:tr>
              <a:tr h="371520">
                <a:tc>
                  <a:txBody>
                    <a:bodyPr/>
                    <a:lstStyle/>
                    <a:p>
                      <a:pPr lvl="0" algn="l" fontAlgn="b"/>
                      <a:r>
                        <a:rPr lang="en-US" sz="1800" u="none" strike="noStrike" dirty="0"/>
                        <a:t> </a:t>
                      </a:r>
                      <a:r>
                        <a:rPr lang="en-US" sz="1800" u="none" strike="noStrike" dirty="0" err="1"/>
                        <a:t>Labour</a:t>
                      </a:r>
                      <a:r>
                        <a:rPr lang="en-US" sz="1800" u="none" strike="noStrike" dirty="0"/>
                        <a:t> – production </a:t>
                      </a:r>
                      <a:endParaRPr lang="en-US" sz="1800" b="0" i="0" u="none" strike="noStrike" dirty="0">
                        <a:solidFill>
                          <a:srgbClr val="000000"/>
                        </a:solidFill>
                        <a:latin typeface="+mj-lt"/>
                      </a:endParaRPr>
                    </a:p>
                  </a:txBody>
                  <a:tcPr marL="9525" marR="9525" marT="9524" marB="0" anchor="b"/>
                </a:tc>
                <a:tc>
                  <a:txBody>
                    <a:bodyPr/>
                    <a:lstStyle/>
                    <a:p>
                      <a:pPr lvl="0"/>
                      <a:r>
                        <a:rPr lang="en-US" sz="1800" dirty="0"/>
                        <a:t>Direct</a:t>
                      </a:r>
                      <a:endParaRPr lang="mr-IN" sz="1800" dirty="0">
                        <a:latin typeface="+mj-lt"/>
                      </a:endParaRPr>
                    </a:p>
                  </a:txBody>
                  <a:tcPr marL="9525" marR="9525" marT="9524" marB="0" anchor="b"/>
                </a:tc>
                <a:extLst>
                  <a:ext uri="{0D108BD9-81ED-4DB2-BD59-A6C34878D82A}">
                    <a16:rowId xmlns:a16="http://schemas.microsoft.com/office/drawing/2014/main" val="10001"/>
                  </a:ext>
                </a:extLst>
              </a:tr>
              <a:tr h="371520">
                <a:tc>
                  <a:txBody>
                    <a:bodyPr/>
                    <a:lstStyle/>
                    <a:p>
                      <a:pPr lvl="0" algn="l" fontAlgn="b"/>
                      <a:r>
                        <a:rPr lang="en-US" sz="1800" u="none" strike="noStrike" dirty="0"/>
                        <a:t> Raw materials </a:t>
                      </a:r>
                      <a:endParaRPr lang="en-US" sz="1800" b="0" i="0" u="none" strike="noStrike" dirty="0">
                        <a:solidFill>
                          <a:srgbClr val="000000"/>
                        </a:solidFill>
                        <a:latin typeface="+mj-lt"/>
                      </a:endParaRPr>
                    </a:p>
                  </a:txBody>
                  <a:tcPr marL="9525" marR="9525" marT="9524" marB="0" anchor="b"/>
                </a:tc>
                <a:tc>
                  <a:txBody>
                    <a:bodyPr/>
                    <a:lstStyle/>
                    <a:p>
                      <a:pPr lvl="0"/>
                      <a:r>
                        <a:rPr lang="en-US" sz="1800" dirty="0"/>
                        <a:t>Direct</a:t>
                      </a:r>
                      <a:endParaRPr lang="mr-IN" sz="1800" dirty="0">
                        <a:latin typeface="+mj-lt"/>
                      </a:endParaRPr>
                    </a:p>
                  </a:txBody>
                  <a:tcPr marL="9525" marR="9525" marT="9524" marB="0" anchor="b"/>
                </a:tc>
                <a:extLst>
                  <a:ext uri="{0D108BD9-81ED-4DB2-BD59-A6C34878D82A}">
                    <a16:rowId xmlns:a16="http://schemas.microsoft.com/office/drawing/2014/main" val="10002"/>
                  </a:ext>
                </a:extLst>
              </a:tr>
              <a:tr h="371520">
                <a:tc>
                  <a:txBody>
                    <a:bodyPr/>
                    <a:lstStyle/>
                    <a:p>
                      <a:pPr lvl="0" algn="l" fontAlgn="b"/>
                      <a:r>
                        <a:rPr lang="en-US" sz="1800" u="none" strike="noStrike" dirty="0"/>
                        <a:t> </a:t>
                      </a:r>
                      <a:r>
                        <a:rPr lang="en-US" sz="1800" u="none" strike="noStrike" dirty="0" err="1"/>
                        <a:t>Labour</a:t>
                      </a:r>
                      <a:r>
                        <a:rPr lang="en-US" sz="1800" u="none" strike="noStrike" dirty="0"/>
                        <a:t> – sales &amp; marketing </a:t>
                      </a:r>
                      <a:endParaRPr lang="en-US" sz="1800" b="0" i="0" u="none" strike="noStrike" dirty="0">
                        <a:solidFill>
                          <a:srgbClr val="000000"/>
                        </a:solidFill>
                        <a:latin typeface="+mj-lt"/>
                      </a:endParaRPr>
                    </a:p>
                  </a:txBody>
                  <a:tcPr marL="9525" marR="9525" marT="9524" marB="0" anchor="b"/>
                </a:tc>
                <a:tc>
                  <a:txBody>
                    <a:bodyPr/>
                    <a:lstStyle/>
                    <a:p>
                      <a:pPr lvl="0"/>
                      <a:r>
                        <a:rPr lang="en-US" sz="1800" dirty="0"/>
                        <a:t>Indirect</a:t>
                      </a:r>
                      <a:endParaRPr lang="mr-IN" sz="1800" dirty="0">
                        <a:latin typeface="+mj-lt"/>
                      </a:endParaRPr>
                    </a:p>
                  </a:txBody>
                  <a:tcPr marL="9525" marR="9525" marT="9524" marB="0" anchor="b"/>
                </a:tc>
                <a:extLst>
                  <a:ext uri="{0D108BD9-81ED-4DB2-BD59-A6C34878D82A}">
                    <a16:rowId xmlns:a16="http://schemas.microsoft.com/office/drawing/2014/main" val="10003"/>
                  </a:ext>
                </a:extLst>
              </a:tr>
              <a:tr h="371520">
                <a:tc>
                  <a:txBody>
                    <a:bodyPr/>
                    <a:lstStyle/>
                    <a:p>
                      <a:pPr lvl="0" algn="l" fontAlgn="b"/>
                      <a:r>
                        <a:rPr lang="en-US" sz="1800" u="none" strike="noStrike" dirty="0"/>
                        <a:t> Rent, electricity, water </a:t>
                      </a:r>
                      <a:endParaRPr lang="en-US" sz="1800" b="0" i="0" u="none" strike="noStrike" dirty="0">
                        <a:solidFill>
                          <a:srgbClr val="000000"/>
                        </a:solidFill>
                        <a:latin typeface="+mj-lt"/>
                      </a:endParaRPr>
                    </a:p>
                  </a:txBody>
                  <a:tcPr marL="9525" marR="9525" marT="9524" marB="0" anchor="b"/>
                </a:tc>
                <a:tc>
                  <a:txBody>
                    <a:bodyPr/>
                    <a:lstStyle/>
                    <a:p>
                      <a:pPr lvl="0"/>
                      <a:r>
                        <a:rPr lang="en-US" sz="1800" kern="1200" dirty="0"/>
                        <a:t>Indirect</a:t>
                      </a:r>
                      <a:endParaRPr lang="mr-IN" sz="1800" dirty="0">
                        <a:latin typeface="+mj-lt"/>
                      </a:endParaRPr>
                    </a:p>
                  </a:txBody>
                  <a:tcPr marL="9525" marR="9525" marT="9524" marB="0" anchor="b"/>
                </a:tc>
                <a:extLst>
                  <a:ext uri="{0D108BD9-81ED-4DB2-BD59-A6C34878D82A}">
                    <a16:rowId xmlns:a16="http://schemas.microsoft.com/office/drawing/2014/main" val="10004"/>
                  </a:ext>
                </a:extLst>
              </a:tr>
              <a:tr h="371520">
                <a:tc>
                  <a:txBody>
                    <a:bodyPr/>
                    <a:lstStyle/>
                    <a:p>
                      <a:pPr lvl="0" algn="l" fontAlgn="b"/>
                      <a:r>
                        <a:rPr lang="en-US" sz="1800" u="none" strike="noStrike" dirty="0"/>
                        <a:t> Interest on loan</a:t>
                      </a:r>
                      <a:endParaRPr lang="en-US" sz="1800" b="0" i="0" u="none" strike="noStrike" dirty="0">
                        <a:solidFill>
                          <a:srgbClr val="000000"/>
                        </a:solidFill>
                        <a:latin typeface="+mj-lt"/>
                      </a:endParaRPr>
                    </a:p>
                  </a:txBody>
                  <a:tcPr marL="9525" marR="9525" marT="9524" marB="0" anchor="b"/>
                </a:tc>
                <a:tc>
                  <a:txBody>
                    <a:bodyPr/>
                    <a:lstStyle/>
                    <a:p>
                      <a:pPr lvl="0"/>
                      <a:r>
                        <a:rPr lang="en-US" sz="1800" dirty="0"/>
                        <a:t>Indirect</a:t>
                      </a:r>
                      <a:endParaRPr lang="mr-IN" sz="1800" dirty="0">
                        <a:latin typeface="+mj-lt"/>
                      </a:endParaRPr>
                    </a:p>
                  </a:txBody>
                  <a:tcPr marL="9525" marR="9525" marT="9524" marB="0" anchor="b"/>
                </a:tc>
                <a:extLst>
                  <a:ext uri="{0D108BD9-81ED-4DB2-BD59-A6C34878D82A}">
                    <a16:rowId xmlns:a16="http://schemas.microsoft.com/office/drawing/2014/main" val="10005"/>
                  </a:ext>
                </a:extLst>
              </a:tr>
              <a:tr h="371520">
                <a:tc>
                  <a:txBody>
                    <a:bodyPr/>
                    <a:lstStyle/>
                    <a:p>
                      <a:pPr lvl="0" algn="l" fontAlgn="b"/>
                      <a:r>
                        <a:rPr lang="en-US" sz="1800" u="none" strike="noStrike" dirty="0"/>
                        <a:t> Depreciation</a:t>
                      </a:r>
                      <a:endParaRPr lang="mr-IN" sz="1800" b="0" i="0" u="none" strike="noStrike" dirty="0">
                        <a:solidFill>
                          <a:srgbClr val="000000"/>
                        </a:solidFill>
                        <a:latin typeface="+mj-lt"/>
                      </a:endParaRPr>
                    </a:p>
                  </a:txBody>
                  <a:tcPr marL="9525" marR="9525" marT="9524" marB="0" anchor="b"/>
                </a:tc>
                <a:tc>
                  <a:txBody>
                    <a:bodyPr/>
                    <a:lstStyle/>
                    <a:p>
                      <a:pPr lvl="0"/>
                      <a:r>
                        <a:rPr lang="en-US" sz="1800" dirty="0"/>
                        <a:t>Indirect</a:t>
                      </a:r>
                      <a:endParaRPr lang="mr-IN" sz="1800" dirty="0">
                        <a:latin typeface="+mj-lt"/>
                      </a:endParaRPr>
                    </a:p>
                  </a:txBody>
                  <a:tcPr marL="9525" marR="9525" marT="9524" marB="0" anchor="b"/>
                </a:tc>
                <a:extLst>
                  <a:ext uri="{0D108BD9-81ED-4DB2-BD59-A6C34878D82A}">
                    <a16:rowId xmlns:a16="http://schemas.microsoft.com/office/drawing/2014/main" val="10006"/>
                  </a:ext>
                </a:extLst>
              </a:tr>
              <a:tr h="371520">
                <a:tc>
                  <a:txBody>
                    <a:bodyPr/>
                    <a:lstStyle/>
                    <a:p>
                      <a:pPr lvl="0" algn="l" fontAlgn="b"/>
                      <a:r>
                        <a:rPr lang="en-US" sz="1800" u="none" strike="noStrike" dirty="0"/>
                        <a:t> Pamphlets, sign board, etc. </a:t>
                      </a:r>
                      <a:endParaRPr lang="en-US" sz="1800" b="0" i="0" u="none" strike="noStrike" dirty="0">
                        <a:solidFill>
                          <a:srgbClr val="000000"/>
                        </a:solidFill>
                        <a:latin typeface="+mj-lt"/>
                      </a:endParaRPr>
                    </a:p>
                  </a:txBody>
                  <a:tcPr marL="9525" marR="9525" marT="9524" marB="0" anchor="b"/>
                </a:tc>
                <a:tc>
                  <a:txBody>
                    <a:bodyPr/>
                    <a:lstStyle/>
                    <a:p>
                      <a:pPr lvl="0"/>
                      <a:r>
                        <a:rPr lang="en-US" sz="1800" dirty="0"/>
                        <a:t>Indirect</a:t>
                      </a:r>
                      <a:endParaRPr lang="mr-IN" sz="1800" dirty="0">
                        <a:latin typeface="+mj-lt"/>
                      </a:endParaRPr>
                    </a:p>
                  </a:txBody>
                  <a:tcPr marL="9525" marR="9525" marT="9524" marB="0" anchor="b"/>
                </a:tc>
                <a:extLst>
                  <a:ext uri="{0D108BD9-81ED-4DB2-BD59-A6C34878D82A}">
                    <a16:rowId xmlns:a16="http://schemas.microsoft.com/office/drawing/2014/main" val="10007"/>
                  </a:ext>
                </a:extLst>
              </a:tr>
              <a:tr h="558137">
                <a:tc>
                  <a:txBody>
                    <a:bodyPr/>
                    <a:lstStyle/>
                    <a:p>
                      <a:pPr marL="96838" lvl="0" indent="-49213" algn="l" fontAlgn="b">
                        <a:tabLst/>
                      </a:pPr>
                      <a:r>
                        <a:rPr lang="en-US" sz="1800" u="none" strike="noStrike" dirty="0"/>
                        <a:t>Transportation of finished   goods </a:t>
                      </a:r>
                      <a:endParaRPr lang="en-US" sz="1800" b="0" i="0" u="none" strike="noStrike" dirty="0">
                        <a:solidFill>
                          <a:srgbClr val="000000"/>
                        </a:solidFill>
                        <a:latin typeface="+mj-lt"/>
                      </a:endParaRPr>
                    </a:p>
                  </a:txBody>
                  <a:tcPr marL="9525" marR="9525" marT="9524" marB="0" anchor="b"/>
                </a:tc>
                <a:tc>
                  <a:txBody>
                    <a:bodyPr/>
                    <a:lstStyle/>
                    <a:p>
                      <a:pPr lvl="0"/>
                      <a:r>
                        <a:rPr lang="en-US" sz="1800" dirty="0">
                          <a:solidFill>
                            <a:schemeClr val="tx1"/>
                          </a:solidFill>
                        </a:rPr>
                        <a:t>Indirect</a:t>
                      </a:r>
                      <a:endParaRPr lang="mr-IN" sz="1800" dirty="0">
                        <a:solidFill>
                          <a:schemeClr val="tx1"/>
                        </a:solidFill>
                        <a:latin typeface="+mj-lt"/>
                      </a:endParaRPr>
                    </a:p>
                  </a:txBody>
                  <a:tcPr marL="9525" marR="9525" marT="9524" marB="0" anchor="b"/>
                </a:tc>
                <a:extLst>
                  <a:ext uri="{0D108BD9-81ED-4DB2-BD59-A6C34878D82A}">
                    <a16:rowId xmlns:a16="http://schemas.microsoft.com/office/drawing/2014/main" val="10008"/>
                  </a:ext>
                </a:extLst>
              </a:tr>
              <a:tr h="371520">
                <a:tc>
                  <a:txBody>
                    <a:bodyPr/>
                    <a:lstStyle/>
                    <a:p>
                      <a:pPr lvl="0" algn="l" fontAlgn="b"/>
                      <a:r>
                        <a:rPr lang="en-US" sz="1800" u="none" strike="noStrike" dirty="0"/>
                        <a:t> </a:t>
                      </a:r>
                      <a:r>
                        <a:rPr lang="en-US" sz="1800" u="none" strike="noStrike" dirty="0" err="1"/>
                        <a:t>Labour</a:t>
                      </a:r>
                      <a:r>
                        <a:rPr lang="en-US" sz="1800" u="none" strike="noStrike" dirty="0"/>
                        <a:t> – accounting </a:t>
                      </a:r>
                      <a:endParaRPr lang="en-US" sz="1800" b="0" i="0" u="none" strike="noStrike" dirty="0">
                        <a:solidFill>
                          <a:srgbClr val="000000"/>
                        </a:solidFill>
                        <a:latin typeface="+mj-lt"/>
                      </a:endParaRPr>
                    </a:p>
                  </a:txBody>
                  <a:tcPr marL="9525" marR="9525" marT="9524" marB="0" anchor="b"/>
                </a:tc>
                <a:tc>
                  <a:txBody>
                    <a:bodyPr/>
                    <a:lstStyle/>
                    <a:p>
                      <a:pPr lvl="0"/>
                      <a:r>
                        <a:rPr lang="en-US" sz="1800" dirty="0"/>
                        <a:t>Indirect</a:t>
                      </a:r>
                      <a:endParaRPr lang="mr-IN" sz="1800" dirty="0">
                        <a:latin typeface="+mj-lt"/>
                      </a:endParaRPr>
                    </a:p>
                  </a:txBody>
                  <a:tcPr marL="9525" marR="9525" marT="9524" marB="0" anchor="b"/>
                </a:tc>
                <a:extLst>
                  <a:ext uri="{0D108BD9-81ED-4DB2-BD59-A6C34878D82A}">
                    <a16:rowId xmlns:a16="http://schemas.microsoft.com/office/drawing/2014/main" val="10009"/>
                  </a:ext>
                </a:extLst>
              </a:tr>
              <a:tr h="558137">
                <a:tc>
                  <a:txBody>
                    <a:bodyPr/>
                    <a:lstStyle/>
                    <a:p>
                      <a:pPr marL="96838" lvl="0" indent="-96838" algn="l" fontAlgn="b">
                        <a:tabLst/>
                      </a:pPr>
                      <a:r>
                        <a:rPr lang="en-US" sz="1800" u="none" strike="noStrike" dirty="0"/>
                        <a:t> Transportation of raw materials </a:t>
                      </a:r>
                      <a:endParaRPr lang="en-US" sz="1800" b="0" i="0" u="none" strike="noStrike" dirty="0">
                        <a:solidFill>
                          <a:srgbClr val="000000"/>
                        </a:solidFill>
                        <a:latin typeface="+mj-lt"/>
                      </a:endParaRPr>
                    </a:p>
                  </a:txBody>
                  <a:tcPr marL="9525" marR="9525" marT="9524" marB="0" anchor="b"/>
                </a:tc>
                <a:tc>
                  <a:txBody>
                    <a:bodyPr/>
                    <a:lstStyle/>
                    <a:p>
                      <a:pPr lvl="0"/>
                      <a:r>
                        <a:rPr lang="en-US" sz="1800" dirty="0"/>
                        <a:t>Direct</a:t>
                      </a:r>
                      <a:endParaRPr lang="mr-IN" sz="1800" dirty="0">
                        <a:latin typeface="+mj-lt"/>
                      </a:endParaRPr>
                    </a:p>
                  </a:txBody>
                  <a:tcPr marL="9525" marR="9525" marT="9524" marB="0" anchor="b"/>
                </a:tc>
                <a:extLst>
                  <a:ext uri="{0D108BD9-81ED-4DB2-BD59-A6C34878D82A}">
                    <a16:rowId xmlns:a16="http://schemas.microsoft.com/office/drawing/2014/main" val="10010"/>
                  </a:ext>
                </a:extLst>
              </a:tr>
              <a:tr h="558137">
                <a:tc>
                  <a:txBody>
                    <a:bodyPr/>
                    <a:lstStyle/>
                    <a:p>
                      <a:pPr marL="47625" lvl="0" indent="0" algn="l" fontAlgn="b">
                        <a:tabLst/>
                      </a:pPr>
                      <a:r>
                        <a:rPr lang="en-US" sz="1800" u="none" strike="noStrike" dirty="0"/>
                        <a:t>Maintenance</a:t>
                      </a:r>
                      <a:r>
                        <a:rPr dirty="0"/>
                        <a:t> </a:t>
                      </a:r>
                      <a:r>
                        <a:rPr lang="en-US" sz="1800" u="none" strike="noStrike" dirty="0"/>
                        <a:t>of sewing machine</a:t>
                      </a:r>
                      <a:endParaRPr lang="mr-IN" sz="1800" b="0" i="0" u="none" strike="noStrike" dirty="0">
                        <a:solidFill>
                          <a:srgbClr val="000000"/>
                        </a:solidFill>
                        <a:latin typeface="+mj-lt"/>
                      </a:endParaRPr>
                    </a:p>
                  </a:txBody>
                  <a:tcPr marL="9525" marR="9525" marT="9524" marB="0" anchor="b"/>
                </a:tc>
                <a:tc>
                  <a:txBody>
                    <a:bodyPr/>
                    <a:lstStyle/>
                    <a:p>
                      <a:pPr lvl="0"/>
                      <a:r>
                        <a:rPr lang="en-US" sz="1800" dirty="0"/>
                        <a:t>Direct</a:t>
                      </a:r>
                      <a:endParaRPr lang="mr-IN" sz="1800" dirty="0">
                        <a:latin typeface="+mj-lt"/>
                      </a:endParaRPr>
                    </a:p>
                  </a:txBody>
                  <a:tcPr marL="9525" marR="9525" marT="9524" marB="0" anchor="b"/>
                </a:tc>
                <a:extLst>
                  <a:ext uri="{0D108BD9-81ED-4DB2-BD59-A6C34878D82A}">
                    <a16:rowId xmlns:a16="http://schemas.microsoft.com/office/drawing/2014/main" val="10011"/>
                  </a:ext>
                </a:extLst>
              </a:tr>
            </a:tbl>
          </a:graphicData>
        </a:graphic>
      </p:graphicFrame>
      <p:sp>
        <p:nvSpPr>
          <p:cNvPr id="24620"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C5AAD7D6-1835-4CE8-9FF6-C5C203F189F0}" type="slidenum">
              <a:rPr lang="en-US" sz="1600" b="1">
                <a:latin typeface="Calibri" pitchFamily="34" charset="0"/>
              </a:rPr>
              <a:pPr algn="ctr"/>
              <a:t>21</a:t>
            </a:fld>
            <a:endParaRPr lang="mr-IN" sz="1600" b="1">
              <a:latin typeface="Calibri" pitchFamily="34" charset="0"/>
            </a:endParaRPr>
          </a:p>
        </p:txBody>
      </p:sp>
      <p:sp>
        <p:nvSpPr>
          <p:cNvPr id="9" name="Title 1"/>
          <p:cNvSpPr txBox="1">
            <a:spLocks/>
          </p:cNvSpPr>
          <p:nvPr/>
        </p:nvSpPr>
        <p:spPr bwMode="auto">
          <a:xfrm>
            <a:off x="4724400" y="228600"/>
            <a:ext cx="40386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lqanjh</a:t>
            </a:r>
            <a:r>
              <a:rPr lang="en-US" sz="2400" dirty="0">
                <a:solidFill>
                  <a:srgbClr val="000000"/>
                </a:solidFill>
                <a:latin typeface="Kruti Dev 010" pitchFamily="2" charset="0"/>
              </a:rPr>
              <a:t> </a:t>
            </a:r>
            <a:r>
              <a:rPr lang="en-US" sz="2400" dirty="0" err="1">
                <a:solidFill>
                  <a:srgbClr val="000000"/>
                </a:solidFill>
                <a:latin typeface="Kruti Dev 010" pitchFamily="2" charset="0"/>
              </a:rPr>
              <a:t>xkesZaV</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ykxr</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oxhZdj.k</a:t>
            </a:r>
            <a:endParaRPr lang="en-US" sz="2400" dirty="0">
              <a:solidFill>
                <a:srgbClr val="000000"/>
              </a:solidFill>
              <a:latin typeface="Arial" charset="0"/>
            </a:endParaRPr>
          </a:p>
        </p:txBody>
      </p:sp>
      <p:graphicFrame>
        <p:nvGraphicFramePr>
          <p:cNvPr id="10" name="Content Placeholder 5"/>
          <p:cNvGraphicFramePr>
            <a:graphicFrameLocks/>
          </p:cNvGraphicFramePr>
          <p:nvPr>
            <p:extLst>
              <p:ext uri="{D42A27DB-BD31-4B8C-83A1-F6EECF244321}">
                <p14:modId xmlns:p14="http://schemas.microsoft.com/office/powerpoint/2010/main" val="751250261"/>
              </p:ext>
            </p:extLst>
          </p:nvPr>
        </p:nvGraphicFramePr>
        <p:xfrm>
          <a:off x="4724400" y="1219200"/>
          <a:ext cx="4038600" cy="5018091"/>
        </p:xfrm>
        <a:graphic>
          <a:graphicData uri="http://schemas.openxmlformats.org/drawingml/2006/table">
            <a:tbl>
              <a:tblPr firstRow="1" bandRow="1">
                <a:tableStyleId>{5940675A-B579-460E-94D1-54222C63F5DA}</a:tableStyleId>
              </a:tblPr>
              <a:tblGrid>
                <a:gridCol w="2819400">
                  <a:extLst>
                    <a:ext uri="{9D8B030D-6E8A-4147-A177-3AD203B41FA5}">
                      <a16:colId xmlns:a16="http://schemas.microsoft.com/office/drawing/2014/main" val="20000"/>
                    </a:ext>
                  </a:extLst>
                </a:gridCol>
                <a:gridCol w="1219200">
                  <a:extLst>
                    <a:ext uri="{9D8B030D-6E8A-4147-A177-3AD203B41FA5}">
                      <a16:colId xmlns:a16="http://schemas.microsoft.com/office/drawing/2014/main" val="20001"/>
                    </a:ext>
                  </a:extLst>
                </a:gridCol>
              </a:tblGrid>
              <a:tr h="371520">
                <a:tc>
                  <a:txBody>
                    <a:bodyPr/>
                    <a:lstStyle/>
                    <a:p>
                      <a:r>
                        <a:rPr lang="en-US" sz="1800" b="1" dirty="0" err="1">
                          <a:latin typeface="Kruti Dev 010" pitchFamily="2" charset="0"/>
                        </a:rPr>
                        <a:t>ykxr</a:t>
                      </a:r>
                      <a:endParaRPr lang="mr-IN" sz="1800" b="1" dirty="0">
                        <a:latin typeface="Kruti Dev 010" pitchFamily="2" charset="0"/>
                        <a:cs typeface="Arial" pitchFamily="34" charset="0"/>
                      </a:endParaRPr>
                    </a:p>
                  </a:txBody>
                  <a:tcPr marT="45711" marB="45711"/>
                </a:tc>
                <a:tc>
                  <a:txBody>
                    <a:bodyPr/>
                    <a:lstStyle/>
                    <a:p>
                      <a:r>
                        <a:rPr lang="en-US" sz="1800" b="1" dirty="0" err="1">
                          <a:latin typeface="Kruti Dev 010" pitchFamily="2" charset="0"/>
                        </a:rPr>
                        <a:t>oxZ</a:t>
                      </a:r>
                      <a:endParaRPr lang="mr-IN" sz="1800" b="1" dirty="0">
                        <a:latin typeface="+mj-lt"/>
                        <a:cs typeface="Arial" pitchFamily="34" charset="0"/>
                      </a:endParaRPr>
                    </a:p>
                  </a:txBody>
                  <a:tcPr marT="45711" marB="45711"/>
                </a:tc>
                <a:extLst>
                  <a:ext uri="{0D108BD9-81ED-4DB2-BD59-A6C34878D82A}">
                    <a16:rowId xmlns:a16="http://schemas.microsoft.com/office/drawing/2014/main" val="10000"/>
                  </a:ext>
                </a:extLst>
              </a:tr>
              <a:tr h="371520">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en-US" sz="1800" b="0" i="0" u="none" strike="noStrike" dirty="0">
                          <a:solidFill>
                            <a:srgbClr val="000000"/>
                          </a:solidFill>
                          <a:latin typeface="Kruti Dev 010" pitchFamily="2" charset="0"/>
                        </a:rPr>
                        <a:t>Je &amp; </a:t>
                      </a:r>
                      <a:r>
                        <a:rPr lang="en-US" sz="1800" b="0" i="0" u="none" strike="noStrike" dirty="0" err="1">
                          <a:solidFill>
                            <a:srgbClr val="000000"/>
                          </a:solidFill>
                          <a:latin typeface="Kruti Dev 010" pitchFamily="2" charset="0"/>
                        </a:rPr>
                        <a:t>mRiknu</a:t>
                      </a:r>
                      <a:endParaRPr lang="en-US" sz="1800" b="0" i="0" u="none" strike="noStrike" dirty="0">
                        <a:solidFill>
                          <a:srgbClr val="000000"/>
                        </a:solidFill>
                        <a:latin typeface="Kruti Dev 010" pitchFamily="2" charset="0"/>
                      </a:endParaRPr>
                    </a:p>
                  </a:txBody>
                  <a:tcPr marL="9525" marR="9525" marT="9524" marB="0" anchor="b"/>
                </a:tc>
                <a:tc>
                  <a:txBody>
                    <a:bodyPr/>
                    <a:lstStyle/>
                    <a:p>
                      <a:r>
                        <a:rPr lang="en-US" sz="1800" dirty="0" err="1">
                          <a:latin typeface="Kruti Dev 010" pitchFamily="2" charset="0"/>
                        </a:rPr>
                        <a:t>izR</a:t>
                      </a:r>
                      <a:r>
                        <a:rPr lang="en-US" sz="1800" dirty="0">
                          <a:latin typeface="Kruti Dev 010" pitchFamily="2" charset="0"/>
                        </a:rPr>
                        <a:t>;{k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01"/>
                  </a:ext>
                </a:extLst>
              </a:tr>
              <a:tr h="371520">
                <a:tc>
                  <a:txBody>
                    <a:bodyPr/>
                    <a:lstStyle/>
                    <a:p>
                      <a:pPr algn="l" fontAlgn="b"/>
                      <a:r>
                        <a:rPr lang="en-US" sz="1800" b="0" i="0" u="none" strike="noStrike" dirty="0" err="1">
                          <a:solidFill>
                            <a:srgbClr val="000000"/>
                          </a:solidFill>
                          <a:latin typeface="Kruti Dev 010" pitchFamily="2" charset="0"/>
                        </a:rPr>
                        <a:t>dPpk</a:t>
                      </a:r>
                      <a:r>
                        <a:rPr lang="en-US" sz="1800" b="0" i="0" u="none" strike="noStrike" dirty="0">
                          <a:solidFill>
                            <a:srgbClr val="000000"/>
                          </a:solidFill>
                          <a:latin typeface="Kruti Dev 010" pitchFamily="2" charset="0"/>
                        </a:rPr>
                        <a:t> </a:t>
                      </a:r>
                      <a:r>
                        <a:rPr lang="en-US" sz="1800" b="0" i="0" u="none" strike="noStrike" dirty="0" err="1">
                          <a:solidFill>
                            <a:srgbClr val="000000"/>
                          </a:solidFill>
                          <a:latin typeface="Kruti Dev 010" pitchFamily="2" charset="0"/>
                        </a:rPr>
                        <a:t>eky</a:t>
                      </a:r>
                      <a:endParaRPr lang="en-US" sz="1800" b="0" i="0" u="none" strike="noStrike" dirty="0">
                        <a:solidFill>
                          <a:srgbClr val="000000"/>
                        </a:solidFill>
                        <a:latin typeface="+mj-lt"/>
                      </a:endParaRPr>
                    </a:p>
                  </a:txBody>
                  <a:tcPr marL="9525" marR="9525" marT="9524" marB="0" anchor="b"/>
                </a:tc>
                <a:tc>
                  <a:txBody>
                    <a:bodyPr/>
                    <a:lstStyle/>
                    <a:p>
                      <a:r>
                        <a:rPr lang="en-US" sz="1800">
                          <a:latin typeface="Kruti Dev 010" pitchFamily="2" charset="0"/>
                        </a:rPr>
                        <a:t>izR;{k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02"/>
                  </a:ext>
                </a:extLst>
              </a:tr>
              <a:tr h="371520">
                <a:tc>
                  <a:txBody>
                    <a:bodyPr/>
                    <a:lstStyle/>
                    <a:p>
                      <a:pPr algn="l" fontAlgn="b"/>
                      <a:r>
                        <a:rPr lang="en-US" sz="1800" b="0" i="0" u="none" strike="noStrike" dirty="0">
                          <a:solidFill>
                            <a:srgbClr val="000000"/>
                          </a:solidFill>
                          <a:latin typeface="Kruti Dev 010" pitchFamily="2" charset="0"/>
                        </a:rPr>
                        <a:t>Je &amp; </a:t>
                      </a:r>
                      <a:r>
                        <a:rPr lang="en-US" sz="1800" b="0" i="0" u="none" strike="noStrike" dirty="0" err="1">
                          <a:solidFill>
                            <a:srgbClr val="000000"/>
                          </a:solidFill>
                          <a:latin typeface="Kruti Dev 010" pitchFamily="2" charset="0"/>
                        </a:rPr>
                        <a:t>lsYl</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rFkk</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ekdsZfVax</a:t>
                      </a:r>
                      <a:endParaRPr lang="en-US" sz="1800" b="0" i="0" u="none" strike="noStrike" dirty="0">
                        <a:solidFill>
                          <a:srgbClr val="000000"/>
                        </a:solidFill>
                        <a:latin typeface="Kruti Dev 010" pitchFamily="2" charset="0"/>
                      </a:endParaRPr>
                    </a:p>
                  </a:txBody>
                  <a:tcPr marL="9524" marR="9524" marT="9525" marB="0" anchor="b"/>
                </a:tc>
                <a:tc>
                  <a:txBody>
                    <a:bodyPr/>
                    <a:lstStyle/>
                    <a:p>
                      <a:r>
                        <a:rPr lang="en-US" sz="1800" dirty="0" err="1">
                          <a:latin typeface="Kruti Dev 010" pitchFamily="2" charset="0"/>
                        </a:rPr>
                        <a:t>vizR</a:t>
                      </a:r>
                      <a:r>
                        <a:rPr lang="en-US" sz="1800" dirty="0">
                          <a:latin typeface="Kruti Dev 010" pitchFamily="2" charset="0"/>
                        </a:rPr>
                        <a:t>;{k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03"/>
                  </a:ext>
                </a:extLst>
              </a:tr>
              <a:tr h="371520">
                <a:tc>
                  <a:txBody>
                    <a:bodyPr/>
                    <a:lstStyle/>
                    <a:p>
                      <a:pPr algn="l" fontAlgn="b"/>
                      <a:r>
                        <a:rPr lang="en-US" sz="1800" b="0" i="0" u="none" strike="noStrike" dirty="0" err="1">
                          <a:solidFill>
                            <a:srgbClr val="000000"/>
                          </a:solidFill>
                          <a:latin typeface="Kruti Dev 010" pitchFamily="2" charset="0"/>
                        </a:rPr>
                        <a:t>fdjk;k</a:t>
                      </a:r>
                      <a:r>
                        <a:rPr lang="en-US" sz="1800" b="0" i="0" u="none" strike="noStrike" dirty="0">
                          <a:solidFill>
                            <a:srgbClr val="000000"/>
                          </a:solidFill>
                          <a:latin typeface="Kruti Dev 010" pitchFamily="2" charset="0"/>
                        </a:rPr>
                        <a:t>]</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fctyh</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ikuh</a:t>
                      </a:r>
                      <a:endParaRPr lang="en-US" sz="1800" b="0" i="0" u="none" strike="noStrike" dirty="0">
                        <a:solidFill>
                          <a:srgbClr val="000000"/>
                        </a:solidFill>
                        <a:latin typeface="Kruti Dev 010" pitchFamily="2" charset="0"/>
                      </a:endParaRPr>
                    </a:p>
                  </a:txBody>
                  <a:tcPr marL="9524" marR="9524" marT="9525" marB="0" anchor="b"/>
                </a:tc>
                <a:tc>
                  <a:txBody>
                    <a:bodyPr/>
                    <a:lstStyle/>
                    <a:p>
                      <a:r>
                        <a:rPr lang="en-US" sz="1800">
                          <a:latin typeface="Kruti Dev 010" pitchFamily="2" charset="0"/>
                        </a:rPr>
                        <a:t>vizR;{k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04"/>
                  </a:ext>
                </a:extLst>
              </a:tr>
              <a:tr h="371520">
                <a:tc>
                  <a:txBody>
                    <a:bodyPr/>
                    <a:lstStyle/>
                    <a:p>
                      <a:pPr algn="l" fontAlgn="b"/>
                      <a:r>
                        <a:rPr lang="en-US" sz="1800" b="0" i="0" u="none" strike="noStrike" dirty="0">
                          <a:solidFill>
                            <a:srgbClr val="000000"/>
                          </a:solidFill>
                          <a:latin typeface="Kruti Dev 010" pitchFamily="2" charset="0"/>
                        </a:rPr>
                        <a:t>_.k </a:t>
                      </a:r>
                      <a:r>
                        <a:rPr lang="en-US" sz="1800" b="0" i="0" u="none" strike="noStrike" dirty="0" err="1">
                          <a:solidFill>
                            <a:srgbClr val="000000"/>
                          </a:solidFill>
                          <a:latin typeface="Kruti Dev 010" pitchFamily="2" charset="0"/>
                        </a:rPr>
                        <a:t>ij</a:t>
                      </a:r>
                      <a:r>
                        <a:rPr lang="en-US" sz="1800" b="0" i="0" u="none" strike="noStrike" dirty="0">
                          <a:solidFill>
                            <a:srgbClr val="000000"/>
                          </a:solidFill>
                          <a:latin typeface="Kruti Dev 010" pitchFamily="2" charset="0"/>
                        </a:rPr>
                        <a:t> </a:t>
                      </a:r>
                      <a:r>
                        <a:rPr lang="en-US" sz="1800" b="0" i="0" u="none" strike="noStrike" dirty="0" err="1">
                          <a:solidFill>
                            <a:srgbClr val="000000"/>
                          </a:solidFill>
                          <a:latin typeface="Kruti Dev 010" pitchFamily="2" charset="0"/>
                        </a:rPr>
                        <a:t>C;kt</a:t>
                      </a:r>
                      <a:endParaRPr lang="en-US" sz="1800" b="0" i="0" u="none" strike="noStrike" dirty="0">
                        <a:solidFill>
                          <a:srgbClr val="000000"/>
                        </a:solidFill>
                        <a:latin typeface="Kruti Dev 010" pitchFamily="2" charset="0"/>
                      </a:endParaRPr>
                    </a:p>
                  </a:txBody>
                  <a:tcPr marL="9524" marR="9524" marT="9525" marB="0" anchor="b"/>
                </a:tc>
                <a:tc>
                  <a:txBody>
                    <a:bodyPr/>
                    <a:lstStyle/>
                    <a:p>
                      <a:r>
                        <a:rPr lang="en-US" sz="1800" dirty="0" err="1">
                          <a:latin typeface="Kruti Dev 010" pitchFamily="2" charset="0"/>
                        </a:rPr>
                        <a:t>vizR</a:t>
                      </a:r>
                      <a:r>
                        <a:rPr lang="en-US" sz="1800" dirty="0">
                          <a:latin typeface="Kruti Dev 010" pitchFamily="2" charset="0"/>
                        </a:rPr>
                        <a:t>;{k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05"/>
                  </a:ext>
                </a:extLst>
              </a:tr>
              <a:tr h="371520">
                <a:tc>
                  <a:txBody>
                    <a:bodyPr/>
                    <a:lstStyle/>
                    <a:p>
                      <a:pPr algn="l" fontAlgn="b"/>
                      <a:r>
                        <a:rPr lang="en-US" sz="1800" b="0" i="0" u="none" strike="noStrike" dirty="0" err="1">
                          <a:solidFill>
                            <a:srgbClr val="000000"/>
                          </a:solidFill>
                          <a:latin typeface="Kruti Dev 010" pitchFamily="2" charset="0"/>
                        </a:rPr>
                        <a:t>ewY;gzkl</a:t>
                      </a:r>
                      <a:endParaRPr lang="en-US" sz="1800" b="0" i="0" u="none" strike="noStrike" dirty="0">
                        <a:solidFill>
                          <a:srgbClr val="000000"/>
                        </a:solidFill>
                        <a:latin typeface="Kruti Dev 010" pitchFamily="2" charset="0"/>
                      </a:endParaRPr>
                    </a:p>
                  </a:txBody>
                  <a:tcPr marL="9524" marR="9524" marT="9525" marB="0" anchor="b"/>
                </a:tc>
                <a:tc>
                  <a:txBody>
                    <a:bodyPr/>
                    <a:lstStyle/>
                    <a:p>
                      <a:r>
                        <a:rPr lang="en-US" sz="1800" dirty="0" err="1">
                          <a:latin typeface="Kruti Dev 010" pitchFamily="2" charset="0"/>
                        </a:rPr>
                        <a:t>vizR</a:t>
                      </a:r>
                      <a:r>
                        <a:rPr lang="en-US" sz="1800" dirty="0">
                          <a:latin typeface="Kruti Dev 010" pitchFamily="2" charset="0"/>
                        </a:rPr>
                        <a:t>;{k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06"/>
                  </a:ext>
                </a:extLst>
              </a:tr>
              <a:tr h="371520">
                <a:tc>
                  <a:txBody>
                    <a:bodyPr/>
                    <a:lstStyle/>
                    <a:p>
                      <a:pPr algn="l" fontAlgn="b"/>
                      <a:r>
                        <a:rPr lang="en-US" sz="1800" b="0" i="0" u="none" strike="noStrike" dirty="0" err="1">
                          <a:solidFill>
                            <a:srgbClr val="000000"/>
                          </a:solidFill>
                          <a:latin typeface="Kruti Dev 010" pitchFamily="2" charset="0"/>
                        </a:rPr>
                        <a:t>ipsZ</a:t>
                      </a:r>
                      <a:r>
                        <a:rPr lang="en-US" sz="1800" b="0" i="0" u="none" strike="noStrike" dirty="0">
                          <a:solidFill>
                            <a:srgbClr val="000000"/>
                          </a:solidFill>
                          <a:latin typeface="Kruti Dev 010" pitchFamily="2" charset="0"/>
                        </a:rPr>
                        <a:t>] </a:t>
                      </a:r>
                      <a:r>
                        <a:rPr lang="en-US" sz="1800" b="0" i="0" u="none" strike="noStrike" dirty="0" err="1">
                          <a:solidFill>
                            <a:srgbClr val="000000"/>
                          </a:solidFill>
                          <a:latin typeface="Kruti Dev 010" pitchFamily="2" charset="0"/>
                        </a:rPr>
                        <a:t>lkbu</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cksMZ</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vkfn</a:t>
                      </a:r>
                      <a:endParaRPr lang="en-US" sz="1800" b="0" i="0" u="none" strike="noStrike" dirty="0">
                        <a:solidFill>
                          <a:srgbClr val="000000"/>
                        </a:solidFill>
                        <a:latin typeface="Kruti Dev 010" pitchFamily="2" charset="0"/>
                      </a:endParaRPr>
                    </a:p>
                  </a:txBody>
                  <a:tcPr marL="9524" marR="9524" marT="9525" marB="0" anchor="b"/>
                </a:tc>
                <a:tc>
                  <a:txBody>
                    <a:bodyPr/>
                    <a:lstStyle/>
                    <a:p>
                      <a:r>
                        <a:rPr lang="en-US" sz="1800" dirty="0" err="1">
                          <a:latin typeface="Kruti Dev 010" pitchFamily="2" charset="0"/>
                        </a:rPr>
                        <a:t>vizR</a:t>
                      </a:r>
                      <a:r>
                        <a:rPr lang="en-US" sz="1800" dirty="0">
                          <a:latin typeface="Kruti Dev 010" pitchFamily="2" charset="0"/>
                        </a:rPr>
                        <a:t>;{k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07"/>
                  </a:ext>
                </a:extLst>
              </a:tr>
              <a:tr h="558137">
                <a:tc>
                  <a:txBody>
                    <a:bodyPr/>
                    <a:lstStyle/>
                    <a:p>
                      <a:pPr algn="l" fontAlgn="b"/>
                      <a:r>
                        <a:rPr lang="en-US" sz="1800" b="0" i="0" u="none" strike="noStrike" dirty="0" err="1">
                          <a:solidFill>
                            <a:srgbClr val="000000"/>
                          </a:solidFill>
                          <a:latin typeface="Kruti Dev 010" pitchFamily="2" charset="0"/>
                        </a:rPr>
                        <a:t>cus</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gq</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lkekuksa</a:t>
                      </a:r>
                      <a:r>
                        <a:rPr lang="en-US" sz="1800" b="0" i="0" u="none" strike="noStrike" baseline="0" dirty="0">
                          <a:solidFill>
                            <a:srgbClr val="000000"/>
                          </a:solidFill>
                          <a:latin typeface="Kruti Dev 010" pitchFamily="2" charset="0"/>
                        </a:rPr>
                        <a:t> dh &lt;</a:t>
                      </a:r>
                      <a:r>
                        <a:rPr lang="en-US" sz="1800" b="0" i="0" u="none" strike="noStrike" baseline="0" dirty="0" err="1">
                          <a:solidFill>
                            <a:srgbClr val="000000"/>
                          </a:solidFill>
                          <a:latin typeface="Kruti Dev 010" pitchFamily="2" charset="0"/>
                        </a:rPr>
                        <a:t>qykbZ</a:t>
                      </a:r>
                      <a:r>
                        <a:rPr lang="en-US" sz="1800" b="0" i="0" u="none" strike="noStrike" baseline="0" dirty="0">
                          <a:solidFill>
                            <a:srgbClr val="000000"/>
                          </a:solidFill>
                          <a:latin typeface="Kruti Dev 010" pitchFamily="2" charset="0"/>
                        </a:rPr>
                        <a:t> </a:t>
                      </a:r>
                      <a:endParaRPr lang="en-US" sz="1800" b="0" i="0" u="none" strike="noStrike" dirty="0">
                        <a:solidFill>
                          <a:srgbClr val="000000"/>
                        </a:solidFill>
                        <a:latin typeface="Kruti Dev 010" pitchFamily="2" charset="0"/>
                      </a:endParaRPr>
                    </a:p>
                  </a:txBody>
                  <a:tcPr marL="9524" marR="9524" marT="9525" marB="0" anchor="b"/>
                </a:tc>
                <a:tc>
                  <a:txBody>
                    <a:bodyPr/>
                    <a:lstStyle/>
                    <a:p>
                      <a:r>
                        <a:rPr lang="en-US" sz="1800">
                          <a:latin typeface="Kruti Dev 010" pitchFamily="2" charset="0"/>
                        </a:rPr>
                        <a:t>izR;{k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08"/>
                  </a:ext>
                </a:extLst>
              </a:tr>
              <a:tr h="371520">
                <a:tc>
                  <a:txBody>
                    <a:bodyPr/>
                    <a:lstStyle/>
                    <a:p>
                      <a:pPr algn="l" fontAlgn="b"/>
                      <a:r>
                        <a:rPr lang="en-US" sz="1800" b="0" i="0" u="none" strike="noStrike" dirty="0">
                          <a:solidFill>
                            <a:srgbClr val="000000"/>
                          </a:solidFill>
                          <a:latin typeface="Kruti Dev 010" pitchFamily="2" charset="0"/>
                        </a:rPr>
                        <a:t>Je &amp;</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vdkmafVax</a:t>
                      </a:r>
                      <a:endParaRPr lang="en-US" sz="1800" b="0" i="0" u="none" strike="noStrike" dirty="0">
                        <a:solidFill>
                          <a:srgbClr val="000000"/>
                        </a:solidFill>
                        <a:latin typeface="Kruti Dev 010" pitchFamily="2" charset="0"/>
                      </a:endParaRPr>
                    </a:p>
                  </a:txBody>
                  <a:tcPr marL="9524" marR="9524" marT="9525" marB="0" anchor="b"/>
                </a:tc>
                <a:tc>
                  <a:txBody>
                    <a:bodyPr/>
                    <a:lstStyle/>
                    <a:p>
                      <a:r>
                        <a:rPr lang="en-US" sz="1800" dirty="0" err="1">
                          <a:latin typeface="Kruti Dev 010" pitchFamily="2" charset="0"/>
                        </a:rPr>
                        <a:t>vizR</a:t>
                      </a:r>
                      <a:r>
                        <a:rPr lang="en-US" sz="1800" dirty="0">
                          <a:latin typeface="Kruti Dev 010" pitchFamily="2" charset="0"/>
                        </a:rPr>
                        <a:t>;{k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09"/>
                  </a:ext>
                </a:extLst>
              </a:tr>
              <a:tr h="558137">
                <a:tc>
                  <a:txBody>
                    <a:bodyPr/>
                    <a:lstStyle/>
                    <a:p>
                      <a:pPr algn="l" fontAlgn="b"/>
                      <a:r>
                        <a:rPr lang="en-US" sz="1800" b="0" i="0" u="none" strike="noStrike" dirty="0" err="1">
                          <a:solidFill>
                            <a:srgbClr val="000000"/>
                          </a:solidFill>
                          <a:latin typeface="Kruti Dev 010" pitchFamily="2" charset="0"/>
                        </a:rPr>
                        <a:t>dPps</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eky</a:t>
                      </a:r>
                      <a:r>
                        <a:rPr lang="en-US" sz="1800" b="0" i="0" u="none" strike="noStrike" baseline="0" dirty="0">
                          <a:solidFill>
                            <a:srgbClr val="000000"/>
                          </a:solidFill>
                          <a:latin typeface="Kruti Dev 010" pitchFamily="2" charset="0"/>
                        </a:rPr>
                        <a:t> dh &lt;</a:t>
                      </a:r>
                      <a:r>
                        <a:rPr lang="en-US" sz="1800" b="0" i="0" u="none" strike="noStrike" baseline="0" dirty="0" err="1">
                          <a:solidFill>
                            <a:srgbClr val="000000"/>
                          </a:solidFill>
                          <a:latin typeface="Kruti Dev 010" pitchFamily="2" charset="0"/>
                        </a:rPr>
                        <a:t>qykbZ</a:t>
                      </a:r>
                      <a:r>
                        <a:rPr lang="en-US" sz="1800" b="0" i="0" u="none" strike="noStrike" baseline="0" dirty="0">
                          <a:solidFill>
                            <a:srgbClr val="000000"/>
                          </a:solidFill>
                          <a:latin typeface="Kruti Dev 010" pitchFamily="2" charset="0"/>
                        </a:rPr>
                        <a:t> </a:t>
                      </a:r>
                      <a:endParaRPr lang="en-US" sz="1800" b="0" i="0" u="none" strike="noStrike" dirty="0">
                        <a:solidFill>
                          <a:srgbClr val="000000"/>
                        </a:solidFill>
                        <a:latin typeface="Kruti Dev 010" pitchFamily="2" charset="0"/>
                      </a:endParaRPr>
                    </a:p>
                  </a:txBody>
                  <a:tcPr marL="9524" marR="9524" marT="9525" marB="0" anchor="b"/>
                </a:tc>
                <a:tc>
                  <a:txBody>
                    <a:bodyPr/>
                    <a:lstStyle/>
                    <a:p>
                      <a:r>
                        <a:rPr lang="en-US" sz="1800">
                          <a:latin typeface="Kruti Dev 010" pitchFamily="2" charset="0"/>
                        </a:rPr>
                        <a:t>izR;{k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10"/>
                  </a:ext>
                </a:extLst>
              </a:tr>
              <a:tr h="558137">
                <a:tc>
                  <a:txBody>
                    <a:bodyPr/>
                    <a:lstStyle/>
                    <a:p>
                      <a:pPr algn="l" fontAlgn="b"/>
                      <a:r>
                        <a:rPr lang="en-US" sz="1800" b="0" i="0" u="none" strike="noStrike" dirty="0" err="1">
                          <a:solidFill>
                            <a:srgbClr val="000000"/>
                          </a:solidFill>
                          <a:latin typeface="Kruti Dev 010" pitchFamily="2" charset="0"/>
                        </a:rPr>
                        <a:t>flykbZ</a:t>
                      </a:r>
                      <a:r>
                        <a:rPr lang="en-US" sz="1800" b="0" i="0" u="none" strike="noStrike" dirty="0">
                          <a:solidFill>
                            <a:srgbClr val="000000"/>
                          </a:solidFill>
                          <a:latin typeface="Kruti Dev 010" pitchFamily="2" charset="0"/>
                        </a:rPr>
                        <a:t> </a:t>
                      </a:r>
                      <a:r>
                        <a:rPr lang="hi-IN" sz="1400" b="0" i="0" u="none" strike="noStrike" dirty="0">
                          <a:solidFill>
                            <a:srgbClr val="000000"/>
                          </a:solidFill>
                          <a:latin typeface="Kruti Dev 010" pitchFamily="2" charset="0"/>
                        </a:rPr>
                        <a:t>मशीन</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dk</a:t>
                      </a:r>
                      <a:r>
                        <a:rPr lang="en-US" sz="1800" b="0" i="0" u="none" strike="noStrike" baseline="0" dirty="0">
                          <a:solidFill>
                            <a:srgbClr val="000000"/>
                          </a:solidFill>
                          <a:latin typeface="Kruti Dev 010" pitchFamily="2" charset="0"/>
                        </a:rPr>
                        <a:t> j[</a:t>
                      </a:r>
                      <a:r>
                        <a:rPr lang="en-US" sz="1800" b="0" i="0" u="none" strike="noStrike" baseline="0" dirty="0" err="1">
                          <a:solidFill>
                            <a:srgbClr val="000000"/>
                          </a:solidFill>
                          <a:latin typeface="Kruti Dev 010" pitchFamily="2" charset="0"/>
                        </a:rPr>
                        <a:t>kj</a:t>
                      </a:r>
                      <a:r>
                        <a:rPr lang="en-US" sz="1800" b="0" i="0" u="none" strike="noStrike" baseline="0" dirty="0">
                          <a:solidFill>
                            <a:srgbClr val="000000"/>
                          </a:solidFill>
                          <a:latin typeface="Kruti Dev 010" pitchFamily="2" charset="0"/>
                        </a:rPr>
                        <a:t>[</a:t>
                      </a:r>
                      <a:r>
                        <a:rPr lang="en-US" sz="1800" b="0" i="0" u="none" strike="noStrike" baseline="0" dirty="0" err="1">
                          <a:solidFill>
                            <a:srgbClr val="000000"/>
                          </a:solidFill>
                          <a:latin typeface="Kruti Dev 010" pitchFamily="2" charset="0"/>
                        </a:rPr>
                        <a:t>kko</a:t>
                      </a:r>
                      <a:endParaRPr lang="en-US" sz="1800" b="0" i="0" u="none" strike="noStrike" dirty="0">
                        <a:solidFill>
                          <a:srgbClr val="000000"/>
                        </a:solidFill>
                        <a:latin typeface="Kruti Dev 010" pitchFamily="2" charset="0"/>
                      </a:endParaRPr>
                    </a:p>
                  </a:txBody>
                  <a:tcPr marL="9524" marR="9524" marT="9525" marB="0" anchor="b"/>
                </a:tc>
                <a:tc>
                  <a:txBody>
                    <a:bodyPr/>
                    <a:lstStyle/>
                    <a:p>
                      <a:r>
                        <a:rPr lang="en-US" sz="1800" dirty="0" err="1">
                          <a:latin typeface="Kruti Dev 010" pitchFamily="2" charset="0"/>
                        </a:rPr>
                        <a:t>izR</a:t>
                      </a:r>
                      <a:r>
                        <a:rPr lang="en-US" sz="1800" dirty="0">
                          <a:latin typeface="Kruti Dev 010" pitchFamily="2" charset="0"/>
                        </a:rPr>
                        <a:t>;{k</a:t>
                      </a:r>
                      <a:endParaRPr lang="mr-IN" sz="1800" dirty="0">
                        <a:latin typeface="Kruti Dev 010" pitchFamily="2" charset="0"/>
                      </a:endParaRPr>
                    </a:p>
                  </a:txBody>
                  <a:tcPr marL="9525" marR="9525" marT="9524" marB="0" anchor="b"/>
                </a:tc>
                <a:extLst>
                  <a:ext uri="{0D108BD9-81ED-4DB2-BD59-A6C34878D82A}">
                    <a16:rowId xmlns:a16="http://schemas.microsoft.com/office/drawing/2014/main" val="10011"/>
                  </a:ext>
                </a:extLst>
              </a:tr>
            </a:tbl>
          </a:graphicData>
        </a:graphic>
      </p:graphicFrame>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Title 1"/>
          <p:cNvSpPr>
            <a:spLocks noGrp="1"/>
          </p:cNvSpPr>
          <p:nvPr>
            <p:ph type="title"/>
          </p:nvPr>
        </p:nvSpPr>
        <p:spPr>
          <a:xfrm>
            <a:off x="304800" y="228600"/>
            <a:ext cx="40386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Sundari</a:t>
            </a:r>
            <a:r>
              <a:rPr dirty="0"/>
              <a:t> </a:t>
            </a:r>
            <a:r>
              <a:rPr lang="en-US" sz="2400" dirty="0">
                <a:solidFill>
                  <a:srgbClr val="000000"/>
                </a:solidFill>
                <a:latin typeface="Arial" charset="0"/>
              </a:rPr>
              <a:t>Garments: Cost category calculation</a:t>
            </a:r>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3400561841"/>
              </p:ext>
            </p:extLst>
          </p:nvPr>
        </p:nvGraphicFramePr>
        <p:xfrm>
          <a:off x="381000" y="1103313"/>
          <a:ext cx="3962400" cy="5267168"/>
        </p:xfrm>
        <a:graphic>
          <a:graphicData uri="http://schemas.openxmlformats.org/drawingml/2006/table">
            <a:tbl>
              <a:tblPr firstRow="1" bandRow="1">
                <a:tableStyleId>{5940675A-B579-460E-94D1-54222C63F5DA}</a:tableStyleId>
              </a:tblPr>
              <a:tblGrid>
                <a:gridCol w="2168104">
                  <a:extLst>
                    <a:ext uri="{9D8B030D-6E8A-4147-A177-3AD203B41FA5}">
                      <a16:colId xmlns:a16="http://schemas.microsoft.com/office/drawing/2014/main" val="20000"/>
                    </a:ext>
                  </a:extLst>
                </a:gridCol>
                <a:gridCol w="879895">
                  <a:extLst>
                    <a:ext uri="{9D8B030D-6E8A-4147-A177-3AD203B41FA5}">
                      <a16:colId xmlns:a16="http://schemas.microsoft.com/office/drawing/2014/main" val="20001"/>
                    </a:ext>
                  </a:extLst>
                </a:gridCol>
                <a:gridCol w="914401">
                  <a:extLst>
                    <a:ext uri="{9D8B030D-6E8A-4147-A177-3AD203B41FA5}">
                      <a16:colId xmlns:a16="http://schemas.microsoft.com/office/drawing/2014/main" val="20002"/>
                    </a:ext>
                  </a:extLst>
                </a:gridCol>
              </a:tblGrid>
              <a:tr h="371631">
                <a:tc>
                  <a:txBody>
                    <a:bodyPr/>
                    <a:lstStyle/>
                    <a:p>
                      <a:r>
                        <a:rPr lang="en-US" sz="1400" b="1" dirty="0"/>
                        <a:t>Cost</a:t>
                      </a:r>
                      <a:endParaRPr lang="en-US" sz="1400" b="1" dirty="0">
                        <a:latin typeface="+mj-lt"/>
                        <a:cs typeface="Arial" pitchFamily="34" charset="0"/>
                      </a:endParaRPr>
                    </a:p>
                  </a:txBody>
                  <a:tcPr marL="72000" marR="72000" marT="45725" marB="45725"/>
                </a:tc>
                <a:tc>
                  <a:txBody>
                    <a:bodyPr/>
                    <a:lstStyle/>
                    <a:p>
                      <a:r>
                        <a:rPr lang="en-US" sz="1400" b="1" dirty="0"/>
                        <a:t>Category</a:t>
                      </a:r>
                      <a:endParaRPr lang="en-US" sz="1400" b="1" dirty="0">
                        <a:latin typeface="+mj-lt"/>
                        <a:cs typeface="Arial" pitchFamily="34" charset="0"/>
                      </a:endParaRPr>
                    </a:p>
                  </a:txBody>
                  <a:tcPr marL="72000" marR="72000" marT="45725" marB="45725"/>
                </a:tc>
                <a:tc>
                  <a:txBody>
                    <a:bodyPr/>
                    <a:lstStyle/>
                    <a:p>
                      <a:pPr algn="r"/>
                      <a:r>
                        <a:rPr lang="en-US" sz="1400" b="1" dirty="0"/>
                        <a:t>Amount</a:t>
                      </a:r>
                      <a:endParaRPr lang="en-US" sz="1400" b="1" dirty="0">
                        <a:latin typeface="+mj-lt"/>
                        <a:cs typeface="Arial" pitchFamily="34" charset="0"/>
                      </a:endParaRPr>
                    </a:p>
                  </a:txBody>
                  <a:tcPr marL="72000" marR="72000" marT="45725" marB="45725"/>
                </a:tc>
                <a:extLst>
                  <a:ext uri="{0D108BD9-81ED-4DB2-BD59-A6C34878D82A}">
                    <a16:rowId xmlns:a16="http://schemas.microsoft.com/office/drawing/2014/main" val="10000"/>
                  </a:ext>
                </a:extLst>
              </a:tr>
              <a:tr h="371631">
                <a:tc>
                  <a:txBody>
                    <a:bodyPr/>
                    <a:lstStyle/>
                    <a:p>
                      <a:pPr algn="l" fontAlgn="b"/>
                      <a:r>
                        <a:rPr lang="en-US" sz="1400" u="none" strike="noStrike" dirty="0"/>
                        <a:t>Raw materials </a:t>
                      </a:r>
                      <a:endParaRPr lang="en-US" sz="1400" b="0" i="0" u="none" strike="noStrike" dirty="0">
                        <a:solidFill>
                          <a:srgbClr val="000000"/>
                        </a:solidFill>
                        <a:latin typeface="+mj-lt"/>
                        <a:cs typeface="Arial" pitchFamily="34" charset="0"/>
                      </a:endParaRPr>
                    </a:p>
                  </a:txBody>
                  <a:tcPr marL="252000" marR="72000" marT="9526" marB="0"/>
                </a:tc>
                <a:tc>
                  <a:txBody>
                    <a:bodyPr/>
                    <a:lstStyle/>
                    <a:p>
                      <a:pPr algn="l" fontAlgn="b"/>
                      <a:r>
                        <a:rPr lang="en-US" sz="1400" u="none" strike="noStrike" dirty="0"/>
                        <a:t>Direct</a:t>
                      </a:r>
                      <a:endParaRPr lang="en-US" sz="1400" b="0" i="0" u="none" strike="noStrike" dirty="0">
                        <a:solidFill>
                          <a:srgbClr val="000000"/>
                        </a:solidFill>
                        <a:latin typeface="+mj-lt"/>
                        <a:cs typeface="Arial" pitchFamily="34" charset="0"/>
                      </a:endParaRPr>
                    </a:p>
                  </a:txBody>
                  <a:tcPr marL="72000" marR="72000" marT="9526" marB="0"/>
                </a:tc>
                <a:tc>
                  <a:txBody>
                    <a:bodyPr/>
                    <a:lstStyle/>
                    <a:p>
                      <a:pPr algn="r" fontAlgn="b"/>
                      <a:r>
                        <a:rPr lang="en-US" sz="1400" u="none" strike="noStrike" dirty="0"/>
                        <a:t>3,20,000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1"/>
                  </a:ext>
                </a:extLst>
              </a:tr>
              <a:tr h="436291">
                <a:tc>
                  <a:txBody>
                    <a:bodyPr/>
                    <a:lstStyle/>
                    <a:p>
                      <a:pPr algn="l" fontAlgn="b"/>
                      <a:r>
                        <a:rPr lang="en-US" sz="1400" u="none" strike="noStrike" dirty="0"/>
                        <a:t>Cost of sewing machine maintenance </a:t>
                      </a:r>
                      <a:endParaRPr lang="en-US" sz="1400" b="0" i="0" u="none" strike="noStrike" dirty="0">
                        <a:solidFill>
                          <a:srgbClr val="000000"/>
                        </a:solidFill>
                        <a:latin typeface="+mj-lt"/>
                        <a:cs typeface="Arial" pitchFamily="34" charset="0"/>
                      </a:endParaRPr>
                    </a:p>
                  </a:txBody>
                  <a:tcPr marL="252000" marR="72000" marT="9526" marB="0"/>
                </a:tc>
                <a:tc>
                  <a:txBody>
                    <a:bodyPr/>
                    <a:lstStyle/>
                    <a:p>
                      <a:pPr algn="l" fontAlgn="b"/>
                      <a:r>
                        <a:rPr lang="en-US" sz="1400" u="none" strike="noStrike"/>
                        <a:t>Direct</a:t>
                      </a:r>
                      <a:endParaRPr lang="en-US" sz="1400" b="0" i="0" u="none" strike="noStrike" dirty="0">
                        <a:solidFill>
                          <a:srgbClr val="000000"/>
                        </a:solidFill>
                        <a:latin typeface="+mj-lt"/>
                        <a:cs typeface="Arial" pitchFamily="34" charset="0"/>
                      </a:endParaRPr>
                    </a:p>
                  </a:txBody>
                  <a:tcPr marL="72000" marR="72000" marT="9526" marB="0"/>
                </a:tc>
                <a:tc>
                  <a:txBody>
                    <a:bodyPr/>
                    <a:lstStyle/>
                    <a:p>
                      <a:pPr algn="r" fontAlgn="b"/>
                      <a:r>
                        <a:rPr lang="en-US" sz="1400" u="none" strike="noStrike" dirty="0"/>
                        <a:t>2,000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2"/>
                  </a:ext>
                </a:extLst>
              </a:tr>
              <a:tr h="436291">
                <a:tc>
                  <a:txBody>
                    <a:bodyPr/>
                    <a:lstStyle/>
                    <a:p>
                      <a:pPr algn="l" fontAlgn="b"/>
                      <a:r>
                        <a:rPr lang="en-US" sz="1400" u="none" strike="noStrike" dirty="0"/>
                        <a:t>Transportation of raw materials </a:t>
                      </a:r>
                      <a:endParaRPr lang="en-US" sz="1400" b="0" i="0" u="none" strike="noStrike" dirty="0">
                        <a:solidFill>
                          <a:srgbClr val="000000"/>
                        </a:solidFill>
                        <a:latin typeface="+mj-lt"/>
                        <a:cs typeface="Arial" pitchFamily="34" charset="0"/>
                      </a:endParaRPr>
                    </a:p>
                  </a:txBody>
                  <a:tcPr marL="252000" marR="72000" marT="9526" marB="0"/>
                </a:tc>
                <a:tc>
                  <a:txBody>
                    <a:bodyPr/>
                    <a:lstStyle/>
                    <a:p>
                      <a:pPr algn="l" fontAlgn="b"/>
                      <a:r>
                        <a:rPr lang="en-US" sz="1400" u="none" strike="noStrike"/>
                        <a:t>Direct</a:t>
                      </a:r>
                      <a:endParaRPr lang="en-US" sz="1400" b="0" i="0" u="none" strike="noStrike" dirty="0">
                        <a:solidFill>
                          <a:srgbClr val="000000"/>
                        </a:solidFill>
                        <a:latin typeface="+mj-lt"/>
                        <a:cs typeface="Arial" pitchFamily="34" charset="0"/>
                      </a:endParaRPr>
                    </a:p>
                  </a:txBody>
                  <a:tcPr marL="72000" marR="72000" marT="9526" marB="0"/>
                </a:tc>
                <a:tc>
                  <a:txBody>
                    <a:bodyPr/>
                    <a:lstStyle/>
                    <a:p>
                      <a:pPr algn="r" fontAlgn="b"/>
                      <a:r>
                        <a:rPr lang="en-US" sz="1400" u="none" strike="noStrike" dirty="0"/>
                        <a:t>10,000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3"/>
                  </a:ext>
                </a:extLst>
              </a:tr>
              <a:tr h="371631">
                <a:tc>
                  <a:txBody>
                    <a:bodyPr/>
                    <a:lstStyle/>
                    <a:p>
                      <a:pPr algn="l" fontAlgn="b"/>
                      <a:r>
                        <a:rPr lang="en-US" sz="1400" u="none" strike="noStrike" dirty="0" err="1"/>
                        <a:t>Labour</a:t>
                      </a:r>
                      <a:r>
                        <a:rPr lang="en-US" sz="1400" u="none" strike="noStrike" dirty="0"/>
                        <a:t> – production </a:t>
                      </a:r>
                      <a:endParaRPr lang="en-US" sz="1400" b="0" i="0" u="none" strike="noStrike" dirty="0">
                        <a:solidFill>
                          <a:srgbClr val="000000"/>
                        </a:solidFill>
                        <a:latin typeface="+mj-lt"/>
                        <a:cs typeface="Arial" pitchFamily="34" charset="0"/>
                      </a:endParaRPr>
                    </a:p>
                  </a:txBody>
                  <a:tcPr marL="252000" marR="72000" marT="9526" marB="0"/>
                </a:tc>
                <a:tc>
                  <a:txBody>
                    <a:bodyPr/>
                    <a:lstStyle/>
                    <a:p>
                      <a:pPr algn="l" fontAlgn="b"/>
                      <a:r>
                        <a:rPr lang="en-US" sz="1400" u="none" strike="noStrike" dirty="0">
                          <a:solidFill>
                            <a:schemeClr val="tx1"/>
                          </a:solidFill>
                        </a:rPr>
                        <a:t>Direct</a:t>
                      </a:r>
                      <a:endParaRPr lang="en-US" sz="1400" b="0" i="0" u="none" strike="noStrike" dirty="0">
                        <a:solidFill>
                          <a:schemeClr val="tx1"/>
                        </a:solidFill>
                        <a:latin typeface="+mj-lt"/>
                        <a:cs typeface="Arial" pitchFamily="34" charset="0"/>
                      </a:endParaRPr>
                    </a:p>
                  </a:txBody>
                  <a:tcPr marL="72000" marR="72000" marT="9526" marB="0"/>
                </a:tc>
                <a:tc>
                  <a:txBody>
                    <a:bodyPr/>
                    <a:lstStyle/>
                    <a:p>
                      <a:pPr algn="r" fontAlgn="b"/>
                      <a:r>
                        <a:rPr lang="en-US" sz="1400" u="none" strike="noStrike" dirty="0">
                          <a:solidFill>
                            <a:schemeClr val="tx1"/>
                          </a:solidFill>
                        </a:rPr>
                        <a:t>3,60,000</a:t>
                      </a:r>
                      <a:endParaRPr lang="en-US" sz="1400" b="0" i="0" u="none" strike="noStrike"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04"/>
                  </a:ext>
                </a:extLst>
              </a:tr>
              <a:tr h="371631">
                <a:tc>
                  <a:txBody>
                    <a:bodyPr/>
                    <a:lstStyle/>
                    <a:p>
                      <a:pPr algn="l" fontAlgn="b"/>
                      <a:r>
                        <a:rPr lang="en-US" sz="1400" b="1" u="none" strike="noStrike" dirty="0"/>
                        <a:t>TOTAL DIRECT COSTS</a:t>
                      </a:r>
                      <a:endParaRPr lang="en-US" sz="1400" b="1" i="0" u="none" strike="noStrike" dirty="0">
                        <a:solidFill>
                          <a:srgbClr val="000000"/>
                        </a:solidFill>
                        <a:latin typeface="+mj-lt"/>
                        <a:cs typeface="Arial" pitchFamily="34" charset="0"/>
                      </a:endParaRPr>
                    </a:p>
                  </a:txBody>
                  <a:tcPr marL="72000" marR="72000" marT="9526" marB="0"/>
                </a:tc>
                <a:tc>
                  <a:txBody>
                    <a:bodyPr/>
                    <a:lstStyle/>
                    <a:p>
                      <a:pPr algn="l" fontAlgn="b"/>
                      <a:endParaRPr lang="en-US" sz="1400" b="1" i="0" u="none" strike="noStrike" dirty="0">
                        <a:solidFill>
                          <a:schemeClr val="tx1"/>
                        </a:solidFill>
                        <a:latin typeface="+mj-lt"/>
                        <a:cs typeface="Arial" pitchFamily="34" charset="0"/>
                      </a:endParaRPr>
                    </a:p>
                  </a:txBody>
                  <a:tcPr marL="72000" marR="72000" marT="9526" marB="0"/>
                </a:tc>
                <a:tc>
                  <a:txBody>
                    <a:bodyPr/>
                    <a:lstStyle/>
                    <a:p>
                      <a:pPr algn="r" fontAlgn="b"/>
                      <a:r>
                        <a:rPr lang="en-US" sz="1400" b="1" u="none" strike="noStrike" dirty="0">
                          <a:solidFill>
                            <a:schemeClr val="tx1"/>
                          </a:solidFill>
                        </a:rPr>
                        <a:t>6,92,000</a:t>
                      </a:r>
                      <a:endParaRPr lang="en-US" sz="1400" b="1" i="0" u="none" strike="noStrike"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05"/>
                  </a:ext>
                </a:extLst>
              </a:tr>
              <a:tr h="436291">
                <a:tc>
                  <a:txBody>
                    <a:bodyPr/>
                    <a:lstStyle/>
                    <a:p>
                      <a:pPr algn="l" fontAlgn="b"/>
                      <a:r>
                        <a:rPr lang="en-US" sz="1400" u="none" strike="noStrike" kern="1200" dirty="0"/>
                        <a:t>Transportation of finished goods </a:t>
                      </a:r>
                      <a:endParaRPr lang="en-US" sz="1400" b="0" i="0" u="none" strike="noStrike" dirty="0">
                        <a:solidFill>
                          <a:srgbClr val="000000"/>
                        </a:solidFill>
                        <a:latin typeface="+mj-lt"/>
                        <a:cs typeface="Arial" pitchFamily="34" charset="0"/>
                      </a:endParaRPr>
                    </a:p>
                  </a:txBody>
                  <a:tcPr marL="252000" marR="72000" marT="9526" marB="0"/>
                </a:tc>
                <a:tc>
                  <a:txBody>
                    <a:bodyPr/>
                    <a:lstStyle/>
                    <a:p>
                      <a:pPr algn="l" fontAlgn="b"/>
                      <a:r>
                        <a:rPr lang="en-US" sz="1400" u="none" strike="noStrike" dirty="0">
                          <a:solidFill>
                            <a:schemeClr val="tx1"/>
                          </a:solidFill>
                        </a:rPr>
                        <a:t>Indirect</a:t>
                      </a:r>
                      <a:endParaRPr lang="en-US" sz="1400" b="0" i="0" u="none" strike="noStrike" dirty="0">
                        <a:solidFill>
                          <a:schemeClr val="tx1"/>
                        </a:solidFill>
                        <a:latin typeface="+mj-lt"/>
                        <a:cs typeface="Arial" pitchFamily="34" charset="0"/>
                      </a:endParaRPr>
                    </a:p>
                  </a:txBody>
                  <a:tcPr marL="72000" marR="72000" marT="9526" marB="0"/>
                </a:tc>
                <a:tc>
                  <a:txBody>
                    <a:bodyPr/>
                    <a:lstStyle/>
                    <a:p>
                      <a:pPr algn="r" fontAlgn="b"/>
                      <a:r>
                        <a:rPr lang="en-US" sz="1400" u="none" strike="noStrike" dirty="0">
                          <a:solidFill>
                            <a:schemeClr val="tx1"/>
                          </a:solidFill>
                        </a:rPr>
                        <a:t>28,000</a:t>
                      </a:r>
                      <a:endParaRPr lang="en-US" sz="1400" b="0" i="0" u="none" strike="noStrike"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06"/>
                  </a:ext>
                </a:extLst>
              </a:tr>
              <a:tr h="436291">
                <a:tc>
                  <a:txBody>
                    <a:bodyPr/>
                    <a:lstStyle/>
                    <a:p>
                      <a:pPr algn="l" fontAlgn="b"/>
                      <a:r>
                        <a:rPr lang="en-US" sz="1400" u="none" strike="noStrike" kern="1200" dirty="0"/>
                        <a:t>Production center rent, electricity, water </a:t>
                      </a:r>
                      <a:endParaRPr lang="en-US" sz="1400" b="0" i="0" u="none" strike="noStrike" dirty="0">
                        <a:solidFill>
                          <a:srgbClr val="000000"/>
                        </a:solidFill>
                        <a:latin typeface="+mj-lt"/>
                        <a:cs typeface="Arial" pitchFamily="34" charset="0"/>
                      </a:endParaRPr>
                    </a:p>
                  </a:txBody>
                  <a:tcPr marL="252000" marR="72000" marT="9526" marB="0"/>
                </a:tc>
                <a:tc>
                  <a:txBody>
                    <a:bodyPr/>
                    <a:lstStyle/>
                    <a:p>
                      <a:pPr algn="l" fontAlgn="b"/>
                      <a:r>
                        <a:rPr lang="en-US" sz="1400" u="none" strike="noStrike" dirty="0">
                          <a:solidFill>
                            <a:schemeClr val="tx1"/>
                          </a:solidFill>
                        </a:rPr>
                        <a:t>Indirect</a:t>
                      </a:r>
                      <a:endParaRPr lang="en-US" sz="1400" b="0" i="0" u="none" strike="noStrike" dirty="0">
                        <a:solidFill>
                          <a:schemeClr val="tx1"/>
                        </a:solidFill>
                        <a:latin typeface="+mj-lt"/>
                        <a:cs typeface="Arial" pitchFamily="34" charset="0"/>
                      </a:endParaRPr>
                    </a:p>
                  </a:txBody>
                  <a:tcPr marL="72000" marR="72000" marT="9526" marB="0"/>
                </a:tc>
                <a:tc>
                  <a:txBody>
                    <a:bodyPr/>
                    <a:lstStyle/>
                    <a:p>
                      <a:pPr algn="r" fontAlgn="b"/>
                      <a:r>
                        <a:rPr lang="en-US" sz="1400" u="none" strike="noStrike" dirty="0">
                          <a:solidFill>
                            <a:schemeClr val="tx1"/>
                          </a:solidFill>
                        </a:rPr>
                        <a:t>48,000</a:t>
                      </a:r>
                      <a:endParaRPr lang="en-US" sz="1400" b="0" i="0" u="none" strike="noStrike"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07"/>
                  </a:ext>
                </a:extLst>
              </a:tr>
              <a:tr h="436291">
                <a:tc>
                  <a:txBody>
                    <a:bodyPr/>
                    <a:lstStyle/>
                    <a:p>
                      <a:pPr algn="l" fontAlgn="b"/>
                      <a:r>
                        <a:rPr lang="en-US" sz="1400" u="none" strike="noStrike" dirty="0" err="1"/>
                        <a:t>Labour</a:t>
                      </a:r>
                      <a:r>
                        <a:rPr lang="en-US" sz="1400" u="none" strike="noStrike" dirty="0"/>
                        <a:t> – sales &amp; marketing </a:t>
                      </a:r>
                      <a:endParaRPr lang="en-US" sz="1400" b="0" i="0" u="none" strike="noStrike" dirty="0">
                        <a:solidFill>
                          <a:srgbClr val="000000"/>
                        </a:solidFill>
                        <a:latin typeface="+mj-lt"/>
                        <a:cs typeface="Arial" pitchFamily="34" charset="0"/>
                      </a:endParaRPr>
                    </a:p>
                  </a:txBody>
                  <a:tcPr marL="252000" marR="72000" marT="9526" marB="0"/>
                </a:tc>
                <a:tc>
                  <a:txBody>
                    <a:bodyPr/>
                    <a:lstStyle/>
                    <a:p>
                      <a:pPr algn="l" fontAlgn="b"/>
                      <a:r>
                        <a:rPr lang="en-US" sz="1400" u="none" strike="noStrike">
                          <a:solidFill>
                            <a:schemeClr val="tx1"/>
                          </a:solidFill>
                        </a:rPr>
                        <a:t>Indirect</a:t>
                      </a:r>
                      <a:endParaRPr lang="en-US" sz="1400" b="0" i="0" u="none" strike="noStrike" dirty="0">
                        <a:solidFill>
                          <a:schemeClr val="tx1"/>
                        </a:solidFill>
                        <a:latin typeface="+mj-lt"/>
                        <a:cs typeface="Arial" pitchFamily="34" charset="0"/>
                      </a:endParaRPr>
                    </a:p>
                  </a:txBody>
                  <a:tcPr marL="72000" marR="72000" marT="9526" marB="0"/>
                </a:tc>
                <a:tc>
                  <a:txBody>
                    <a:bodyPr/>
                    <a:lstStyle/>
                    <a:p>
                      <a:pPr algn="r" fontAlgn="b"/>
                      <a:r>
                        <a:rPr lang="en-US" sz="1400" u="none" strike="noStrike" dirty="0">
                          <a:solidFill>
                            <a:schemeClr val="tx1"/>
                          </a:solidFill>
                        </a:rPr>
                        <a:t>75,000</a:t>
                      </a:r>
                      <a:endParaRPr lang="en-US" sz="1400" b="0" i="0" u="none" strike="noStrike"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08"/>
                  </a:ext>
                </a:extLst>
              </a:tr>
              <a:tr h="371631">
                <a:tc>
                  <a:txBody>
                    <a:bodyPr/>
                    <a:lstStyle/>
                    <a:p>
                      <a:pPr algn="l" fontAlgn="b"/>
                      <a:r>
                        <a:rPr lang="en-US" sz="1400" u="none" strike="noStrike" dirty="0" err="1"/>
                        <a:t>Labour</a:t>
                      </a:r>
                      <a:r>
                        <a:rPr lang="en-US" sz="1400" u="none" strike="noStrike" dirty="0"/>
                        <a:t> – accounting </a:t>
                      </a:r>
                      <a:endParaRPr lang="en-US" sz="1400" b="0" i="0" u="none" strike="noStrike" dirty="0">
                        <a:solidFill>
                          <a:srgbClr val="000000"/>
                        </a:solidFill>
                        <a:latin typeface="+mj-lt"/>
                        <a:cs typeface="Arial" pitchFamily="34" charset="0"/>
                      </a:endParaRPr>
                    </a:p>
                  </a:txBody>
                  <a:tcPr marL="252000" marR="72000" marT="9526" marB="0"/>
                </a:tc>
                <a:tc>
                  <a:txBody>
                    <a:bodyPr/>
                    <a:lstStyle/>
                    <a:p>
                      <a:pPr algn="l" fontAlgn="b"/>
                      <a:r>
                        <a:rPr lang="en-US" sz="1400" u="none" strike="noStrike">
                          <a:solidFill>
                            <a:schemeClr val="tx1"/>
                          </a:solidFill>
                        </a:rPr>
                        <a:t>Indirect</a:t>
                      </a:r>
                      <a:endParaRPr lang="en-US" sz="1400" b="0" i="0" u="none" strike="noStrike" dirty="0">
                        <a:solidFill>
                          <a:schemeClr val="tx1"/>
                        </a:solidFill>
                        <a:latin typeface="+mj-lt"/>
                        <a:cs typeface="Arial" pitchFamily="34" charset="0"/>
                      </a:endParaRPr>
                    </a:p>
                  </a:txBody>
                  <a:tcPr marL="72000" marR="72000" marT="9526" marB="0"/>
                </a:tc>
                <a:tc>
                  <a:txBody>
                    <a:bodyPr/>
                    <a:lstStyle/>
                    <a:p>
                      <a:pPr algn="r" fontAlgn="b"/>
                      <a:r>
                        <a:rPr lang="en-US" sz="1400" u="none" strike="noStrike" dirty="0">
                          <a:solidFill>
                            <a:schemeClr val="tx1"/>
                          </a:solidFill>
                        </a:rPr>
                        <a:t>24,000</a:t>
                      </a:r>
                      <a:endParaRPr lang="en-US" sz="1400" b="0" i="0" u="none" strike="noStrike"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09"/>
                  </a:ext>
                </a:extLst>
              </a:tr>
              <a:tr h="371631">
                <a:tc>
                  <a:txBody>
                    <a:bodyPr/>
                    <a:lstStyle/>
                    <a:p>
                      <a:pPr algn="l" fontAlgn="b"/>
                      <a:r>
                        <a:rPr lang="en-US" sz="1400" u="none" strike="noStrike" dirty="0"/>
                        <a:t>Pamphlets/sign board </a:t>
                      </a:r>
                      <a:endParaRPr lang="en-US" sz="1400" b="0" i="0" u="none" strike="noStrike" dirty="0">
                        <a:solidFill>
                          <a:srgbClr val="000000"/>
                        </a:solidFill>
                        <a:latin typeface="+mj-lt"/>
                        <a:cs typeface="Arial" pitchFamily="34" charset="0"/>
                      </a:endParaRPr>
                    </a:p>
                  </a:txBody>
                  <a:tcPr marL="252000" marR="72000" marT="9526" marB="0"/>
                </a:tc>
                <a:tc>
                  <a:txBody>
                    <a:bodyPr/>
                    <a:lstStyle/>
                    <a:p>
                      <a:pPr algn="l" fontAlgn="b"/>
                      <a:r>
                        <a:rPr lang="en-US" sz="1400" u="none" strike="noStrike">
                          <a:solidFill>
                            <a:schemeClr val="tx1"/>
                          </a:solidFill>
                        </a:rPr>
                        <a:t>Indirect</a:t>
                      </a:r>
                      <a:endParaRPr lang="en-US" sz="1400" b="0" i="0" u="none" strike="noStrike" dirty="0">
                        <a:solidFill>
                          <a:schemeClr val="tx1"/>
                        </a:solidFill>
                        <a:latin typeface="+mj-lt"/>
                        <a:cs typeface="Arial" pitchFamily="34" charset="0"/>
                      </a:endParaRPr>
                    </a:p>
                  </a:txBody>
                  <a:tcPr marL="72000" marR="72000" marT="9526" marB="0"/>
                </a:tc>
                <a:tc>
                  <a:txBody>
                    <a:bodyPr/>
                    <a:lstStyle/>
                    <a:p>
                      <a:pPr algn="r" fontAlgn="b"/>
                      <a:r>
                        <a:rPr lang="en-US" sz="1400" u="none" strike="noStrike" dirty="0">
                          <a:solidFill>
                            <a:schemeClr val="tx1"/>
                          </a:solidFill>
                        </a:rPr>
                        <a:t>33,000</a:t>
                      </a:r>
                      <a:endParaRPr lang="en-US" sz="1400" b="0" i="0" u="none" strike="noStrike"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10"/>
                  </a:ext>
                </a:extLst>
              </a:tr>
              <a:tr h="242148">
                <a:tc>
                  <a:txBody>
                    <a:bodyPr/>
                    <a:lstStyle/>
                    <a:p>
                      <a:pPr algn="l" fontAlgn="b"/>
                      <a:r>
                        <a:rPr lang="en-US" sz="1400" u="none" strike="noStrike" dirty="0"/>
                        <a:t>Interest on loan</a:t>
                      </a:r>
                      <a:endParaRPr lang="en-US" sz="1400" b="0" i="0" u="none" strike="noStrike" dirty="0">
                        <a:solidFill>
                          <a:srgbClr val="000000"/>
                        </a:solidFill>
                        <a:latin typeface="+mj-lt"/>
                        <a:cs typeface="Arial" pitchFamily="34" charset="0"/>
                      </a:endParaRPr>
                    </a:p>
                  </a:txBody>
                  <a:tcPr marL="252000" marR="72000" marT="9526" marB="0"/>
                </a:tc>
                <a:tc>
                  <a:txBody>
                    <a:bodyPr/>
                    <a:lstStyle/>
                    <a:p>
                      <a:r>
                        <a:rPr lang="en-US" sz="1400" u="none" strike="noStrike">
                          <a:solidFill>
                            <a:schemeClr val="tx1"/>
                          </a:solidFill>
                        </a:rPr>
                        <a:t>Indirect</a:t>
                      </a:r>
                      <a:endParaRPr lang="en-US" sz="1400" dirty="0">
                        <a:solidFill>
                          <a:schemeClr val="tx1"/>
                        </a:solidFill>
                        <a:latin typeface="+mj-lt"/>
                        <a:cs typeface="Arial" pitchFamily="34" charset="0"/>
                      </a:endParaRPr>
                    </a:p>
                  </a:txBody>
                  <a:tcPr marL="72000" marR="72000" marT="9526" marB="0"/>
                </a:tc>
                <a:tc>
                  <a:txBody>
                    <a:bodyPr/>
                    <a:lstStyle/>
                    <a:p>
                      <a:pPr algn="r"/>
                      <a:r>
                        <a:rPr lang="en-US" sz="1400" dirty="0">
                          <a:solidFill>
                            <a:schemeClr val="tx1"/>
                          </a:solidFill>
                        </a:rPr>
                        <a:t>35,000</a:t>
                      </a:r>
                      <a:endParaRPr lang="en-US" sz="1400"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11"/>
                  </a:ext>
                </a:extLst>
              </a:tr>
              <a:tr h="242148">
                <a:tc>
                  <a:txBody>
                    <a:bodyPr/>
                    <a:lstStyle/>
                    <a:p>
                      <a:pPr algn="l" fontAlgn="b"/>
                      <a:r>
                        <a:rPr lang="en-US" sz="1400" u="none" strike="noStrike" dirty="0"/>
                        <a:t>Depreciation</a:t>
                      </a:r>
                      <a:endParaRPr lang="en-US" sz="1400" b="0" i="0" u="none" strike="noStrike" dirty="0">
                        <a:solidFill>
                          <a:srgbClr val="000000"/>
                        </a:solidFill>
                        <a:latin typeface="+mj-lt"/>
                        <a:cs typeface="Arial" pitchFamily="34" charset="0"/>
                      </a:endParaRPr>
                    </a:p>
                  </a:txBody>
                  <a:tcPr marL="252000" marR="72000" marT="9526" marB="0"/>
                </a:tc>
                <a:tc>
                  <a:txBody>
                    <a:bodyPr/>
                    <a:lstStyle/>
                    <a:p>
                      <a:r>
                        <a:rPr lang="en-US" sz="1400" u="none" strike="noStrike" dirty="0">
                          <a:solidFill>
                            <a:schemeClr val="tx1"/>
                          </a:solidFill>
                        </a:rPr>
                        <a:t>Indirect</a:t>
                      </a:r>
                      <a:endParaRPr lang="en-US" sz="1400" dirty="0">
                        <a:solidFill>
                          <a:schemeClr val="tx1"/>
                        </a:solidFill>
                        <a:latin typeface="+mj-lt"/>
                        <a:cs typeface="Arial" pitchFamily="34" charset="0"/>
                      </a:endParaRPr>
                    </a:p>
                  </a:txBody>
                  <a:tcPr marL="72000" marR="72000" marT="9526" marB="0"/>
                </a:tc>
                <a:tc>
                  <a:txBody>
                    <a:bodyPr/>
                    <a:lstStyle/>
                    <a:p>
                      <a:pPr algn="r"/>
                      <a:r>
                        <a:rPr lang="en-US" sz="1400" dirty="0">
                          <a:solidFill>
                            <a:schemeClr val="tx1"/>
                          </a:solidFill>
                        </a:rPr>
                        <a:t>5,000</a:t>
                      </a:r>
                      <a:endParaRPr lang="en-US" sz="1400"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12"/>
                  </a:ext>
                </a:extLst>
              </a:tr>
              <a:tr h="371631">
                <a:tc>
                  <a:txBody>
                    <a:bodyPr/>
                    <a:lstStyle/>
                    <a:p>
                      <a:pPr algn="l" fontAlgn="b"/>
                      <a:r>
                        <a:rPr lang="en-US" sz="1400" b="1" u="none" strike="noStrike" dirty="0"/>
                        <a:t>TOTAL INDIRECT </a:t>
                      </a:r>
                      <a:r>
                        <a:rPr lang="en-US" sz="1400" b="1" u="none" strike="noStrike" baseline="0" dirty="0"/>
                        <a:t>COSTS</a:t>
                      </a:r>
                      <a:endParaRPr lang="en-US" sz="1400" b="1" i="0" u="none" strike="noStrike" dirty="0">
                        <a:solidFill>
                          <a:srgbClr val="000000"/>
                        </a:solidFill>
                        <a:latin typeface="+mj-lt"/>
                        <a:cs typeface="Arial" pitchFamily="34" charset="0"/>
                      </a:endParaRPr>
                    </a:p>
                  </a:txBody>
                  <a:tcPr marL="72000" marR="72000" marT="9526" marB="0"/>
                </a:tc>
                <a:tc>
                  <a:txBody>
                    <a:bodyPr/>
                    <a:lstStyle/>
                    <a:p>
                      <a:pPr algn="l" fontAlgn="b"/>
                      <a:endParaRPr lang="en-US" sz="1400" b="1" i="0" u="none" strike="noStrike" dirty="0">
                        <a:solidFill>
                          <a:schemeClr val="tx1"/>
                        </a:solidFill>
                        <a:latin typeface="+mj-lt"/>
                        <a:cs typeface="Arial" pitchFamily="34" charset="0"/>
                      </a:endParaRPr>
                    </a:p>
                  </a:txBody>
                  <a:tcPr marL="72000" marR="72000" marT="9526" marB="0"/>
                </a:tc>
                <a:tc>
                  <a:txBody>
                    <a:bodyPr/>
                    <a:lstStyle/>
                    <a:p>
                      <a:pPr algn="r" fontAlgn="b"/>
                      <a:r>
                        <a:rPr lang="en-US" sz="1400" b="1" u="none" strike="noStrike" dirty="0">
                          <a:solidFill>
                            <a:schemeClr val="tx1"/>
                          </a:solidFill>
                        </a:rPr>
                        <a:t>2,48,000</a:t>
                      </a:r>
                      <a:endParaRPr lang="en-US" sz="1400" b="1" i="0" u="none" strike="noStrike" dirty="0">
                        <a:solidFill>
                          <a:schemeClr val="tx1"/>
                        </a:solidFill>
                        <a:latin typeface="+mj-lt"/>
                        <a:cs typeface="Arial" pitchFamily="34" charset="0"/>
                      </a:endParaRPr>
                    </a:p>
                  </a:txBody>
                  <a:tcPr marL="72000" marR="72000" marT="9526" marB="0"/>
                </a:tc>
                <a:extLst>
                  <a:ext uri="{0D108BD9-81ED-4DB2-BD59-A6C34878D82A}">
                    <a16:rowId xmlns:a16="http://schemas.microsoft.com/office/drawing/2014/main" val="10013"/>
                  </a:ext>
                </a:extLst>
              </a:tr>
            </a:tbl>
          </a:graphicData>
        </a:graphic>
      </p:graphicFrame>
      <p:sp>
        <p:nvSpPr>
          <p:cNvPr id="25669"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BCF295F8-C3F2-4B4C-872B-3AA83566076A}" type="slidenum">
              <a:rPr lang="en-US" sz="1600" b="1">
                <a:latin typeface="Calibri" pitchFamily="34" charset="0"/>
              </a:rPr>
              <a:pPr algn="ctr"/>
              <a:t>22</a:t>
            </a:fld>
            <a:endParaRPr lang="mr-IN" sz="1600" b="1">
              <a:latin typeface="Calibri" pitchFamily="34" charset="0"/>
            </a:endParaRPr>
          </a:p>
        </p:txBody>
      </p:sp>
      <p:sp>
        <p:nvSpPr>
          <p:cNvPr id="7" name="Title 1"/>
          <p:cNvSpPr txBox="1">
            <a:spLocks/>
          </p:cNvSpPr>
          <p:nvPr/>
        </p:nvSpPr>
        <p:spPr bwMode="auto">
          <a:xfrm>
            <a:off x="4710953" y="255494"/>
            <a:ext cx="40386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IN" sz="2400" dirty="0" err="1">
                <a:solidFill>
                  <a:srgbClr val="000000"/>
                </a:solidFill>
                <a:latin typeface="Kruti Dev 010" pitchFamily="2" charset="0"/>
              </a:rPr>
              <a:t>lqanjh</a:t>
            </a:r>
            <a:r>
              <a:rPr lang="en-IN" sz="2400" dirty="0">
                <a:solidFill>
                  <a:srgbClr val="000000"/>
                </a:solidFill>
                <a:latin typeface="Kruti Dev 010" pitchFamily="2" charset="0"/>
              </a:rPr>
              <a:t> </a:t>
            </a:r>
            <a:r>
              <a:rPr lang="en-IN" sz="2400" dirty="0" err="1">
                <a:solidFill>
                  <a:srgbClr val="000000"/>
                </a:solidFill>
                <a:latin typeface="Kruti Dev 010" pitchFamily="2" charset="0"/>
              </a:rPr>
              <a:t>xkesZaV</a:t>
            </a:r>
            <a:r>
              <a:rPr lang="en-IN" sz="2400" dirty="0">
                <a:solidFill>
                  <a:srgbClr val="000000"/>
                </a:solidFill>
                <a:latin typeface="Kruti Dev 010" pitchFamily="2" charset="0"/>
              </a:rPr>
              <a:t>% </a:t>
            </a:r>
            <a:r>
              <a:rPr lang="en-IN" sz="2400" dirty="0" err="1">
                <a:solidFill>
                  <a:srgbClr val="000000"/>
                </a:solidFill>
                <a:latin typeface="Kruti Dev 010" pitchFamily="2" charset="0"/>
              </a:rPr>
              <a:t>ykxr</a:t>
            </a:r>
            <a:r>
              <a:rPr lang="en-IN" sz="2400" dirty="0">
                <a:solidFill>
                  <a:srgbClr val="000000"/>
                </a:solidFill>
                <a:latin typeface="Kruti Dev 010" pitchFamily="2" charset="0"/>
              </a:rPr>
              <a:t> </a:t>
            </a:r>
            <a:r>
              <a:rPr lang="en-IN" sz="2400" dirty="0" err="1">
                <a:solidFill>
                  <a:srgbClr val="000000"/>
                </a:solidFill>
                <a:latin typeface="Kruti Dev 010" pitchFamily="2" charset="0"/>
              </a:rPr>
              <a:t>oxZ</a:t>
            </a:r>
            <a:r>
              <a:rPr lang="en-IN" sz="2400" dirty="0">
                <a:solidFill>
                  <a:srgbClr val="000000"/>
                </a:solidFill>
                <a:latin typeface="Kruti Dev 010" pitchFamily="2" charset="0"/>
              </a:rPr>
              <a:t> dh x.kuk</a:t>
            </a:r>
            <a:endParaRPr lang="en-IN" sz="2400" dirty="0">
              <a:solidFill>
                <a:srgbClr val="000000"/>
              </a:solidFill>
              <a:latin typeface="Arial" charset="0"/>
            </a:endParaRPr>
          </a:p>
        </p:txBody>
      </p:sp>
      <p:graphicFrame>
        <p:nvGraphicFramePr>
          <p:cNvPr id="9" name="Content Placeholder 5"/>
          <p:cNvGraphicFramePr>
            <a:graphicFrameLocks/>
          </p:cNvGraphicFramePr>
          <p:nvPr>
            <p:extLst>
              <p:ext uri="{D42A27DB-BD31-4B8C-83A1-F6EECF244321}">
                <p14:modId xmlns:p14="http://schemas.microsoft.com/office/powerpoint/2010/main" val="1945556278"/>
              </p:ext>
            </p:extLst>
          </p:nvPr>
        </p:nvGraphicFramePr>
        <p:xfrm>
          <a:off x="4787153" y="1130207"/>
          <a:ext cx="3962400" cy="5267168"/>
        </p:xfrm>
        <a:graphic>
          <a:graphicData uri="http://schemas.openxmlformats.org/drawingml/2006/table">
            <a:tbl>
              <a:tblPr firstRow="1" bandRow="1">
                <a:tableStyleId>{5940675A-B579-460E-94D1-54222C63F5DA}</a:tableStyleId>
              </a:tblPr>
              <a:tblGrid>
                <a:gridCol w="2168104">
                  <a:extLst>
                    <a:ext uri="{9D8B030D-6E8A-4147-A177-3AD203B41FA5}">
                      <a16:colId xmlns:a16="http://schemas.microsoft.com/office/drawing/2014/main" val="20000"/>
                    </a:ext>
                  </a:extLst>
                </a:gridCol>
                <a:gridCol w="879895">
                  <a:extLst>
                    <a:ext uri="{9D8B030D-6E8A-4147-A177-3AD203B41FA5}">
                      <a16:colId xmlns:a16="http://schemas.microsoft.com/office/drawing/2014/main" val="20001"/>
                    </a:ext>
                  </a:extLst>
                </a:gridCol>
                <a:gridCol w="914401">
                  <a:extLst>
                    <a:ext uri="{9D8B030D-6E8A-4147-A177-3AD203B41FA5}">
                      <a16:colId xmlns:a16="http://schemas.microsoft.com/office/drawing/2014/main" val="20002"/>
                    </a:ext>
                  </a:extLst>
                </a:gridCol>
              </a:tblGrid>
              <a:tr h="371631">
                <a:tc>
                  <a:txBody>
                    <a:bodyPr/>
                    <a:lstStyle/>
                    <a:p>
                      <a:r>
                        <a:rPr lang="en-US" sz="1400" b="1" dirty="0" err="1">
                          <a:latin typeface="Kruti Dev 010" pitchFamily="2" charset="0"/>
                        </a:rPr>
                        <a:t>ykxr</a:t>
                      </a:r>
                      <a:endParaRPr lang="en-US" sz="1400" b="1" dirty="0">
                        <a:latin typeface="Kruti Dev 010" pitchFamily="2" charset="0"/>
                        <a:cs typeface="Arial" pitchFamily="34" charset="0"/>
                      </a:endParaRPr>
                    </a:p>
                  </a:txBody>
                  <a:tcPr marL="72000" marR="72000" marT="45725" marB="45725"/>
                </a:tc>
                <a:tc>
                  <a:txBody>
                    <a:bodyPr/>
                    <a:lstStyle/>
                    <a:p>
                      <a:r>
                        <a:rPr lang="en-US" sz="1400" b="1" dirty="0" err="1">
                          <a:latin typeface="Kruti Dev 010" pitchFamily="2" charset="0"/>
                        </a:rPr>
                        <a:t>oxZ</a:t>
                      </a:r>
                      <a:endParaRPr lang="en-US" sz="1400" b="1" dirty="0">
                        <a:latin typeface="+mj-lt"/>
                        <a:cs typeface="Arial" pitchFamily="34" charset="0"/>
                      </a:endParaRPr>
                    </a:p>
                  </a:txBody>
                  <a:tcPr marL="72000" marR="72000" marT="45725" marB="45725"/>
                </a:tc>
                <a:tc>
                  <a:txBody>
                    <a:bodyPr/>
                    <a:lstStyle/>
                    <a:p>
                      <a:pPr algn="r"/>
                      <a:r>
                        <a:rPr lang="hi-IN" sz="1200" b="1" dirty="0">
                          <a:latin typeface="Kruti Dev 010" pitchFamily="2" charset="0"/>
                        </a:rPr>
                        <a:t>राशि</a:t>
                      </a:r>
                      <a:endParaRPr lang="en-US" sz="1200" b="1" dirty="0">
                        <a:latin typeface="+mj-lt"/>
                        <a:cs typeface="Arial" pitchFamily="34" charset="0"/>
                      </a:endParaRPr>
                    </a:p>
                  </a:txBody>
                  <a:tcPr marL="72000" marR="72000" marT="45725" marB="45725"/>
                </a:tc>
                <a:extLst>
                  <a:ext uri="{0D108BD9-81ED-4DB2-BD59-A6C34878D82A}">
                    <a16:rowId xmlns:a16="http://schemas.microsoft.com/office/drawing/2014/main" val="10000"/>
                  </a:ext>
                </a:extLst>
              </a:tr>
              <a:tr h="371631">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400" b="0" i="0" u="none" strike="noStrike" dirty="0" err="1">
                          <a:solidFill>
                            <a:srgbClr val="000000"/>
                          </a:solidFill>
                          <a:latin typeface="Kruti Dev 010" pitchFamily="2" charset="0"/>
                        </a:rPr>
                        <a:t>dPpk</a:t>
                      </a:r>
                      <a:r>
                        <a:rPr lang="en-US" sz="1400" b="0" i="0" u="none" strike="noStrike" dirty="0">
                          <a:solidFill>
                            <a:srgbClr val="000000"/>
                          </a:solidFill>
                          <a:latin typeface="Kruti Dev 010" pitchFamily="2" charset="0"/>
                        </a:rPr>
                        <a:t> </a:t>
                      </a:r>
                      <a:r>
                        <a:rPr lang="en-US" sz="1400" b="0" i="0" u="none" strike="noStrike" dirty="0" err="1">
                          <a:solidFill>
                            <a:srgbClr val="000000"/>
                          </a:solidFill>
                          <a:latin typeface="Kruti Dev 010" pitchFamily="2" charset="0"/>
                        </a:rPr>
                        <a:t>eky</a:t>
                      </a:r>
                      <a:endParaRPr lang="en-US" sz="1400" b="0" i="0" u="none" strike="noStrike" kern="1200" dirty="0">
                        <a:solidFill>
                          <a:srgbClr val="000000"/>
                        </a:solidFill>
                        <a:latin typeface="+mn-lt"/>
                        <a:ea typeface="+mn-ea"/>
                        <a:cs typeface="+mn-cs"/>
                      </a:endParaRPr>
                    </a:p>
                  </a:txBody>
                  <a:tcPr marL="9525" marR="9525" marT="9524" marB="0" anchor="b"/>
                </a:tc>
                <a:tc>
                  <a:txBody>
                    <a:bodyPr/>
                    <a:lstStyle/>
                    <a:p>
                      <a:pPr algn="l" fontAlgn="b"/>
                      <a:r>
                        <a:rPr lang="en-US" sz="1400" u="none" strike="noStrike" dirty="0" err="1">
                          <a:latin typeface="Kruti Dev 010" pitchFamily="2" charset="0"/>
                        </a:rPr>
                        <a:t>izR</a:t>
                      </a:r>
                      <a:r>
                        <a:rPr lang="en-US" sz="1400" u="none" strike="noStrike" dirty="0">
                          <a:latin typeface="Kruti Dev 010" pitchFamily="2" charset="0"/>
                        </a:rPr>
                        <a:t>;{k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fontAlgn="b"/>
                      <a:r>
                        <a:rPr lang="en-US" sz="1400" u="none" strike="noStrike" dirty="0">
                          <a:latin typeface="+mj-lt"/>
                        </a:rPr>
                        <a:t>3,20,000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1"/>
                  </a:ext>
                </a:extLst>
              </a:tr>
              <a:tr h="436291">
                <a:tc>
                  <a:txBody>
                    <a:bodyPr/>
                    <a:lstStyle/>
                    <a:p>
                      <a:pPr algn="l" fontAlgn="b"/>
                      <a:r>
                        <a:rPr lang="en-US" sz="1400" b="0" i="0" u="none" strike="noStrike" dirty="0" err="1">
                          <a:solidFill>
                            <a:srgbClr val="000000"/>
                          </a:solidFill>
                          <a:latin typeface="Kruti Dev 010" pitchFamily="2" charset="0"/>
                        </a:rPr>
                        <a:t>flykbZ</a:t>
                      </a:r>
                      <a:r>
                        <a:rPr lang="en-US" sz="1400" b="0" i="0" u="none" strike="noStrike" dirty="0">
                          <a:solidFill>
                            <a:srgbClr val="000000"/>
                          </a:solidFill>
                          <a:latin typeface="Kruti Dev 010" pitchFamily="2" charset="0"/>
                        </a:rPr>
                        <a:t> </a:t>
                      </a:r>
                      <a:r>
                        <a:rPr lang="hi-IN" sz="1200" b="0" i="0" u="none" strike="noStrike" dirty="0">
                          <a:solidFill>
                            <a:srgbClr val="000000"/>
                          </a:solidFill>
                          <a:latin typeface="Kruti Dev 010" pitchFamily="2" charset="0"/>
                        </a:rPr>
                        <a:t>मशीन</a:t>
                      </a:r>
                      <a:r>
                        <a:rPr lang="en-US" sz="1400" b="0" i="0" u="none" strike="noStrike"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dk</a:t>
                      </a:r>
                      <a:r>
                        <a:rPr lang="en-US" sz="1400" b="0" i="0" u="none" strike="noStrike" baseline="0" dirty="0">
                          <a:solidFill>
                            <a:srgbClr val="000000"/>
                          </a:solidFill>
                          <a:latin typeface="Kruti Dev 010" pitchFamily="2" charset="0"/>
                        </a:rPr>
                        <a:t> j[</a:t>
                      </a:r>
                      <a:r>
                        <a:rPr lang="en-US" sz="1400" b="0" i="0" u="none" strike="noStrike" baseline="0" dirty="0" err="1">
                          <a:solidFill>
                            <a:srgbClr val="000000"/>
                          </a:solidFill>
                          <a:latin typeface="Kruti Dev 010" pitchFamily="2" charset="0"/>
                        </a:rPr>
                        <a:t>kj</a:t>
                      </a:r>
                      <a:r>
                        <a:rPr lang="en-US" sz="1400" b="0" i="0" u="none" strike="noStrike" baseline="0" dirty="0">
                          <a:solidFill>
                            <a:srgbClr val="000000"/>
                          </a:solidFill>
                          <a:latin typeface="Kruti Dev 010" pitchFamily="2" charset="0"/>
                        </a:rPr>
                        <a:t>[</a:t>
                      </a:r>
                      <a:r>
                        <a:rPr lang="en-US" sz="1400" b="0" i="0" u="none" strike="noStrike" baseline="0" dirty="0" err="1">
                          <a:solidFill>
                            <a:srgbClr val="000000"/>
                          </a:solidFill>
                          <a:latin typeface="Kruti Dev 010" pitchFamily="2" charset="0"/>
                        </a:rPr>
                        <a:t>kko</a:t>
                      </a:r>
                      <a:endParaRPr lang="en-US" sz="1400" b="0" i="0" u="none" strike="noStrike" dirty="0">
                        <a:solidFill>
                          <a:srgbClr val="000000"/>
                        </a:solidFill>
                        <a:latin typeface="Kruti Dev 010" pitchFamily="2" charset="0"/>
                      </a:endParaRPr>
                    </a:p>
                  </a:txBody>
                  <a:tcPr marL="9525" marR="9525" marT="9524" marB="0" anchor="b"/>
                </a:tc>
                <a:tc>
                  <a:txBody>
                    <a:bodyPr/>
                    <a:lstStyle/>
                    <a:p>
                      <a:pPr algn="l" fontAlgn="b"/>
                      <a:r>
                        <a:rPr lang="en-US" sz="1400" u="none" strike="noStrike">
                          <a:latin typeface="Kruti Dev 010" pitchFamily="2" charset="0"/>
                        </a:rPr>
                        <a:t>izR;{k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fontAlgn="b"/>
                      <a:r>
                        <a:rPr lang="en-US" sz="1400" u="none" strike="noStrike" dirty="0">
                          <a:latin typeface="+mj-lt"/>
                        </a:rPr>
                        <a:t>2,000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2"/>
                  </a:ext>
                </a:extLst>
              </a:tr>
              <a:tr h="436291">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400" b="0" i="0" u="none" strike="noStrike" dirty="0" err="1">
                          <a:solidFill>
                            <a:srgbClr val="000000"/>
                          </a:solidFill>
                          <a:latin typeface="Kruti Dev 010" pitchFamily="2" charset="0"/>
                        </a:rPr>
                        <a:t>cus</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gq</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lkekuksa</a:t>
                      </a:r>
                      <a:r>
                        <a:rPr lang="en-US" sz="1400" b="0" i="0" u="none" strike="noStrike" baseline="0" dirty="0">
                          <a:solidFill>
                            <a:srgbClr val="000000"/>
                          </a:solidFill>
                          <a:latin typeface="Kruti Dev 010" pitchFamily="2" charset="0"/>
                        </a:rPr>
                        <a:t> dh &lt;</a:t>
                      </a:r>
                      <a:r>
                        <a:rPr lang="en-US" sz="1400" b="0" i="0" u="none" strike="noStrike" baseline="0" dirty="0" err="1">
                          <a:solidFill>
                            <a:srgbClr val="000000"/>
                          </a:solidFill>
                          <a:latin typeface="Kruti Dev 010" pitchFamily="2" charset="0"/>
                        </a:rPr>
                        <a:t>qykbZ</a:t>
                      </a:r>
                      <a:r>
                        <a:rPr lang="en-US" sz="1400" b="0" i="0" u="none" strike="noStrike" baseline="0" dirty="0">
                          <a:solidFill>
                            <a:srgbClr val="000000"/>
                          </a:solidFill>
                          <a:latin typeface="Kruti Dev 010" pitchFamily="2" charset="0"/>
                        </a:rPr>
                        <a:t> </a:t>
                      </a:r>
                      <a:endParaRPr lang="en-US" sz="1400" b="0" i="0" u="none" strike="noStrike" dirty="0">
                        <a:solidFill>
                          <a:srgbClr val="000000"/>
                        </a:solidFill>
                        <a:latin typeface="Kruti Dev 010" pitchFamily="2" charset="0"/>
                      </a:endParaRPr>
                    </a:p>
                  </a:txBody>
                  <a:tcPr marL="9524" marR="9524" marT="9525" marB="0" anchor="b"/>
                </a:tc>
                <a:tc>
                  <a:txBody>
                    <a:bodyPr/>
                    <a:lstStyle/>
                    <a:p>
                      <a:pPr algn="l" fontAlgn="b"/>
                      <a:r>
                        <a:rPr lang="en-US" sz="1400" u="none" strike="noStrike">
                          <a:latin typeface="Kruti Dev 010" pitchFamily="2" charset="0"/>
                        </a:rPr>
                        <a:t>izR;{k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fontAlgn="b"/>
                      <a:r>
                        <a:rPr lang="en-US" sz="1400" u="none" strike="noStrike" dirty="0">
                          <a:latin typeface="+mj-lt"/>
                        </a:rPr>
                        <a:t>28,000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3"/>
                  </a:ext>
                </a:extLst>
              </a:tr>
              <a:tr h="436291">
                <a:tc>
                  <a:txBody>
                    <a:bodyPr/>
                    <a:lstStyle/>
                    <a:p>
                      <a:pPr algn="l" fontAlgn="b"/>
                      <a:r>
                        <a:rPr lang="en-US" sz="1400" b="0" i="0" u="none" strike="noStrike" dirty="0" err="1">
                          <a:solidFill>
                            <a:srgbClr val="000000"/>
                          </a:solidFill>
                          <a:latin typeface="Kruti Dev 010" pitchFamily="2" charset="0"/>
                        </a:rPr>
                        <a:t>dPps</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eky</a:t>
                      </a:r>
                      <a:r>
                        <a:rPr lang="en-US" sz="1400" b="0" i="0" u="none" strike="noStrike" baseline="0" dirty="0">
                          <a:solidFill>
                            <a:srgbClr val="000000"/>
                          </a:solidFill>
                          <a:latin typeface="Kruti Dev 010" pitchFamily="2" charset="0"/>
                        </a:rPr>
                        <a:t> dh &lt;</a:t>
                      </a:r>
                      <a:r>
                        <a:rPr lang="en-US" sz="1400" b="0" i="0" u="none" strike="noStrike" baseline="0" dirty="0" err="1">
                          <a:solidFill>
                            <a:srgbClr val="000000"/>
                          </a:solidFill>
                          <a:latin typeface="Kruti Dev 010" pitchFamily="2" charset="0"/>
                        </a:rPr>
                        <a:t>qykbZ</a:t>
                      </a:r>
                      <a:r>
                        <a:rPr lang="en-US" sz="1400" b="0" i="0" u="none" strike="noStrike" baseline="0" dirty="0">
                          <a:solidFill>
                            <a:srgbClr val="000000"/>
                          </a:solidFill>
                          <a:latin typeface="Kruti Dev 010" pitchFamily="2" charset="0"/>
                        </a:rPr>
                        <a:t> </a:t>
                      </a:r>
                      <a:endParaRPr lang="en-US" sz="1400" b="0" i="0" u="none" strike="noStrike" dirty="0">
                        <a:solidFill>
                          <a:srgbClr val="000000"/>
                        </a:solidFill>
                        <a:latin typeface="Kruti Dev 010" pitchFamily="2" charset="0"/>
                      </a:endParaRPr>
                    </a:p>
                  </a:txBody>
                  <a:tcPr marL="9524" marR="9524" marT="9525" marB="0" anchor="b"/>
                </a:tc>
                <a:tc>
                  <a:txBody>
                    <a:bodyPr/>
                    <a:lstStyle/>
                    <a:p>
                      <a:pPr algn="l" fontAlgn="b"/>
                      <a:r>
                        <a:rPr lang="en-US" sz="1400" u="none" strike="noStrike">
                          <a:latin typeface="Kruti Dev 010" pitchFamily="2" charset="0"/>
                        </a:rPr>
                        <a:t>izR;{k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fontAlgn="b"/>
                      <a:r>
                        <a:rPr lang="en-US" sz="1400" u="none" strike="noStrike" dirty="0">
                          <a:latin typeface="+mj-lt"/>
                        </a:rPr>
                        <a:t>10,000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4"/>
                  </a:ext>
                </a:extLst>
              </a:tr>
              <a:tr h="371631">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400" b="0" i="0" u="none" strike="noStrike" dirty="0">
                          <a:solidFill>
                            <a:srgbClr val="000000"/>
                          </a:solidFill>
                          <a:latin typeface="Kruti Dev 010" pitchFamily="2" charset="0"/>
                        </a:rPr>
                        <a:t>Je &amp; </a:t>
                      </a:r>
                      <a:r>
                        <a:rPr lang="en-US" sz="1400" b="0" i="0" u="none" strike="noStrike" dirty="0" err="1">
                          <a:solidFill>
                            <a:srgbClr val="000000"/>
                          </a:solidFill>
                          <a:latin typeface="Kruti Dev 010" pitchFamily="2" charset="0"/>
                        </a:rPr>
                        <a:t>mRiknu</a:t>
                      </a:r>
                      <a:endParaRPr lang="en-US" sz="1400" b="0" i="0" u="none" strike="noStrike" dirty="0">
                        <a:solidFill>
                          <a:srgbClr val="000000"/>
                        </a:solidFill>
                        <a:latin typeface="Kruti Dev 010" pitchFamily="2" charset="0"/>
                      </a:endParaRPr>
                    </a:p>
                  </a:txBody>
                  <a:tcPr marL="252000" marR="72000" marT="9526" marB="0"/>
                </a:tc>
                <a:tc>
                  <a:txBody>
                    <a:bodyPr/>
                    <a:lstStyle/>
                    <a:p>
                      <a:pPr algn="l" fontAlgn="b"/>
                      <a:r>
                        <a:rPr lang="en-US" sz="1400" u="none" strike="noStrike" dirty="0" err="1">
                          <a:latin typeface="Kruti Dev 010" pitchFamily="2" charset="0"/>
                        </a:rPr>
                        <a:t>izR</a:t>
                      </a:r>
                      <a:r>
                        <a:rPr lang="en-US" sz="1400" u="none" strike="noStrike" dirty="0">
                          <a:latin typeface="Kruti Dev 010" pitchFamily="2" charset="0"/>
                        </a:rPr>
                        <a:t>;{k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fontAlgn="b"/>
                      <a:r>
                        <a:rPr lang="en-US" sz="1400" u="none" strike="noStrike" dirty="0">
                          <a:latin typeface="+mj-lt"/>
                        </a:rPr>
                        <a:t>3,60,000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5"/>
                  </a:ext>
                </a:extLst>
              </a:tr>
              <a:tr h="371631">
                <a:tc>
                  <a:txBody>
                    <a:bodyPr/>
                    <a:lstStyle/>
                    <a:p>
                      <a:pPr algn="l" fontAlgn="b"/>
                      <a:r>
                        <a:rPr lang="en-US" sz="1400" b="1" u="none" strike="noStrike" dirty="0" err="1">
                          <a:latin typeface="Kruti Dev 010" pitchFamily="2" charset="0"/>
                        </a:rPr>
                        <a:t>dqy</a:t>
                      </a:r>
                      <a:r>
                        <a:rPr lang="en-US" sz="1400" b="1" u="none" strike="noStrike" dirty="0">
                          <a:latin typeface="Kruti Dev 010" pitchFamily="2" charset="0"/>
                        </a:rPr>
                        <a:t> </a:t>
                      </a:r>
                      <a:r>
                        <a:rPr lang="en-US" sz="1400" b="1" u="none" strike="noStrike" dirty="0" err="1">
                          <a:latin typeface="Kruti Dev 010" pitchFamily="2" charset="0"/>
                        </a:rPr>
                        <a:t>izR</a:t>
                      </a:r>
                      <a:r>
                        <a:rPr lang="en-US" sz="1400" b="1" u="none" strike="noStrike" dirty="0">
                          <a:latin typeface="Kruti Dev 010" pitchFamily="2" charset="0"/>
                        </a:rPr>
                        <a:t>;{k </a:t>
                      </a:r>
                      <a:r>
                        <a:rPr lang="en-US" sz="1400" b="1" u="none" strike="noStrike" dirty="0" err="1">
                          <a:latin typeface="Kruti Dev 010" pitchFamily="2" charset="0"/>
                        </a:rPr>
                        <a:t>ykxr</a:t>
                      </a:r>
                      <a:endParaRPr lang="en-US" sz="1400" b="1" i="0" u="none" strike="noStrike" dirty="0">
                        <a:solidFill>
                          <a:srgbClr val="000000"/>
                        </a:solidFill>
                        <a:latin typeface="Kruti Dev 010" pitchFamily="2" charset="0"/>
                        <a:cs typeface="Arial" pitchFamily="34" charset="0"/>
                      </a:endParaRPr>
                    </a:p>
                  </a:txBody>
                  <a:tcPr marL="72000" marR="72000" marT="9526" marB="0"/>
                </a:tc>
                <a:tc>
                  <a:txBody>
                    <a:bodyPr/>
                    <a:lstStyle/>
                    <a:p>
                      <a:pPr algn="l" fontAlgn="b"/>
                      <a:endParaRPr lang="en-US" sz="1400" b="1" i="0" u="none" strike="noStrike" dirty="0">
                        <a:solidFill>
                          <a:srgbClr val="000000"/>
                        </a:solidFill>
                        <a:latin typeface="+mj-lt"/>
                        <a:cs typeface="Arial" pitchFamily="34" charset="0"/>
                      </a:endParaRPr>
                    </a:p>
                  </a:txBody>
                  <a:tcPr marL="72000" marR="72000" marT="9526" marB="0"/>
                </a:tc>
                <a:tc>
                  <a:txBody>
                    <a:bodyPr/>
                    <a:lstStyle/>
                    <a:p>
                      <a:pPr algn="r" fontAlgn="b"/>
                      <a:r>
                        <a:rPr lang="en-US" sz="1400" b="1" u="none" strike="noStrike" dirty="0">
                          <a:latin typeface="+mj-lt"/>
                        </a:rPr>
                        <a:t>7,20,000</a:t>
                      </a:r>
                      <a:endParaRPr lang="en-US" sz="1400" b="1"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6"/>
                  </a:ext>
                </a:extLst>
              </a:tr>
              <a:tr h="436291">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400" b="0" i="0" u="none" strike="noStrike" dirty="0" err="1">
                          <a:solidFill>
                            <a:srgbClr val="000000"/>
                          </a:solidFill>
                          <a:latin typeface="Kruti Dev 010" pitchFamily="2" charset="0"/>
                        </a:rPr>
                        <a:t>fdjk;k</a:t>
                      </a:r>
                      <a:r>
                        <a:rPr lang="en-US" sz="1400" b="0" i="0" u="none" strike="noStrike" dirty="0">
                          <a:solidFill>
                            <a:srgbClr val="000000"/>
                          </a:solidFill>
                          <a:latin typeface="Kruti Dev 010" pitchFamily="2" charset="0"/>
                        </a:rPr>
                        <a:t>]</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fctyh</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ikuh</a:t>
                      </a:r>
                      <a:endParaRPr lang="en-US" sz="1400" b="0" i="0" u="none" strike="noStrike" dirty="0">
                        <a:solidFill>
                          <a:srgbClr val="000000"/>
                        </a:solidFill>
                        <a:latin typeface="Kruti Dev 010" pitchFamily="2" charset="0"/>
                      </a:endParaRPr>
                    </a:p>
                  </a:txBody>
                  <a:tcPr marL="9524" marR="9524" marT="9525" marB="0" anchor="b"/>
                </a:tc>
                <a:tc>
                  <a:txBody>
                    <a:bodyPr/>
                    <a:lstStyle/>
                    <a:p>
                      <a:pPr algn="l" fontAlgn="b"/>
                      <a:r>
                        <a:rPr lang="en-US" sz="1400" u="none" strike="noStrike" dirty="0" err="1">
                          <a:latin typeface="Kruti Dev 010" pitchFamily="2" charset="0"/>
                        </a:rPr>
                        <a:t>vizR</a:t>
                      </a:r>
                      <a:r>
                        <a:rPr lang="en-US" sz="1400" u="none" strike="noStrike" dirty="0">
                          <a:latin typeface="Kruti Dev 010" pitchFamily="2" charset="0"/>
                        </a:rPr>
                        <a:t>;{k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fontAlgn="b"/>
                      <a:r>
                        <a:rPr lang="en-US" sz="1400" u="none" strike="noStrike" dirty="0">
                          <a:latin typeface="+mj-lt"/>
                        </a:rPr>
                        <a:t>48,000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7"/>
                  </a:ext>
                </a:extLst>
              </a:tr>
              <a:tr h="436291">
                <a:tc>
                  <a:txBody>
                    <a:bodyPr/>
                    <a:lstStyle/>
                    <a:p>
                      <a:pPr algn="l" fontAlgn="b"/>
                      <a:r>
                        <a:rPr lang="en-US" sz="1400" b="0" i="0" u="none" strike="noStrike" dirty="0">
                          <a:solidFill>
                            <a:srgbClr val="000000"/>
                          </a:solidFill>
                          <a:latin typeface="Kruti Dev 010" pitchFamily="2" charset="0"/>
                        </a:rPr>
                        <a:t>Je &amp; </a:t>
                      </a:r>
                      <a:r>
                        <a:rPr lang="en-US" sz="1400" b="0" i="0" u="none" strike="noStrike" dirty="0" err="1">
                          <a:solidFill>
                            <a:srgbClr val="000000"/>
                          </a:solidFill>
                          <a:latin typeface="Kruti Dev 010" pitchFamily="2" charset="0"/>
                        </a:rPr>
                        <a:t>lsYl</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rFkk</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ekdsZfVax</a:t>
                      </a:r>
                      <a:endParaRPr lang="en-US" sz="1400" b="0" i="0" u="none" strike="noStrike" dirty="0">
                        <a:solidFill>
                          <a:srgbClr val="000000"/>
                        </a:solidFill>
                        <a:latin typeface="Kruti Dev 010" pitchFamily="2" charset="0"/>
                      </a:endParaRPr>
                    </a:p>
                  </a:txBody>
                  <a:tcPr marL="9524" marR="9524" marT="9525" marB="0" anchor="b"/>
                </a:tc>
                <a:tc>
                  <a:txBody>
                    <a:bodyPr/>
                    <a:lstStyle/>
                    <a:p>
                      <a:pPr algn="l" fontAlgn="b"/>
                      <a:r>
                        <a:rPr lang="en-US" sz="1400" u="none" strike="noStrike">
                          <a:latin typeface="Kruti Dev 010" pitchFamily="2" charset="0"/>
                        </a:rPr>
                        <a:t>vizR;{k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fontAlgn="b"/>
                      <a:r>
                        <a:rPr lang="en-US" sz="1400" u="none" strike="noStrike" dirty="0">
                          <a:latin typeface="+mj-lt"/>
                        </a:rPr>
                        <a:t>75,000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8"/>
                  </a:ext>
                </a:extLst>
              </a:tr>
              <a:tr h="371631">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400" b="0" i="0" u="none" strike="noStrike" dirty="0">
                          <a:solidFill>
                            <a:srgbClr val="000000"/>
                          </a:solidFill>
                          <a:latin typeface="Kruti Dev 010" pitchFamily="2" charset="0"/>
                        </a:rPr>
                        <a:t>Je &amp;</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vdkmafVax</a:t>
                      </a:r>
                      <a:endParaRPr lang="en-US" sz="1400" b="0" i="0" u="none" strike="noStrike" dirty="0">
                        <a:solidFill>
                          <a:srgbClr val="000000"/>
                        </a:solidFill>
                        <a:latin typeface="Kruti Dev 010" pitchFamily="2" charset="0"/>
                      </a:endParaRPr>
                    </a:p>
                  </a:txBody>
                  <a:tcPr marL="9524" marR="9524" marT="9525" marB="0" anchor="b"/>
                </a:tc>
                <a:tc>
                  <a:txBody>
                    <a:bodyPr/>
                    <a:lstStyle/>
                    <a:p>
                      <a:pPr algn="l" fontAlgn="b"/>
                      <a:r>
                        <a:rPr lang="en-US" sz="1400" u="none" strike="noStrike" dirty="0" err="1">
                          <a:latin typeface="Kruti Dev 010" pitchFamily="2" charset="0"/>
                        </a:rPr>
                        <a:t>vizR</a:t>
                      </a:r>
                      <a:r>
                        <a:rPr lang="en-US" sz="1400" u="none" strike="noStrike" dirty="0">
                          <a:latin typeface="Kruti Dev 010" pitchFamily="2" charset="0"/>
                        </a:rPr>
                        <a:t>;{k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fontAlgn="b"/>
                      <a:r>
                        <a:rPr lang="en-US" sz="1400" u="none" strike="noStrike" dirty="0">
                          <a:latin typeface="+mj-lt"/>
                        </a:rPr>
                        <a:t>24,000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09"/>
                  </a:ext>
                </a:extLst>
              </a:tr>
              <a:tr h="371631">
                <a:tc>
                  <a:txBody>
                    <a:bodyPr/>
                    <a:lstStyle/>
                    <a:p>
                      <a:pPr algn="l" fontAlgn="b"/>
                      <a:r>
                        <a:rPr lang="en-US" sz="1400" b="0" i="0" u="none" strike="noStrike" dirty="0" err="1">
                          <a:solidFill>
                            <a:srgbClr val="000000"/>
                          </a:solidFill>
                          <a:latin typeface="Kruti Dev 010" pitchFamily="2" charset="0"/>
                        </a:rPr>
                        <a:t>ipsZ</a:t>
                      </a:r>
                      <a:r>
                        <a:rPr lang="en-US" sz="1400" b="0" i="0" u="none" strike="noStrike" dirty="0">
                          <a:solidFill>
                            <a:srgbClr val="000000"/>
                          </a:solidFill>
                          <a:latin typeface="Kruti Dev 010" pitchFamily="2" charset="0"/>
                        </a:rPr>
                        <a:t>] </a:t>
                      </a:r>
                      <a:r>
                        <a:rPr lang="en-US" sz="1400" b="0" i="0" u="none" strike="noStrike" dirty="0" err="1">
                          <a:solidFill>
                            <a:srgbClr val="000000"/>
                          </a:solidFill>
                          <a:latin typeface="Kruti Dev 010" pitchFamily="2" charset="0"/>
                        </a:rPr>
                        <a:t>lkbu</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cksMZ</a:t>
                      </a:r>
                      <a:r>
                        <a:rPr lang="en-US" sz="1400" b="0" i="0" u="none" strike="noStrike" baseline="0" dirty="0">
                          <a:solidFill>
                            <a:srgbClr val="000000"/>
                          </a:solidFill>
                          <a:latin typeface="Kruti Dev 010" pitchFamily="2" charset="0"/>
                        </a:rPr>
                        <a:t> </a:t>
                      </a:r>
                      <a:r>
                        <a:rPr lang="en-US" sz="1400" b="0" i="0" u="none" strike="noStrike" baseline="0" dirty="0" err="1">
                          <a:solidFill>
                            <a:srgbClr val="000000"/>
                          </a:solidFill>
                          <a:latin typeface="Kruti Dev 010" pitchFamily="2" charset="0"/>
                        </a:rPr>
                        <a:t>vkfn</a:t>
                      </a:r>
                      <a:endParaRPr lang="en-US" sz="1400" b="0" i="0" u="none" strike="noStrike" dirty="0">
                        <a:solidFill>
                          <a:srgbClr val="000000"/>
                        </a:solidFill>
                        <a:latin typeface="Kruti Dev 010" pitchFamily="2" charset="0"/>
                      </a:endParaRPr>
                    </a:p>
                  </a:txBody>
                  <a:tcPr marL="9524" marR="9524" marT="9525" marB="0" anchor="b"/>
                </a:tc>
                <a:tc>
                  <a:txBody>
                    <a:bodyPr/>
                    <a:lstStyle/>
                    <a:p>
                      <a:pPr algn="l" fontAlgn="b"/>
                      <a:r>
                        <a:rPr lang="en-US" sz="1400" u="none" strike="noStrike">
                          <a:latin typeface="Kruti Dev 010" pitchFamily="2" charset="0"/>
                        </a:rPr>
                        <a:t>vizR;{k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fontAlgn="b"/>
                      <a:r>
                        <a:rPr lang="en-US" sz="1400" u="none" strike="noStrike" dirty="0">
                          <a:latin typeface="+mj-lt"/>
                        </a:rPr>
                        <a:t>33,000</a:t>
                      </a:r>
                      <a:endParaRPr lang="en-US" sz="1400" b="0"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10"/>
                  </a:ext>
                </a:extLst>
              </a:tr>
              <a:tr h="242148">
                <a:tc>
                  <a:txBody>
                    <a:bodyPr/>
                    <a:lstStyle/>
                    <a:p>
                      <a:pPr marL="0" marR="0" indent="0" algn="l" defTabSz="914400" rtl="0" eaLnBrk="1" fontAlgn="b" latinLnBrk="0" hangingPunct="1">
                        <a:lnSpc>
                          <a:spcPct val="100000"/>
                        </a:lnSpc>
                        <a:spcBef>
                          <a:spcPts val="0"/>
                        </a:spcBef>
                        <a:spcAft>
                          <a:spcPts val="0"/>
                        </a:spcAft>
                        <a:buClrTx/>
                        <a:buSzTx/>
                        <a:buFontTx/>
                        <a:buNone/>
                        <a:tabLst/>
                        <a:defRPr/>
                      </a:pPr>
                      <a:r>
                        <a:rPr lang="en-US" sz="1400" b="0" i="0" u="none" strike="noStrike" dirty="0">
                          <a:solidFill>
                            <a:srgbClr val="000000"/>
                          </a:solidFill>
                          <a:latin typeface="Kruti Dev 010" pitchFamily="2" charset="0"/>
                        </a:rPr>
                        <a:t>_.k </a:t>
                      </a:r>
                      <a:r>
                        <a:rPr lang="en-US" sz="1400" b="0" i="0" u="none" strike="noStrike" dirty="0" err="1">
                          <a:solidFill>
                            <a:srgbClr val="000000"/>
                          </a:solidFill>
                          <a:latin typeface="Kruti Dev 010" pitchFamily="2" charset="0"/>
                        </a:rPr>
                        <a:t>ij</a:t>
                      </a:r>
                      <a:r>
                        <a:rPr lang="en-US" sz="1400" b="0" i="0" u="none" strike="noStrike" dirty="0">
                          <a:solidFill>
                            <a:srgbClr val="000000"/>
                          </a:solidFill>
                          <a:latin typeface="Kruti Dev 010" pitchFamily="2" charset="0"/>
                        </a:rPr>
                        <a:t> </a:t>
                      </a:r>
                      <a:r>
                        <a:rPr lang="en-US" sz="1400" b="0" i="0" u="none" strike="noStrike" dirty="0" err="1">
                          <a:solidFill>
                            <a:srgbClr val="000000"/>
                          </a:solidFill>
                          <a:latin typeface="Kruti Dev 010" pitchFamily="2" charset="0"/>
                        </a:rPr>
                        <a:t>C;kt</a:t>
                      </a:r>
                      <a:endParaRPr lang="en-US" sz="1400" b="0" i="0" u="none" strike="noStrike" dirty="0">
                        <a:solidFill>
                          <a:srgbClr val="000000"/>
                        </a:solidFill>
                        <a:latin typeface="Kruti Dev 010" pitchFamily="2" charset="0"/>
                      </a:endParaRPr>
                    </a:p>
                  </a:txBody>
                  <a:tcPr marL="9524" marR="9524" marT="9525" marB="0" anchor="b"/>
                </a:tc>
                <a:tc>
                  <a:txBody>
                    <a:bodyPr/>
                    <a:lstStyle/>
                    <a:p>
                      <a:pPr algn="l" fontAlgn="b"/>
                      <a:r>
                        <a:rPr lang="en-US" sz="1400" u="none" strike="noStrike">
                          <a:latin typeface="Kruti Dev 010" pitchFamily="2" charset="0"/>
                        </a:rPr>
                        <a:t>vizR;{k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a:r>
                        <a:rPr lang="en-US" sz="1400" dirty="0">
                          <a:latin typeface="+mj-lt"/>
                        </a:rPr>
                        <a:t>35,000</a:t>
                      </a:r>
                      <a:endParaRPr lang="en-US" sz="1400" dirty="0">
                        <a:latin typeface="+mj-lt"/>
                        <a:cs typeface="Arial" pitchFamily="34" charset="0"/>
                      </a:endParaRPr>
                    </a:p>
                  </a:txBody>
                  <a:tcPr marL="72000" marR="72000" marT="9526" marB="0"/>
                </a:tc>
                <a:extLst>
                  <a:ext uri="{0D108BD9-81ED-4DB2-BD59-A6C34878D82A}">
                    <a16:rowId xmlns:a16="http://schemas.microsoft.com/office/drawing/2014/main" val="10011"/>
                  </a:ext>
                </a:extLst>
              </a:tr>
              <a:tr h="242148">
                <a:tc>
                  <a:txBody>
                    <a:bodyPr/>
                    <a:lstStyle/>
                    <a:p>
                      <a:pPr algn="l" fontAlgn="b"/>
                      <a:r>
                        <a:rPr lang="en-US" sz="1400" b="0" i="0" u="none" strike="noStrike" dirty="0" err="1">
                          <a:solidFill>
                            <a:srgbClr val="000000"/>
                          </a:solidFill>
                          <a:latin typeface="Kruti Dev 010" pitchFamily="2" charset="0"/>
                        </a:rPr>
                        <a:t>ewY;gzkl</a:t>
                      </a:r>
                      <a:endParaRPr lang="en-US" sz="1400" b="0" i="0" u="none" strike="noStrike" dirty="0">
                        <a:solidFill>
                          <a:srgbClr val="000000"/>
                        </a:solidFill>
                        <a:latin typeface="Kruti Dev 010" pitchFamily="2" charset="0"/>
                      </a:endParaRPr>
                    </a:p>
                  </a:txBody>
                  <a:tcPr marL="252000" marR="72000" marT="9526" marB="0"/>
                </a:tc>
                <a:tc>
                  <a:txBody>
                    <a:bodyPr/>
                    <a:lstStyle/>
                    <a:p>
                      <a:pPr algn="l" fontAlgn="b"/>
                      <a:r>
                        <a:rPr lang="en-US" sz="1400" u="none" strike="noStrike" dirty="0" err="1">
                          <a:latin typeface="Kruti Dev 010" pitchFamily="2" charset="0"/>
                        </a:rPr>
                        <a:t>vizR</a:t>
                      </a:r>
                      <a:r>
                        <a:rPr lang="en-US" sz="1400" u="none" strike="noStrike" dirty="0">
                          <a:latin typeface="Kruti Dev 010" pitchFamily="2" charset="0"/>
                        </a:rPr>
                        <a:t>;{k</a:t>
                      </a:r>
                      <a:endParaRPr lang="en-US" sz="1400" b="0" i="0" u="none" strike="noStrike" dirty="0">
                        <a:solidFill>
                          <a:srgbClr val="000000"/>
                        </a:solidFill>
                        <a:latin typeface="Kruti Dev 010" pitchFamily="2" charset="0"/>
                        <a:cs typeface="Arial" pitchFamily="34" charset="0"/>
                      </a:endParaRPr>
                    </a:p>
                  </a:txBody>
                  <a:tcPr marL="72000" marR="72000" marT="9526" marB="0"/>
                </a:tc>
                <a:tc>
                  <a:txBody>
                    <a:bodyPr/>
                    <a:lstStyle/>
                    <a:p>
                      <a:pPr algn="r"/>
                      <a:r>
                        <a:rPr lang="en-US" sz="1400" dirty="0">
                          <a:latin typeface="+mj-lt"/>
                          <a:cs typeface="Arial" pitchFamily="34" charset="0"/>
                        </a:rPr>
                        <a:t>5,000</a:t>
                      </a:r>
                    </a:p>
                  </a:txBody>
                  <a:tcPr marL="72000" marR="72000" marT="9526" marB="0"/>
                </a:tc>
                <a:extLst>
                  <a:ext uri="{0D108BD9-81ED-4DB2-BD59-A6C34878D82A}">
                    <a16:rowId xmlns:a16="http://schemas.microsoft.com/office/drawing/2014/main" val="10012"/>
                  </a:ext>
                </a:extLst>
              </a:tr>
              <a:tr h="371631">
                <a:tc>
                  <a:txBody>
                    <a:bodyPr/>
                    <a:lstStyle/>
                    <a:p>
                      <a:pPr algn="l" fontAlgn="b"/>
                      <a:r>
                        <a:rPr lang="en-US" sz="1400" b="1" u="none" strike="noStrike" dirty="0" err="1">
                          <a:latin typeface="Kruti Dev 010" pitchFamily="2" charset="0"/>
                        </a:rPr>
                        <a:t>dqy</a:t>
                      </a:r>
                      <a:r>
                        <a:rPr lang="en-US" sz="1400" b="1" u="none" strike="noStrike" dirty="0">
                          <a:latin typeface="Kruti Dev 010" pitchFamily="2" charset="0"/>
                        </a:rPr>
                        <a:t> </a:t>
                      </a:r>
                      <a:r>
                        <a:rPr lang="en-US" sz="1400" b="1" u="none" strike="noStrike" dirty="0" err="1">
                          <a:latin typeface="Kruti Dev 010" pitchFamily="2" charset="0"/>
                        </a:rPr>
                        <a:t>vizR</a:t>
                      </a:r>
                      <a:r>
                        <a:rPr lang="en-US" sz="1400" b="1" u="none" strike="noStrike" dirty="0">
                          <a:latin typeface="Kruti Dev 010" pitchFamily="2" charset="0"/>
                        </a:rPr>
                        <a:t>;{k </a:t>
                      </a:r>
                      <a:r>
                        <a:rPr lang="en-US" sz="1400" b="1" u="none" strike="noStrike" dirty="0" err="1">
                          <a:latin typeface="Kruti Dev 010" pitchFamily="2" charset="0"/>
                        </a:rPr>
                        <a:t>ykxr</a:t>
                      </a:r>
                      <a:endParaRPr lang="en-US" sz="1400" b="1" i="0" u="none" strike="noStrike" dirty="0">
                        <a:solidFill>
                          <a:srgbClr val="000000"/>
                        </a:solidFill>
                        <a:latin typeface="Kruti Dev 010" pitchFamily="2" charset="0"/>
                        <a:cs typeface="Arial" pitchFamily="34" charset="0"/>
                      </a:endParaRPr>
                    </a:p>
                  </a:txBody>
                  <a:tcPr marL="72000" marR="72000" marT="9526" marB="0"/>
                </a:tc>
                <a:tc>
                  <a:txBody>
                    <a:bodyPr/>
                    <a:lstStyle/>
                    <a:p>
                      <a:pPr algn="l" fontAlgn="b"/>
                      <a:endParaRPr lang="en-US" sz="1400" b="1" i="0" u="none" strike="noStrike" dirty="0">
                        <a:solidFill>
                          <a:srgbClr val="000000"/>
                        </a:solidFill>
                        <a:latin typeface="+mj-lt"/>
                        <a:cs typeface="Arial" pitchFamily="34" charset="0"/>
                      </a:endParaRPr>
                    </a:p>
                  </a:txBody>
                  <a:tcPr marL="72000" marR="72000" marT="9526" marB="0"/>
                </a:tc>
                <a:tc>
                  <a:txBody>
                    <a:bodyPr/>
                    <a:lstStyle/>
                    <a:p>
                      <a:pPr algn="r" fontAlgn="b"/>
                      <a:r>
                        <a:rPr lang="en-US" sz="1400" b="1" u="none" strike="noStrike" dirty="0">
                          <a:latin typeface="+mj-lt"/>
                        </a:rPr>
                        <a:t>2,20,000</a:t>
                      </a:r>
                      <a:endParaRPr lang="en-US" sz="1400" b="1" i="0" u="none" strike="noStrike" dirty="0">
                        <a:solidFill>
                          <a:srgbClr val="000000"/>
                        </a:solidFill>
                        <a:latin typeface="+mj-lt"/>
                        <a:cs typeface="Arial" pitchFamily="34" charset="0"/>
                      </a:endParaRPr>
                    </a:p>
                  </a:txBody>
                  <a:tcPr marL="72000" marR="72000" marT="9526" marB="0"/>
                </a:tc>
                <a:extLst>
                  <a:ext uri="{0D108BD9-81ED-4DB2-BD59-A6C34878D82A}">
                    <a16:rowId xmlns:a16="http://schemas.microsoft.com/office/drawing/2014/main" val="10013"/>
                  </a:ext>
                </a:extLst>
              </a:tr>
            </a:tbl>
          </a:graphicData>
        </a:graphic>
      </p:graphicFrame>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3"/>
          <p:cNvSpPr>
            <a:spLocks noChangeArrowheads="1"/>
          </p:cNvSpPr>
          <p:nvPr/>
        </p:nvSpPr>
        <p:spPr bwMode="auto">
          <a:xfrm>
            <a:off x="21771" y="-15875"/>
            <a:ext cx="9144000" cy="6858000"/>
          </a:xfrm>
          <a:prstGeom prst="rect">
            <a:avLst/>
          </a:prstGeom>
          <a:solidFill>
            <a:schemeClr val="tx1"/>
          </a:solidFill>
          <a:ln w="9525" algn="ctr">
            <a:noFill/>
            <a:round/>
            <a:headEnd/>
            <a:tailEnd/>
          </a:ln>
        </p:spPr>
        <p:txBody>
          <a:bodyPr/>
          <a:lstStyle/>
          <a:p>
            <a:endParaRPr lang="en-US" sz="2800" b="1">
              <a:latin typeface="Times New Roman" pitchFamily="18" charset="0"/>
            </a:endParaRPr>
          </a:p>
        </p:txBody>
      </p:sp>
      <p:sp>
        <p:nvSpPr>
          <p:cNvPr id="5" name="TextBox 4"/>
          <p:cNvSpPr txBox="1"/>
          <p:nvPr/>
        </p:nvSpPr>
        <p:spPr>
          <a:xfrm>
            <a:off x="4876800" y="1524001"/>
            <a:ext cx="4038600" cy="48006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lvl1pPr marL="341313" indent="-341313"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lnSpc>
                <a:spcPct val="80000"/>
              </a:lnSpc>
              <a:buFont typeface="Arial" charset="0"/>
              <a:buChar char="•"/>
              <a:defRPr/>
            </a:pPr>
            <a:r>
              <a:rPr lang="en-US" sz="2400" dirty="0" err="1">
                <a:solidFill>
                  <a:schemeClr val="bg1"/>
                </a:solidFill>
                <a:latin typeface="Kruti Dev 010" pitchFamily="2" charset="0"/>
              </a:rPr>
              <a:t>ykHk</a:t>
            </a:r>
            <a:r>
              <a:rPr lang="en-US" sz="2400" dirty="0">
                <a:solidFill>
                  <a:schemeClr val="bg1"/>
                </a:solidFill>
                <a:latin typeface="Kruti Dev 010" pitchFamily="2" charset="0"/>
              </a:rPr>
              <a:t> ¾ </a:t>
            </a:r>
            <a:r>
              <a:rPr lang="en-US" sz="2400" dirty="0" err="1">
                <a:solidFill>
                  <a:schemeClr val="bg1"/>
                </a:solidFill>
                <a:latin typeface="Kruti Dev 010" pitchFamily="2" charset="0"/>
              </a:rPr>
              <a:t>fjosU;q</a:t>
            </a:r>
            <a:r>
              <a:rPr lang="en-US" sz="2400" dirty="0">
                <a:solidFill>
                  <a:schemeClr val="bg1"/>
                </a:solidFill>
                <a:latin typeface="Kruti Dev 010" pitchFamily="2" charset="0"/>
              </a:rPr>
              <a:t> &amp; </a:t>
            </a:r>
            <a:r>
              <a:rPr lang="en-US" sz="2400" dirty="0" err="1">
                <a:solidFill>
                  <a:schemeClr val="bg1"/>
                </a:solidFill>
                <a:latin typeface="Kruti Dev 010" pitchFamily="2" charset="0"/>
              </a:rPr>
              <a:t>ykxr</a:t>
            </a:r>
            <a:endParaRPr lang="en-US" sz="2400" dirty="0">
              <a:solidFill>
                <a:schemeClr val="bg1"/>
              </a:solidFill>
              <a:latin typeface="Kruti Dev 010" pitchFamily="2" charset="0"/>
            </a:endParaRPr>
          </a:p>
          <a:p>
            <a:pPr eaLnBrk="1" hangingPunct="1">
              <a:lnSpc>
                <a:spcPct val="80000"/>
              </a:lnSpc>
              <a:buFont typeface="Arial" charset="0"/>
              <a:buChar char="•"/>
              <a:defRPr/>
            </a:pPr>
            <a:r>
              <a:rPr lang="en-US" sz="2400" dirty="0" err="1">
                <a:solidFill>
                  <a:schemeClr val="bg1"/>
                </a:solidFill>
                <a:latin typeface="Kruti Dev 010" pitchFamily="2" charset="0"/>
              </a:rPr>
              <a:t>fjosU;q</a:t>
            </a:r>
            <a:r>
              <a:rPr lang="en-US" sz="2400" dirty="0">
                <a:solidFill>
                  <a:schemeClr val="bg1"/>
                </a:solidFill>
                <a:latin typeface="Kruti Dev 010" pitchFamily="2" charset="0"/>
              </a:rPr>
              <a:t> </a:t>
            </a:r>
            <a:r>
              <a:rPr lang="en-US" sz="2400" dirty="0" err="1">
                <a:solidFill>
                  <a:schemeClr val="bg1"/>
                </a:solidFill>
                <a:latin typeface="Kruti Dev 010" pitchFamily="2" charset="0"/>
              </a:rPr>
              <a:t>dsoy</a:t>
            </a:r>
            <a:r>
              <a:rPr lang="en-US" sz="2400" dirty="0">
                <a:solidFill>
                  <a:schemeClr val="bg1"/>
                </a:solidFill>
                <a:latin typeface="Kruti Dev 010" pitchFamily="2" charset="0"/>
              </a:rPr>
              <a:t> </a:t>
            </a:r>
            <a:r>
              <a:rPr lang="en-US" sz="2400" dirty="0" err="1">
                <a:solidFill>
                  <a:schemeClr val="bg1"/>
                </a:solidFill>
                <a:latin typeface="Kruti Dev 010" pitchFamily="2" charset="0"/>
              </a:rPr>
              <a:t>og</a:t>
            </a:r>
            <a:r>
              <a:rPr lang="en-US" sz="2400" dirty="0">
                <a:solidFill>
                  <a:schemeClr val="bg1"/>
                </a:solidFill>
                <a:latin typeface="Kruti Dev 010" pitchFamily="2" charset="0"/>
              </a:rPr>
              <a:t> /</a:t>
            </a:r>
            <a:r>
              <a:rPr lang="en-US" sz="2400" dirty="0" err="1">
                <a:solidFill>
                  <a:schemeClr val="bg1"/>
                </a:solidFill>
                <a:latin typeface="Kruti Dev 010" pitchFamily="2" charset="0"/>
              </a:rPr>
              <a:t>ku</a:t>
            </a:r>
            <a:r>
              <a:rPr lang="en-US" sz="2400" dirty="0">
                <a:solidFill>
                  <a:schemeClr val="bg1"/>
                </a:solidFill>
                <a:latin typeface="Kruti Dev 010" pitchFamily="2" charset="0"/>
              </a:rPr>
              <a:t> </a:t>
            </a:r>
            <a:r>
              <a:rPr lang="en-US" sz="2400" dirty="0" err="1">
                <a:solidFill>
                  <a:schemeClr val="bg1"/>
                </a:solidFill>
                <a:latin typeface="Kruti Dev 010" pitchFamily="2" charset="0"/>
              </a:rPr>
              <a:t>gS</a:t>
            </a:r>
            <a:r>
              <a:rPr lang="en-US" sz="2400" dirty="0">
                <a:solidFill>
                  <a:schemeClr val="bg1"/>
                </a:solidFill>
                <a:latin typeface="Kruti Dev 010" pitchFamily="2" charset="0"/>
              </a:rPr>
              <a:t> </a:t>
            </a:r>
            <a:r>
              <a:rPr lang="en-US" sz="2400" dirty="0" err="1">
                <a:solidFill>
                  <a:schemeClr val="bg1"/>
                </a:solidFill>
                <a:latin typeface="Kruti Dev 010" pitchFamily="2" charset="0"/>
              </a:rPr>
              <a:t>tks</a:t>
            </a:r>
            <a:r>
              <a:rPr lang="en-US" sz="2400" dirty="0">
                <a:solidFill>
                  <a:schemeClr val="bg1"/>
                </a:solidFill>
                <a:latin typeface="Kruti Dev 010" pitchFamily="2" charset="0"/>
              </a:rPr>
              <a:t> </a:t>
            </a:r>
            <a:r>
              <a:rPr lang="en-US" sz="2400" dirty="0" err="1">
                <a:solidFill>
                  <a:schemeClr val="bg1"/>
                </a:solidFill>
                <a:latin typeface="Kruti Dev 010" pitchFamily="2" charset="0"/>
              </a:rPr>
              <a:t>fdlh</a:t>
            </a:r>
            <a:r>
              <a:rPr lang="en-US" sz="2400" dirty="0">
                <a:solidFill>
                  <a:schemeClr val="bg1"/>
                </a:solidFill>
                <a:latin typeface="Kruti Dev 010" pitchFamily="2" charset="0"/>
              </a:rPr>
              <a:t> </a:t>
            </a:r>
            <a:r>
              <a:rPr lang="en-US" sz="2400" dirty="0" err="1">
                <a:solidFill>
                  <a:schemeClr val="bg1"/>
                </a:solidFill>
                <a:latin typeface="Kruti Dev 010" pitchFamily="2" charset="0"/>
              </a:rPr>
              <a:t>O;kikj</a:t>
            </a:r>
            <a:r>
              <a:rPr lang="en-US" sz="2400" dirty="0">
                <a:solidFill>
                  <a:schemeClr val="bg1"/>
                </a:solidFill>
                <a:latin typeface="Kruti Dev 010" pitchFamily="2" charset="0"/>
              </a:rPr>
              <a:t> }</a:t>
            </a:r>
            <a:r>
              <a:rPr lang="en-US" sz="2400" dirty="0" err="1">
                <a:solidFill>
                  <a:schemeClr val="bg1"/>
                </a:solidFill>
                <a:latin typeface="Kruti Dev 010" pitchFamily="2" charset="0"/>
              </a:rPr>
              <a:t>kjk</a:t>
            </a:r>
            <a:r>
              <a:rPr lang="en-US" sz="2400" dirty="0">
                <a:solidFill>
                  <a:schemeClr val="bg1"/>
                </a:solidFill>
                <a:latin typeface="Kruti Dev 010" pitchFamily="2" charset="0"/>
              </a:rPr>
              <a:t> </a:t>
            </a:r>
            <a:r>
              <a:rPr lang="en-US" sz="2400" dirty="0" err="1">
                <a:solidFill>
                  <a:schemeClr val="bg1"/>
                </a:solidFill>
                <a:latin typeface="Kruti Dev 010" pitchFamily="2" charset="0"/>
              </a:rPr>
              <a:t>vius</a:t>
            </a:r>
            <a:r>
              <a:rPr lang="en-US" sz="2400" dirty="0">
                <a:solidFill>
                  <a:schemeClr val="bg1"/>
                </a:solidFill>
                <a:latin typeface="Kruti Dev 010" pitchFamily="2" charset="0"/>
              </a:rPr>
              <a:t> </a:t>
            </a:r>
            <a:r>
              <a:rPr lang="en-US" sz="2400" dirty="0" err="1">
                <a:solidFill>
                  <a:schemeClr val="bg1"/>
                </a:solidFill>
                <a:latin typeface="Kruti Dev 010" pitchFamily="2" charset="0"/>
              </a:rPr>
              <a:t>mRiknksa</a:t>
            </a:r>
            <a:r>
              <a:rPr lang="en-US" sz="2400" dirty="0">
                <a:solidFill>
                  <a:schemeClr val="bg1"/>
                </a:solidFill>
                <a:latin typeface="Kruti Dev 010" pitchFamily="2" charset="0"/>
              </a:rPr>
              <a:t> ;k </a:t>
            </a:r>
            <a:r>
              <a:rPr lang="en-US" sz="2400" dirty="0" err="1">
                <a:solidFill>
                  <a:schemeClr val="bg1"/>
                </a:solidFill>
                <a:latin typeface="Kruti Dev 010" pitchFamily="2" charset="0"/>
              </a:rPr>
              <a:t>lsokvksa</a:t>
            </a:r>
            <a:r>
              <a:rPr lang="en-US" sz="2400" dirty="0">
                <a:solidFill>
                  <a:schemeClr val="bg1"/>
                </a:solidFill>
                <a:latin typeface="Kruti Dev 010" pitchFamily="2" charset="0"/>
              </a:rPr>
              <a:t> </a:t>
            </a:r>
            <a:r>
              <a:rPr lang="en-US" sz="2400" dirty="0" err="1">
                <a:solidFill>
                  <a:schemeClr val="bg1"/>
                </a:solidFill>
                <a:latin typeface="Kruti Dev 010" pitchFamily="2" charset="0"/>
              </a:rPr>
              <a:t>dks</a:t>
            </a:r>
            <a:r>
              <a:rPr lang="en-US" sz="2400" dirty="0">
                <a:solidFill>
                  <a:schemeClr val="bg1"/>
                </a:solidFill>
                <a:latin typeface="Kruti Dev 010" pitchFamily="2" charset="0"/>
              </a:rPr>
              <a:t> </a:t>
            </a:r>
            <a:r>
              <a:rPr lang="en-US" sz="2400" dirty="0" err="1">
                <a:solidFill>
                  <a:schemeClr val="bg1"/>
                </a:solidFill>
                <a:latin typeface="Kruti Dev 010" pitchFamily="2" charset="0"/>
              </a:rPr>
              <a:t>csp</a:t>
            </a:r>
            <a:r>
              <a:rPr lang="en-US" sz="2400" dirty="0">
                <a:solidFill>
                  <a:schemeClr val="bg1"/>
                </a:solidFill>
                <a:latin typeface="Kruti Dev 010" pitchFamily="2" charset="0"/>
              </a:rPr>
              <a:t> </a:t>
            </a:r>
            <a:r>
              <a:rPr lang="en-US" sz="2400" dirty="0" err="1">
                <a:solidFill>
                  <a:schemeClr val="bg1"/>
                </a:solidFill>
                <a:latin typeface="Kruti Dev 010" pitchFamily="2" charset="0"/>
              </a:rPr>
              <a:t>dj</a:t>
            </a:r>
            <a:r>
              <a:rPr lang="en-US" sz="2400" dirty="0">
                <a:solidFill>
                  <a:schemeClr val="bg1"/>
                </a:solidFill>
                <a:latin typeface="Kruti Dev 010" pitchFamily="2" charset="0"/>
              </a:rPr>
              <a:t> </a:t>
            </a:r>
            <a:r>
              <a:rPr lang="en-US" sz="2400" dirty="0" err="1">
                <a:solidFill>
                  <a:schemeClr val="bg1"/>
                </a:solidFill>
                <a:latin typeface="Kruti Dev 010" pitchFamily="2" charset="0"/>
              </a:rPr>
              <a:t>dek;k</a:t>
            </a:r>
            <a:r>
              <a:rPr lang="en-US" sz="2400" dirty="0">
                <a:solidFill>
                  <a:schemeClr val="bg1"/>
                </a:solidFill>
                <a:latin typeface="Kruti Dev 010" pitchFamily="2" charset="0"/>
              </a:rPr>
              <a:t> </a:t>
            </a:r>
            <a:r>
              <a:rPr lang="en-US" sz="2400" dirty="0" err="1">
                <a:solidFill>
                  <a:schemeClr val="bg1"/>
                </a:solidFill>
                <a:latin typeface="Kruti Dev 010" pitchFamily="2" charset="0"/>
              </a:rPr>
              <a:t>tkrk</a:t>
            </a:r>
            <a:r>
              <a:rPr lang="en-US" sz="2400" dirty="0">
                <a:solidFill>
                  <a:schemeClr val="bg1"/>
                </a:solidFill>
                <a:latin typeface="Kruti Dev 010" pitchFamily="2" charset="0"/>
              </a:rPr>
              <a:t> </a:t>
            </a:r>
            <a:r>
              <a:rPr lang="en-US" sz="2400" dirty="0" err="1">
                <a:solidFill>
                  <a:schemeClr val="bg1"/>
                </a:solidFill>
                <a:latin typeface="Kruti Dev 010" pitchFamily="2" charset="0"/>
              </a:rPr>
              <a:t>gSA</a:t>
            </a:r>
            <a:r>
              <a:rPr lang="en-US" sz="2400" dirty="0">
                <a:solidFill>
                  <a:schemeClr val="bg1"/>
                </a:solidFill>
                <a:latin typeface="Kruti Dev 010" pitchFamily="2" charset="0"/>
              </a:rPr>
              <a:t> </a:t>
            </a:r>
          </a:p>
          <a:p>
            <a:pPr eaLnBrk="1" hangingPunct="1">
              <a:lnSpc>
                <a:spcPct val="80000"/>
              </a:lnSpc>
              <a:buFont typeface="Arial" charset="0"/>
              <a:buChar char="•"/>
              <a:defRPr/>
            </a:pPr>
            <a:r>
              <a:rPr lang="en-US" sz="2400" dirty="0" err="1">
                <a:solidFill>
                  <a:schemeClr val="bg1"/>
                </a:solidFill>
                <a:latin typeface="Kruti Dev 010" pitchFamily="2" charset="0"/>
              </a:rPr>
              <a:t>ykxr</a:t>
            </a:r>
            <a:r>
              <a:rPr lang="en-US" sz="2400" dirty="0">
                <a:solidFill>
                  <a:schemeClr val="bg1"/>
                </a:solidFill>
                <a:latin typeface="Kruti Dev 010" pitchFamily="2" charset="0"/>
              </a:rPr>
              <a:t> </a:t>
            </a:r>
            <a:r>
              <a:rPr lang="en-US" sz="2400" dirty="0" err="1">
                <a:solidFill>
                  <a:schemeClr val="bg1"/>
                </a:solidFill>
                <a:latin typeface="Kruti Dev 010" pitchFamily="2" charset="0"/>
              </a:rPr>
              <a:t>og</a:t>
            </a:r>
            <a:r>
              <a:rPr lang="en-US" sz="2400" dirty="0">
                <a:solidFill>
                  <a:schemeClr val="bg1"/>
                </a:solidFill>
                <a:latin typeface="Kruti Dev 010" pitchFamily="2" charset="0"/>
              </a:rPr>
              <a:t> /</a:t>
            </a:r>
            <a:r>
              <a:rPr lang="en-US" sz="2400" dirty="0" err="1">
                <a:solidFill>
                  <a:schemeClr val="bg1"/>
                </a:solidFill>
                <a:latin typeface="Kruti Dev 010" pitchFamily="2" charset="0"/>
              </a:rPr>
              <a:t>ku</a:t>
            </a:r>
            <a:r>
              <a:rPr lang="en-US" sz="2400" dirty="0">
                <a:solidFill>
                  <a:schemeClr val="bg1"/>
                </a:solidFill>
                <a:latin typeface="Kruti Dev 010" pitchFamily="2" charset="0"/>
              </a:rPr>
              <a:t> </a:t>
            </a:r>
            <a:r>
              <a:rPr lang="en-US" sz="2400" dirty="0" err="1">
                <a:solidFill>
                  <a:schemeClr val="bg1"/>
                </a:solidFill>
                <a:latin typeface="Kruti Dev 010" pitchFamily="2" charset="0"/>
              </a:rPr>
              <a:t>gS</a:t>
            </a:r>
            <a:r>
              <a:rPr lang="en-US" sz="2400" dirty="0">
                <a:solidFill>
                  <a:schemeClr val="bg1"/>
                </a:solidFill>
                <a:latin typeface="Kruti Dev 010" pitchFamily="2" charset="0"/>
              </a:rPr>
              <a:t> </a:t>
            </a:r>
            <a:r>
              <a:rPr lang="en-US" sz="2400" dirty="0" err="1">
                <a:solidFill>
                  <a:schemeClr val="bg1"/>
                </a:solidFill>
                <a:latin typeface="Kruti Dev 010" pitchFamily="2" charset="0"/>
              </a:rPr>
              <a:t>tks</a:t>
            </a:r>
            <a:r>
              <a:rPr lang="en-US" sz="2400" dirty="0">
                <a:solidFill>
                  <a:schemeClr val="bg1"/>
                </a:solidFill>
                <a:latin typeface="Kruti Dev 010" pitchFamily="2" charset="0"/>
              </a:rPr>
              <a:t> </a:t>
            </a:r>
            <a:r>
              <a:rPr lang="en-US" sz="2400" dirty="0" err="1">
                <a:solidFill>
                  <a:schemeClr val="bg1"/>
                </a:solidFill>
                <a:latin typeface="Kruti Dev 010" pitchFamily="2" charset="0"/>
              </a:rPr>
              <a:t>mRiknksa@lsokvksa</a:t>
            </a:r>
            <a:r>
              <a:rPr lang="en-US" sz="2400" dirty="0">
                <a:solidFill>
                  <a:schemeClr val="bg1"/>
                </a:solidFill>
                <a:latin typeface="Kruti Dev 010" pitchFamily="2" charset="0"/>
              </a:rPr>
              <a:t> </a:t>
            </a:r>
            <a:r>
              <a:rPr lang="en-US" sz="2400" dirty="0" err="1">
                <a:solidFill>
                  <a:schemeClr val="bg1"/>
                </a:solidFill>
                <a:latin typeface="Kruti Dev 010" pitchFamily="2" charset="0"/>
              </a:rPr>
              <a:t>dks</a:t>
            </a:r>
            <a:r>
              <a:rPr lang="en-US" sz="2400" dirty="0">
                <a:solidFill>
                  <a:schemeClr val="bg1"/>
                </a:solidFill>
                <a:latin typeface="Kruti Dev 010" pitchFamily="2" charset="0"/>
              </a:rPr>
              <a:t> </a:t>
            </a:r>
            <a:r>
              <a:rPr lang="en-US" sz="2400" dirty="0" err="1">
                <a:solidFill>
                  <a:schemeClr val="bg1"/>
                </a:solidFill>
                <a:latin typeface="Kruti Dev 010" pitchFamily="2" charset="0"/>
              </a:rPr>
              <a:t>cukus</a:t>
            </a:r>
            <a:r>
              <a:rPr lang="en-US" sz="2400" dirty="0">
                <a:solidFill>
                  <a:schemeClr val="bg1"/>
                </a:solidFill>
                <a:latin typeface="Kruti Dev 010" pitchFamily="2" charset="0"/>
              </a:rPr>
              <a:t>] </a:t>
            </a:r>
            <a:r>
              <a:rPr lang="en-US" sz="2400" dirty="0" err="1">
                <a:solidFill>
                  <a:schemeClr val="bg1"/>
                </a:solidFill>
                <a:latin typeface="Kruti Dev 010" pitchFamily="2" charset="0"/>
              </a:rPr>
              <a:t>cspus</a:t>
            </a:r>
            <a:r>
              <a:rPr lang="en-US" sz="2400" dirty="0">
                <a:solidFill>
                  <a:schemeClr val="bg1"/>
                </a:solidFill>
                <a:latin typeface="Kruti Dev 010" pitchFamily="2" charset="0"/>
              </a:rPr>
              <a:t> ;k [</a:t>
            </a:r>
            <a:r>
              <a:rPr lang="en-US" sz="2400" dirty="0" err="1">
                <a:solidFill>
                  <a:schemeClr val="bg1"/>
                </a:solidFill>
                <a:latin typeface="Kruti Dev 010" pitchFamily="2" charset="0"/>
              </a:rPr>
              <a:t>kjhnus</a:t>
            </a:r>
            <a:r>
              <a:rPr lang="en-US" sz="2400" dirty="0">
                <a:solidFill>
                  <a:schemeClr val="bg1"/>
                </a:solidFill>
                <a:latin typeface="Kruti Dev 010" pitchFamily="2" charset="0"/>
              </a:rPr>
              <a:t> ds </a:t>
            </a:r>
            <a:r>
              <a:rPr lang="en-US" sz="2400" dirty="0" err="1">
                <a:solidFill>
                  <a:schemeClr val="bg1"/>
                </a:solidFill>
                <a:latin typeface="Kruti Dev 010" pitchFamily="2" charset="0"/>
              </a:rPr>
              <a:t>fy</a:t>
            </a:r>
            <a:r>
              <a:rPr lang="en-US" sz="2400" dirty="0">
                <a:solidFill>
                  <a:schemeClr val="bg1"/>
                </a:solidFill>
                <a:latin typeface="Kruti Dev 010" pitchFamily="2" charset="0"/>
              </a:rPr>
              <a:t>, </a:t>
            </a:r>
            <a:r>
              <a:rPr lang="en-US" sz="2400" dirty="0" err="1">
                <a:solidFill>
                  <a:schemeClr val="bg1"/>
                </a:solidFill>
                <a:latin typeface="Kruti Dev 010" pitchFamily="2" charset="0"/>
              </a:rPr>
              <a:t>rFkk</a:t>
            </a:r>
            <a:r>
              <a:rPr lang="en-US" sz="2400" dirty="0">
                <a:solidFill>
                  <a:schemeClr val="bg1"/>
                </a:solidFill>
                <a:latin typeface="Kruti Dev 010" pitchFamily="2" charset="0"/>
              </a:rPr>
              <a:t> _.</a:t>
            </a:r>
            <a:r>
              <a:rPr lang="en-US" sz="2400" dirty="0" err="1">
                <a:solidFill>
                  <a:schemeClr val="bg1"/>
                </a:solidFill>
                <a:latin typeface="Kruti Dev 010" pitchFamily="2" charset="0"/>
              </a:rPr>
              <a:t>kksa</a:t>
            </a:r>
            <a:r>
              <a:rPr lang="en-US" sz="2400" dirty="0">
                <a:solidFill>
                  <a:schemeClr val="bg1"/>
                </a:solidFill>
                <a:latin typeface="Kruti Dev 010" pitchFamily="2" charset="0"/>
              </a:rPr>
              <a:t> </a:t>
            </a:r>
            <a:r>
              <a:rPr lang="en-US" sz="2400" dirty="0" err="1">
                <a:solidFill>
                  <a:schemeClr val="bg1"/>
                </a:solidFill>
                <a:latin typeface="Kruti Dev 010" pitchFamily="2" charset="0"/>
              </a:rPr>
              <a:t>ij</a:t>
            </a:r>
            <a:r>
              <a:rPr lang="en-US" sz="2400" dirty="0">
                <a:solidFill>
                  <a:schemeClr val="bg1"/>
                </a:solidFill>
                <a:latin typeface="Kruti Dev 010" pitchFamily="2" charset="0"/>
              </a:rPr>
              <a:t> </a:t>
            </a:r>
            <a:r>
              <a:rPr lang="en-US" sz="2400" dirty="0" err="1">
                <a:solidFill>
                  <a:schemeClr val="bg1"/>
                </a:solidFill>
                <a:latin typeface="Kruti Dev 010" pitchFamily="2" charset="0"/>
              </a:rPr>
              <a:t>C;kt</a:t>
            </a:r>
            <a:r>
              <a:rPr lang="en-US" sz="2400" dirty="0">
                <a:solidFill>
                  <a:schemeClr val="bg1"/>
                </a:solidFill>
                <a:latin typeface="Kruti Dev 010" pitchFamily="2" charset="0"/>
              </a:rPr>
              <a:t> </a:t>
            </a:r>
            <a:r>
              <a:rPr lang="en-US" sz="2400" dirty="0" err="1">
                <a:solidFill>
                  <a:schemeClr val="bg1"/>
                </a:solidFill>
                <a:latin typeface="Kruti Dev 010" pitchFamily="2" charset="0"/>
              </a:rPr>
              <a:t>dk</a:t>
            </a:r>
            <a:r>
              <a:rPr lang="en-US" sz="2400" dirty="0">
                <a:solidFill>
                  <a:schemeClr val="bg1"/>
                </a:solidFill>
                <a:latin typeface="Kruti Dev 010" pitchFamily="2" charset="0"/>
              </a:rPr>
              <a:t> </a:t>
            </a:r>
            <a:r>
              <a:rPr lang="en-US" sz="2400" dirty="0" err="1">
                <a:solidFill>
                  <a:schemeClr val="bg1"/>
                </a:solidFill>
                <a:latin typeface="Kruti Dev 010" pitchFamily="2" charset="0"/>
              </a:rPr>
              <a:t>Hkqxrku</a:t>
            </a:r>
            <a:r>
              <a:rPr lang="en-US" sz="2400" dirty="0">
                <a:solidFill>
                  <a:schemeClr val="bg1"/>
                </a:solidFill>
                <a:latin typeface="Kruti Dev 010" pitchFamily="2" charset="0"/>
              </a:rPr>
              <a:t> </a:t>
            </a:r>
            <a:r>
              <a:rPr lang="en-US" sz="2400" dirty="0" err="1">
                <a:solidFill>
                  <a:schemeClr val="bg1"/>
                </a:solidFill>
                <a:latin typeface="Kruti Dev 010" pitchFamily="2" charset="0"/>
              </a:rPr>
              <a:t>djus</a:t>
            </a:r>
            <a:r>
              <a:rPr lang="en-US" sz="2400" dirty="0">
                <a:solidFill>
                  <a:schemeClr val="bg1"/>
                </a:solidFill>
                <a:latin typeface="Kruti Dev 010" pitchFamily="2" charset="0"/>
              </a:rPr>
              <a:t> ds </a:t>
            </a:r>
            <a:r>
              <a:rPr lang="en-US" sz="2400" dirty="0" err="1">
                <a:solidFill>
                  <a:schemeClr val="bg1"/>
                </a:solidFill>
                <a:latin typeface="Kruti Dev 010" pitchFamily="2" charset="0"/>
              </a:rPr>
              <a:t>fy</a:t>
            </a:r>
            <a:r>
              <a:rPr lang="en-US" sz="2400" dirty="0">
                <a:solidFill>
                  <a:schemeClr val="bg1"/>
                </a:solidFill>
                <a:latin typeface="Kruti Dev 010" pitchFamily="2" charset="0"/>
              </a:rPr>
              <a:t>, O;; </a:t>
            </a:r>
            <a:r>
              <a:rPr lang="en-US" sz="2400" dirty="0" err="1">
                <a:solidFill>
                  <a:schemeClr val="bg1"/>
                </a:solidFill>
                <a:latin typeface="Kruti Dev 010" pitchFamily="2" charset="0"/>
              </a:rPr>
              <a:t>fd;k</a:t>
            </a:r>
            <a:r>
              <a:rPr lang="en-US" sz="2400" dirty="0">
                <a:solidFill>
                  <a:schemeClr val="bg1"/>
                </a:solidFill>
                <a:latin typeface="Kruti Dev 010" pitchFamily="2" charset="0"/>
              </a:rPr>
              <a:t> </a:t>
            </a:r>
            <a:r>
              <a:rPr lang="en-US" sz="2400" dirty="0" err="1">
                <a:solidFill>
                  <a:schemeClr val="bg1"/>
                </a:solidFill>
                <a:latin typeface="Kruti Dev 010" pitchFamily="2" charset="0"/>
              </a:rPr>
              <a:t>tkrk</a:t>
            </a:r>
            <a:r>
              <a:rPr lang="en-US" sz="2400" dirty="0">
                <a:solidFill>
                  <a:schemeClr val="bg1"/>
                </a:solidFill>
                <a:latin typeface="Kruti Dev 010" pitchFamily="2" charset="0"/>
              </a:rPr>
              <a:t> </a:t>
            </a:r>
            <a:r>
              <a:rPr lang="en-US" sz="2400" dirty="0" err="1">
                <a:solidFill>
                  <a:schemeClr val="bg1"/>
                </a:solidFill>
                <a:latin typeface="Kruti Dev 010" pitchFamily="2" charset="0"/>
              </a:rPr>
              <a:t>gSA</a:t>
            </a:r>
            <a:r>
              <a:rPr lang="en-US" sz="2400" dirty="0">
                <a:solidFill>
                  <a:schemeClr val="bg1"/>
                </a:solidFill>
                <a:latin typeface="Kruti Dev 010" pitchFamily="2" charset="0"/>
              </a:rPr>
              <a:t> </a:t>
            </a:r>
          </a:p>
          <a:p>
            <a:pPr fontAlgn="auto">
              <a:lnSpc>
                <a:spcPct val="125000"/>
              </a:lnSpc>
              <a:spcBef>
                <a:spcPts val="0"/>
              </a:spcBef>
              <a:spcAft>
                <a:spcPts val="0"/>
              </a:spcAft>
              <a:buFont typeface="Arial" pitchFamily="34" charset="0"/>
              <a:buChar char="•"/>
              <a:defRPr/>
            </a:pPr>
            <a:r>
              <a:rPr lang="en-US" sz="2400" dirty="0" err="1">
                <a:solidFill>
                  <a:schemeClr val="bg1"/>
                </a:solidFill>
                <a:latin typeface="Kruti Dev 010" pitchFamily="2" charset="0"/>
              </a:rPr>
              <a:t>ykxr</a:t>
            </a:r>
            <a:r>
              <a:rPr lang="en-US" sz="2400" dirty="0">
                <a:solidFill>
                  <a:schemeClr val="bg1"/>
                </a:solidFill>
                <a:latin typeface="Kruti Dev 010" pitchFamily="2" charset="0"/>
              </a:rPr>
              <a:t> ds </a:t>
            </a:r>
            <a:r>
              <a:rPr lang="en-US" sz="2400" dirty="0" err="1">
                <a:solidFill>
                  <a:schemeClr val="bg1"/>
                </a:solidFill>
                <a:latin typeface="Kruti Dev 010" pitchFamily="2" charset="0"/>
              </a:rPr>
              <a:t>nks</a:t>
            </a:r>
            <a:r>
              <a:rPr lang="en-US" sz="2400" dirty="0">
                <a:solidFill>
                  <a:schemeClr val="bg1"/>
                </a:solidFill>
                <a:latin typeface="Kruti Dev 010" pitchFamily="2" charset="0"/>
              </a:rPr>
              <a:t> </a:t>
            </a:r>
            <a:r>
              <a:rPr lang="en-US" sz="2400" dirty="0" err="1">
                <a:solidFill>
                  <a:schemeClr val="bg1"/>
                </a:solidFill>
                <a:latin typeface="Kruti Dev 010" pitchFamily="2" charset="0"/>
              </a:rPr>
              <a:t>izdkj</a:t>
            </a:r>
            <a:r>
              <a:rPr lang="en-US" sz="2400" dirty="0">
                <a:solidFill>
                  <a:schemeClr val="bg1"/>
                </a:solidFill>
                <a:latin typeface="Kruti Dev 010" pitchFamily="2" charset="0"/>
              </a:rPr>
              <a:t>%</a:t>
            </a:r>
            <a:endParaRPr lang="en-US" sz="2000" dirty="0">
              <a:solidFill>
                <a:schemeClr val="bg1"/>
              </a:solidFill>
              <a:latin typeface="Kruti Dev 010" pitchFamily="2" charset="0"/>
            </a:endParaRPr>
          </a:p>
          <a:p>
            <a:pPr lvl="2" indent="-457200" fontAlgn="auto">
              <a:lnSpc>
                <a:spcPct val="125000"/>
              </a:lnSpc>
              <a:spcBef>
                <a:spcPts val="0"/>
              </a:spcBef>
              <a:spcAft>
                <a:spcPts val="0"/>
              </a:spcAft>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chemeClr val="bg1"/>
                </a:solidFill>
                <a:latin typeface="Kruti Dev 010" pitchFamily="2" charset="0"/>
              </a:rPr>
              <a:t> </a:t>
            </a:r>
            <a:r>
              <a:rPr lang="en-US" sz="2400" dirty="0" err="1">
                <a:solidFill>
                  <a:schemeClr val="bg1"/>
                </a:solidFill>
                <a:latin typeface="Kruti Dev 010" pitchFamily="2" charset="0"/>
              </a:rPr>
              <a:t>izR</a:t>
            </a:r>
            <a:r>
              <a:rPr lang="en-US" sz="2400" dirty="0">
                <a:solidFill>
                  <a:schemeClr val="bg1"/>
                </a:solidFill>
                <a:latin typeface="Kruti Dev 010" pitchFamily="2" charset="0"/>
              </a:rPr>
              <a:t>;{k </a:t>
            </a:r>
            <a:r>
              <a:rPr lang="en-US" sz="2400" dirty="0" err="1">
                <a:solidFill>
                  <a:schemeClr val="bg1"/>
                </a:solidFill>
                <a:latin typeface="Kruti Dev 010" pitchFamily="2" charset="0"/>
              </a:rPr>
              <a:t>ykxr</a:t>
            </a:r>
            <a:endParaRPr lang="en-US" dirty="0">
              <a:solidFill>
                <a:schemeClr val="bg1"/>
              </a:solidFill>
              <a:latin typeface="Kruti Dev 010" pitchFamily="2" charset="0"/>
            </a:endParaRPr>
          </a:p>
          <a:p>
            <a:pPr lvl="2" indent="-457200" fontAlgn="auto">
              <a:lnSpc>
                <a:spcPct val="125000"/>
              </a:lnSpc>
              <a:spcBef>
                <a:spcPts val="0"/>
              </a:spcBef>
              <a:spcAft>
                <a:spcPts val="0"/>
              </a:spcAft>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chemeClr val="bg1"/>
                </a:solidFill>
                <a:latin typeface="Kruti Dev 010" pitchFamily="2" charset="0"/>
              </a:rPr>
              <a:t> </a:t>
            </a:r>
            <a:r>
              <a:rPr lang="en-US" sz="2400" dirty="0" err="1">
                <a:solidFill>
                  <a:schemeClr val="bg1"/>
                </a:solidFill>
                <a:latin typeface="Kruti Dev 010" pitchFamily="2" charset="0"/>
              </a:rPr>
              <a:t>vizR</a:t>
            </a:r>
            <a:r>
              <a:rPr lang="en-US" sz="2400" dirty="0">
                <a:solidFill>
                  <a:schemeClr val="bg1"/>
                </a:solidFill>
                <a:latin typeface="Kruti Dev 010" pitchFamily="2" charset="0"/>
              </a:rPr>
              <a:t>;{k </a:t>
            </a:r>
            <a:r>
              <a:rPr lang="en-US" sz="2400" dirty="0" err="1">
                <a:solidFill>
                  <a:schemeClr val="bg1"/>
                </a:solidFill>
                <a:latin typeface="Kruti Dev 010" pitchFamily="2" charset="0"/>
              </a:rPr>
              <a:t>ykxr</a:t>
            </a:r>
            <a:endParaRPr lang="mr-IN" dirty="0">
              <a:solidFill>
                <a:schemeClr val="bg1"/>
              </a:solidFill>
              <a:latin typeface="Kruti Dev 010" pitchFamily="2" charset="0"/>
              <a:cs typeface="Arial" pitchFamily="34" charset="0"/>
            </a:endParaRPr>
          </a:p>
        </p:txBody>
      </p:sp>
      <p:sp>
        <p:nvSpPr>
          <p:cNvPr id="26630" name="TextBox 5"/>
          <p:cNvSpPr txBox="1">
            <a:spLocks noChangeArrowheads="1"/>
          </p:cNvSpPr>
          <p:nvPr/>
        </p:nvSpPr>
        <p:spPr bwMode="auto">
          <a:xfrm>
            <a:off x="-381000" y="609601"/>
            <a:ext cx="4800600" cy="1323439"/>
          </a:xfrm>
          <a:prstGeom prst="rect">
            <a:avLst/>
          </a:prstGeom>
          <a:noFill/>
          <a:ln w="9525">
            <a:noFill/>
            <a:miter lim="800000"/>
            <a:headEnd/>
            <a:tailEnd/>
          </a:ln>
        </p:spPr>
        <p:txBody>
          <a:bodyPr wrap="square">
            <a:spAutoFit/>
          </a:bodyPr>
          <a:lstStyle/>
          <a:p>
            <a:pPr lvl="3" algn="ctr"/>
            <a:r>
              <a:rPr lang="en-US" sz="4000" dirty="0">
                <a:solidFill>
                  <a:schemeClr val="bg1"/>
                </a:solidFill>
                <a:latin typeface="Bradley Hand ITC" pitchFamily="66" charset="0"/>
              </a:rPr>
              <a:t>Key points</a:t>
            </a:r>
          </a:p>
          <a:p>
            <a:pPr lvl="3" algn="ctr"/>
            <a:endParaRPr lang="hi-IN" sz="4000" dirty="0">
              <a:solidFill>
                <a:schemeClr val="bg1"/>
              </a:solidFill>
              <a:latin typeface="Bradley Hand ITC" pitchFamily="66" charset="0"/>
            </a:endParaRPr>
          </a:p>
        </p:txBody>
      </p:sp>
      <p:sp>
        <p:nvSpPr>
          <p:cNvPr id="8" name="TextBox 7"/>
          <p:cNvSpPr txBox="1"/>
          <p:nvPr/>
        </p:nvSpPr>
        <p:spPr>
          <a:xfrm>
            <a:off x="381000" y="1524000"/>
            <a:ext cx="4114800" cy="4800599"/>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341313" indent="-341313" fontAlgn="auto">
              <a:lnSpc>
                <a:spcPct val="125000"/>
              </a:lnSpc>
              <a:spcBef>
                <a:spcPts val="0"/>
              </a:spcBef>
              <a:spcAft>
                <a:spcPts val="0"/>
              </a:spcAft>
              <a:buFont typeface="Arial" pitchFamily="34" charset="0"/>
              <a:buChar char="•"/>
              <a:defRPr/>
            </a:pPr>
            <a:r>
              <a:rPr lang="en-US" sz="2000" dirty="0">
                <a:solidFill>
                  <a:schemeClr val="bg1"/>
                </a:solidFill>
                <a:latin typeface="Arial" pitchFamily="34" charset="0"/>
              </a:rPr>
              <a:t>Profits  =  Revenues - Costs    </a:t>
            </a:r>
          </a:p>
          <a:p>
            <a:pPr marL="341313" indent="-341313" fontAlgn="auto">
              <a:lnSpc>
                <a:spcPct val="125000"/>
              </a:lnSpc>
              <a:spcBef>
                <a:spcPts val="0"/>
              </a:spcBef>
              <a:spcAft>
                <a:spcPts val="0"/>
              </a:spcAft>
              <a:buFont typeface="Arial" pitchFamily="34" charset="0"/>
              <a:buChar char="•"/>
              <a:defRPr/>
            </a:pPr>
            <a:r>
              <a:rPr lang="en-GB" sz="2000" dirty="0">
                <a:solidFill>
                  <a:schemeClr val="bg1"/>
                </a:solidFill>
                <a:latin typeface="Arial" pitchFamily="34" charset="0"/>
              </a:rPr>
              <a:t>Revenue is </a:t>
            </a:r>
            <a:r>
              <a:rPr lang="en-GB" sz="2000" u="sng" dirty="0">
                <a:solidFill>
                  <a:schemeClr val="bg1"/>
                </a:solidFill>
                <a:latin typeface="Arial" pitchFamily="34" charset="0"/>
              </a:rPr>
              <a:t>only</a:t>
            </a:r>
            <a:r>
              <a:rPr lang="en-GB" sz="2000" dirty="0">
                <a:solidFill>
                  <a:schemeClr val="bg1"/>
                </a:solidFill>
                <a:latin typeface="Arial" pitchFamily="34" charset="0"/>
              </a:rPr>
              <a:t> that money earned by the business by selling its products or services</a:t>
            </a:r>
            <a:endParaRPr lang="mr-IN" sz="2000" dirty="0">
              <a:solidFill>
                <a:schemeClr val="bg1"/>
              </a:solidFill>
              <a:latin typeface="Arial" pitchFamily="34" charset="0"/>
              <a:cs typeface="Arial" pitchFamily="34" charset="0"/>
            </a:endParaRPr>
          </a:p>
          <a:p>
            <a:pPr marL="341313" indent="-341313" fontAlgn="auto">
              <a:lnSpc>
                <a:spcPct val="125000"/>
              </a:lnSpc>
              <a:spcBef>
                <a:spcPts val="0"/>
              </a:spcBef>
              <a:spcAft>
                <a:spcPts val="0"/>
              </a:spcAft>
              <a:buFont typeface="Arial" pitchFamily="34" charset="0"/>
              <a:buChar char="•"/>
              <a:defRPr/>
            </a:pPr>
            <a:r>
              <a:rPr lang="en-GB" sz="2000" dirty="0">
                <a:solidFill>
                  <a:schemeClr val="bg1"/>
                </a:solidFill>
                <a:latin typeface="Arial" pitchFamily="34" charset="0"/>
              </a:rPr>
              <a:t>Cost is the money spent for making, buying or selling products/services and paying interest on loans</a:t>
            </a:r>
            <a:endParaRPr lang="mr-IN" sz="2000" dirty="0">
              <a:solidFill>
                <a:schemeClr val="bg1"/>
              </a:solidFill>
              <a:latin typeface="Arial" pitchFamily="34" charset="0"/>
              <a:cs typeface="Arial" pitchFamily="34" charset="0"/>
            </a:endParaRPr>
          </a:p>
          <a:p>
            <a:pPr marL="341313" indent="-341313" fontAlgn="auto">
              <a:lnSpc>
                <a:spcPct val="125000"/>
              </a:lnSpc>
              <a:spcBef>
                <a:spcPts val="0"/>
              </a:spcBef>
              <a:spcAft>
                <a:spcPts val="0"/>
              </a:spcAft>
              <a:buFont typeface="Arial" pitchFamily="34" charset="0"/>
              <a:buChar char="•"/>
              <a:defRPr/>
            </a:pPr>
            <a:r>
              <a:rPr lang="en-US" sz="2000" dirty="0">
                <a:solidFill>
                  <a:schemeClr val="bg1"/>
                </a:solidFill>
                <a:latin typeface="Arial" pitchFamily="34" charset="0"/>
              </a:rPr>
              <a:t>Two types of costs:</a:t>
            </a:r>
          </a:p>
          <a:p>
            <a:pPr lvl="2" indent="-457200" fontAlgn="auto">
              <a:lnSpc>
                <a:spcPct val="125000"/>
              </a:lnSpc>
              <a:spcBef>
                <a:spcPts val="0"/>
              </a:spcBef>
              <a:spcAft>
                <a:spcPts val="0"/>
              </a:spcAft>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chemeClr val="bg1"/>
                </a:solidFill>
                <a:latin typeface="Arial" pitchFamily="34" charset="0"/>
              </a:rPr>
              <a:t>Direct costs</a:t>
            </a:r>
          </a:p>
          <a:p>
            <a:pPr lvl="2" indent="-457200" fontAlgn="auto">
              <a:lnSpc>
                <a:spcPct val="125000"/>
              </a:lnSpc>
              <a:spcBef>
                <a:spcPts val="0"/>
              </a:spcBef>
              <a:spcAft>
                <a:spcPts val="0"/>
              </a:spcAft>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chemeClr val="bg1"/>
                </a:solidFill>
                <a:latin typeface="Arial" pitchFamily="34" charset="0"/>
              </a:rPr>
              <a:t>Indirect Costs</a:t>
            </a:r>
            <a:endParaRPr lang="mr-IN" dirty="0">
              <a:solidFill>
                <a:schemeClr val="bg1"/>
              </a:solidFill>
              <a:latin typeface="Arial" pitchFamily="34" charset="0"/>
              <a:cs typeface="Arial" pitchFamily="34" charset="0"/>
            </a:endParaRPr>
          </a:p>
        </p:txBody>
      </p:sp>
      <p:sp>
        <p:nvSpPr>
          <p:cNvPr id="9" name="Slide Number Placeholder 5"/>
          <p:cNvSpPr>
            <a:spLocks noGrp="1"/>
          </p:cNvSpPr>
          <p:nvPr>
            <p:ph type="sldNum" sz="quarter" idx="10"/>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0156F295-7426-4FD1-B3E9-54AA597B8576}" type="slidenum">
              <a:rPr lang="en-US" sz="1600" b="1" smtClean="0">
                <a:solidFill>
                  <a:schemeClr val="bg1"/>
                </a:solidFill>
              </a:rPr>
              <a:pPr algn="ctr" fontAlgn="base">
                <a:spcBef>
                  <a:spcPct val="0"/>
                </a:spcBef>
                <a:spcAft>
                  <a:spcPct val="0"/>
                </a:spcAft>
                <a:defRPr/>
              </a:pPr>
              <a:t>23</a:t>
            </a:fld>
            <a:endParaRPr lang="mr-IN" sz="1600" b="1" dirty="0">
              <a:solidFill>
                <a:schemeClr val="bg1"/>
              </a:solidFill>
            </a:endParaRPr>
          </a:p>
        </p:txBody>
      </p:sp>
      <p:sp>
        <p:nvSpPr>
          <p:cNvPr id="26635" name="TextBox 5"/>
          <p:cNvSpPr txBox="1">
            <a:spLocks noChangeArrowheads="1"/>
          </p:cNvSpPr>
          <p:nvPr/>
        </p:nvSpPr>
        <p:spPr bwMode="auto">
          <a:xfrm>
            <a:off x="4876800" y="533400"/>
            <a:ext cx="4038600" cy="707886"/>
          </a:xfrm>
          <a:prstGeom prst="rect">
            <a:avLst/>
          </a:prstGeom>
          <a:noFill/>
          <a:ln w="9525">
            <a:noFill/>
            <a:miter lim="800000"/>
            <a:headEnd/>
            <a:tailEnd/>
          </a:ln>
        </p:spPr>
        <p:txBody>
          <a:bodyPr wrap="square">
            <a:spAutoFit/>
          </a:bodyPr>
          <a:lstStyle/>
          <a:p>
            <a:pPr algn="ctr"/>
            <a:r>
              <a:rPr lang="en-US" sz="4000" dirty="0" err="1">
                <a:solidFill>
                  <a:schemeClr val="bg1"/>
                </a:solidFill>
                <a:latin typeface="Kruti Dev 010" pitchFamily="2" charset="0"/>
              </a:rPr>
              <a:t>eq</a:t>
            </a:r>
            <a:r>
              <a:rPr lang="en-US" sz="4000" dirty="0">
                <a:solidFill>
                  <a:schemeClr val="bg1"/>
                </a:solidFill>
                <a:latin typeface="Kruti Dev 010" pitchFamily="2" charset="0"/>
              </a:rPr>
              <a:t>[; </a:t>
            </a:r>
            <a:r>
              <a:rPr lang="en-US" sz="4000" dirty="0" err="1">
                <a:solidFill>
                  <a:schemeClr val="bg1"/>
                </a:solidFill>
                <a:latin typeface="Kruti Dev 010" pitchFamily="2" charset="0"/>
              </a:rPr>
              <a:t>fcanq</a:t>
            </a:r>
            <a:endParaRPr lang="en-US" sz="4000" dirty="0">
              <a:solidFill>
                <a:schemeClr val="bg1"/>
              </a:solidFill>
              <a:latin typeface="Kruti Dev 010" pitchFamily="2"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5">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5">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5">
                                            <p:txEl>
                                              <p:pRg st="3" end="3"/>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5">
                                            <p:txEl>
                                              <p:pRg st="4" end="4"/>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5">
                                            <p:txEl>
                                              <p:pRg st="5" end="5"/>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3" end="3"/>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4" end="4"/>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24</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23352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P&amp;L</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Revenues, costs and profits</a:t>
            </a:r>
          </a:p>
          <a:p>
            <a:pPr marL="457200" indent="-457200">
              <a:buFont typeface="+mj-lt"/>
              <a:buAutoNum type="arabicPeriod"/>
            </a:pPr>
            <a:r>
              <a:rPr lang="en-US" sz="2000" dirty="0"/>
              <a:t>Components of P&amp;L statement - Revenues and Costs</a:t>
            </a:r>
          </a:p>
          <a:p>
            <a:pPr marL="457200" indent="-457200">
              <a:buFont typeface="+mj-lt"/>
              <a:buAutoNum type="arabicPeriod"/>
            </a:pPr>
            <a:r>
              <a:rPr lang="en-US" sz="2000" dirty="0"/>
              <a:t>Direct costs and Inventory</a:t>
            </a:r>
          </a:p>
          <a:p>
            <a:pPr marL="457200" indent="-457200">
              <a:buFont typeface="+mj-lt"/>
              <a:buAutoNum type="arabicPeriod"/>
            </a:pPr>
            <a:r>
              <a:rPr lang="en-US" sz="2000" dirty="0"/>
              <a:t>Cash and profits are not the same</a:t>
            </a:r>
          </a:p>
          <a:p>
            <a:pPr marL="457200" indent="-457200">
              <a:buFont typeface="+mj-lt"/>
              <a:buAutoNum type="arabicPeriod"/>
            </a:pPr>
            <a:r>
              <a:rPr lang="en-US" sz="2000" dirty="0"/>
              <a:t>P&amp;L and Loans</a:t>
            </a:r>
          </a:p>
          <a:p>
            <a:pPr marL="457200" indent="-457200">
              <a:buFont typeface="+mj-lt"/>
              <a:buAutoNum type="arabicPeriod"/>
            </a:pPr>
            <a:r>
              <a:rPr lang="en-US" sz="2000" dirty="0"/>
              <a:t>Components of P&amp;L statement - Gross profits and Net profits</a:t>
            </a:r>
          </a:p>
          <a:p>
            <a:pPr marL="457200" indent="-457200">
              <a:buFont typeface="+mj-lt"/>
              <a:buAutoNum type="arabicPeriod"/>
            </a:pPr>
            <a:r>
              <a:rPr lang="en-US" sz="2000" dirty="0"/>
              <a:t>Profitability</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9906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000" dirty="0">
                <a:solidFill>
                  <a:srgbClr val="000000"/>
                </a:solidFill>
              </a:rPr>
              <a:t>आय, लागत और लाभ </a:t>
            </a:r>
            <a:endParaRPr lang="en-US" sz="2000" dirty="0">
              <a:solidFill>
                <a:srgbClr val="000000"/>
              </a:solidFill>
            </a:endParaRPr>
          </a:p>
          <a:p>
            <a:pPr marL="457200" lvl="1" indent="-457200" eaLnBrk="1" hangingPunct="1">
              <a:lnSpc>
                <a:spcPct val="150000"/>
              </a:lnSpc>
              <a:buSzPct val="100000"/>
              <a:buFont typeface="+mj-lt"/>
              <a:buAutoNum type="arabicPeriod"/>
              <a:defRPr/>
            </a:pPr>
            <a:r>
              <a:rPr lang="hi-IN" sz="2000" dirty="0">
                <a:solidFill>
                  <a:srgbClr val="000000"/>
                </a:solidFill>
              </a:rPr>
              <a:t>पी एंड एल कथन के घटक - आय और लागत</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प्रत्यक्ष लागत और </a:t>
            </a:r>
            <a:r>
              <a:rPr lang="en-US" sz="2400" b="1" dirty="0" err="1">
                <a:solidFill>
                  <a:srgbClr val="000000"/>
                </a:solidFill>
                <a:latin typeface="Kruti Dev 010" pitchFamily="2" charset="0"/>
              </a:rPr>
              <a:t>bUosaVªh</a:t>
            </a:r>
            <a:endParaRPr lang="en-US" sz="2400" b="1" dirty="0">
              <a:solidFill>
                <a:srgbClr val="000000"/>
              </a:solidFill>
              <a:latin typeface="Kruti Dev 010" pitchFamily="2" charset="0"/>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नकद और लाभ समान नहीं हैं</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और ऋण</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कथन के घटक - सकल लाभ और शुद्ध मुनाफा</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लाभप्रदता</a:t>
            </a:r>
            <a:endParaRPr lang="en-US" sz="2000" dirty="0">
              <a:solidFill>
                <a:srgbClr val="000000"/>
              </a:solidFill>
            </a:endParaRPr>
          </a:p>
        </p:txBody>
      </p:sp>
      <p:sp>
        <p:nvSpPr>
          <p:cNvPr id="9" name="Text Box 17"/>
          <p:cNvSpPr txBox="1">
            <a:spLocks noChangeArrowheads="1"/>
          </p:cNvSpPr>
          <p:nvPr/>
        </p:nvSpPr>
        <p:spPr bwMode="auto">
          <a:xfrm>
            <a:off x="-57150" y="14509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328650742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0" end="0"/>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3" end="3"/>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4">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4">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1666" name="Text Box 1"/>
          <p:cNvSpPr txBox="1">
            <a:spLocks noChangeArrowheads="1"/>
          </p:cNvSpPr>
          <p:nvPr/>
        </p:nvSpPr>
        <p:spPr bwMode="auto">
          <a:xfrm>
            <a:off x="2286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000" dirty="0"/>
              <a:t>Fruit</a:t>
            </a:r>
            <a:r>
              <a:rPr lang="en-US" sz="2000" dirty="0">
                <a:solidFill>
                  <a:srgbClr val="000000"/>
                </a:solidFill>
              </a:rPr>
              <a:t> trading business</a:t>
            </a:r>
            <a:endParaRPr lang="mr-IN" sz="2000" dirty="0">
              <a:solidFill>
                <a:srgbClr val="000000"/>
              </a:solidFill>
              <a:cs typeface="Arial" pitchFamily="34" charset="0"/>
            </a:endParaRPr>
          </a:p>
        </p:txBody>
      </p:sp>
      <p:sp>
        <p:nvSpPr>
          <p:cNvPr id="11267" name="Text Box 2"/>
          <p:cNvSpPr txBox="1">
            <a:spLocks noChangeArrowheads="1"/>
          </p:cNvSpPr>
          <p:nvPr/>
        </p:nvSpPr>
        <p:spPr bwMode="auto">
          <a:xfrm>
            <a:off x="228600" y="1066800"/>
            <a:ext cx="4267200" cy="53657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40000"/>
              </a:lnSpc>
              <a:buSzPct val="100000"/>
              <a:buFont typeface="Arial" pitchFamily="34" charset="0"/>
              <a:buChar char="•"/>
            </a:pPr>
            <a:r>
              <a:rPr lang="en-US" sz="2000" dirty="0">
                <a:solidFill>
                  <a:srgbClr val="000000"/>
                </a:solidFill>
                <a:cs typeface="Arial" pitchFamily="34" charset="0"/>
              </a:rPr>
              <a:t>A lady (Maya) has a shop in the market for which she pays a monthly rent</a:t>
            </a:r>
          </a:p>
          <a:p>
            <a:pPr eaLnBrk="1" hangingPunct="1">
              <a:lnSpc>
                <a:spcPct val="140000"/>
              </a:lnSpc>
              <a:buSzPct val="100000"/>
              <a:buFont typeface="Arial" pitchFamily="34" charset="0"/>
              <a:buChar char="•"/>
            </a:pPr>
            <a:r>
              <a:rPr lang="en-US" sz="2000" dirty="0">
                <a:solidFill>
                  <a:srgbClr val="000000"/>
                </a:solidFill>
                <a:cs typeface="Arial" pitchFamily="34" charset="0"/>
              </a:rPr>
              <a:t>She buys </a:t>
            </a:r>
            <a:r>
              <a:rPr lang="en-US" sz="2000" dirty="0">
                <a:cs typeface="Arial" pitchFamily="34" charset="0"/>
              </a:rPr>
              <a:t>fruits</a:t>
            </a:r>
            <a:r>
              <a:rPr lang="en-US" sz="2000" dirty="0">
                <a:solidFill>
                  <a:srgbClr val="000000"/>
                </a:solidFill>
                <a:cs typeface="Arial" pitchFamily="34" charset="0"/>
              </a:rPr>
              <a:t> from the wholesale market, takes them to her shop, and then sells them to retail customers</a:t>
            </a:r>
          </a:p>
          <a:p>
            <a:pPr eaLnBrk="1" hangingPunct="1">
              <a:lnSpc>
                <a:spcPct val="140000"/>
              </a:lnSpc>
              <a:buSzPct val="100000"/>
              <a:buFont typeface="Arial" pitchFamily="34" charset="0"/>
              <a:buChar char="•"/>
            </a:pPr>
            <a:r>
              <a:rPr lang="en-US" sz="2000" dirty="0">
                <a:solidFill>
                  <a:srgbClr val="000000"/>
                </a:solidFill>
                <a:cs typeface="Arial" pitchFamily="34" charset="0"/>
              </a:rPr>
              <a:t>Currently she is selling only bananas as they are in the season. She will soon sell other fruits.</a:t>
            </a:r>
            <a:endParaRPr lang="en-IN" sz="2000" dirty="0">
              <a:solidFill>
                <a:srgbClr val="000000"/>
              </a:solidFill>
              <a:cs typeface="Arial" pitchFamily="34" charset="0"/>
            </a:endParaRPr>
          </a:p>
        </p:txBody>
      </p:sp>
      <p:sp>
        <p:nvSpPr>
          <p:cNvPr id="10" name="Slide Number Placeholder 5"/>
          <p:cNvSpPr>
            <a:spLocks noGrp="1"/>
          </p:cNvSpPr>
          <p:nvPr>
            <p:ph type="sldNum" sz="quarter" idx="4294967295"/>
          </p:nvPr>
        </p:nvSpPr>
        <p:spPr>
          <a:xfrm>
            <a:off x="3048000" y="6416675"/>
            <a:ext cx="2895600" cy="365125"/>
          </a:xfrm>
          <a:prstGeom prst="rect">
            <a:avLst/>
          </a:prstGeom>
        </p:spPr>
        <p:txBody>
          <a:bodyPr bIns="0" anchor="b" anchorCtr="0"/>
          <a:lstStyle/>
          <a:p>
            <a:pPr algn="ctr">
              <a:defRPr/>
            </a:pPr>
            <a:fld id="{B055C91D-73B1-4EB4-B9C8-E16E23D9380B}" type="slidenum">
              <a:rPr lang="en-US" sz="1600" b="1" smtClean="0">
                <a:solidFill>
                  <a:prstClr val="black"/>
                </a:solidFill>
              </a:rPr>
              <a:pPr algn="ctr">
                <a:defRPr/>
              </a:pPr>
              <a:t>25</a:t>
            </a:fld>
            <a:endParaRPr lang="mr-IN" sz="1600" b="1">
              <a:solidFill>
                <a:prstClr val="black"/>
              </a:solidFill>
            </a:endParaRPr>
          </a:p>
        </p:txBody>
      </p:sp>
      <p:sp>
        <p:nvSpPr>
          <p:cNvPr id="8" name="Text Box 1"/>
          <p:cNvSpPr txBox="1">
            <a:spLocks noChangeArrowheads="1"/>
          </p:cNvSpPr>
          <p:nvPr/>
        </p:nvSpPr>
        <p:spPr bwMode="auto">
          <a:xfrm>
            <a:off x="4648200" y="152400"/>
            <a:ext cx="42672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IN" sz="2000" dirty="0" err="1">
                <a:solidFill>
                  <a:srgbClr val="000000"/>
                </a:solidFill>
                <a:latin typeface="Kruti Dev 010" pitchFamily="2" charset="0"/>
              </a:rPr>
              <a:t>dsys</a:t>
            </a:r>
            <a:r>
              <a:rPr lang="en-IN" sz="2000" dirty="0">
                <a:solidFill>
                  <a:srgbClr val="000000"/>
                </a:solidFill>
                <a:latin typeface="Kruti Dev 010" pitchFamily="2" charset="0"/>
              </a:rPr>
              <a:t> </a:t>
            </a:r>
            <a:r>
              <a:rPr lang="en-IN" sz="2000" dirty="0" err="1">
                <a:solidFill>
                  <a:srgbClr val="000000"/>
                </a:solidFill>
                <a:latin typeface="Kruti Dev 010" pitchFamily="2" charset="0"/>
              </a:rPr>
              <a:t>cspus</a:t>
            </a:r>
            <a:r>
              <a:rPr lang="en-IN" sz="2000" dirty="0">
                <a:solidFill>
                  <a:srgbClr val="000000"/>
                </a:solidFill>
                <a:latin typeface="Kruti Dev 010" pitchFamily="2" charset="0"/>
              </a:rPr>
              <a:t> </a:t>
            </a:r>
            <a:r>
              <a:rPr lang="en-IN" sz="2000" dirty="0" err="1">
                <a:solidFill>
                  <a:srgbClr val="000000"/>
                </a:solidFill>
                <a:latin typeface="Kruti Dev 010" pitchFamily="2" charset="0"/>
              </a:rPr>
              <a:t>dk</a:t>
            </a:r>
            <a:r>
              <a:rPr lang="en-IN" sz="2000" dirty="0">
                <a:solidFill>
                  <a:srgbClr val="000000"/>
                </a:solidFill>
                <a:latin typeface="Kruti Dev 010" pitchFamily="2" charset="0"/>
              </a:rPr>
              <a:t> </a:t>
            </a:r>
            <a:r>
              <a:rPr lang="en-IN" sz="2000" dirty="0" err="1">
                <a:solidFill>
                  <a:srgbClr val="000000"/>
                </a:solidFill>
                <a:latin typeface="Kruti Dev 010" pitchFamily="2" charset="0"/>
              </a:rPr>
              <a:t>O;kikj</a:t>
            </a:r>
            <a:endParaRPr lang="mr-IN" sz="2000" dirty="0">
              <a:solidFill>
                <a:srgbClr val="000000"/>
              </a:solidFill>
              <a:cs typeface="Arial" pitchFamily="34" charset="0"/>
            </a:endParaRPr>
          </a:p>
        </p:txBody>
      </p:sp>
      <p:sp>
        <p:nvSpPr>
          <p:cNvPr id="9" name="Text Box 2"/>
          <p:cNvSpPr txBox="1">
            <a:spLocks noChangeArrowheads="1"/>
          </p:cNvSpPr>
          <p:nvPr/>
        </p:nvSpPr>
        <p:spPr bwMode="auto">
          <a:xfrm>
            <a:off x="4648200" y="1066800"/>
            <a:ext cx="4267200" cy="536575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eaLnBrk="1" hangingPunct="1">
              <a:lnSpc>
                <a:spcPct val="140000"/>
              </a:lnSpc>
              <a:buSzPct val="100000"/>
              <a:buFont typeface="Arial" pitchFamily="34" charset="0"/>
              <a:buChar char="•"/>
            </a:pPr>
            <a:r>
              <a:rPr lang="en-IN" sz="2000" dirty="0">
                <a:solidFill>
                  <a:srgbClr val="000000"/>
                </a:solidFill>
                <a:latin typeface="Kruti Dev 010" pitchFamily="2" charset="0"/>
              </a:rPr>
              <a:t> ,d </a:t>
            </a:r>
            <a:r>
              <a:rPr lang="en-IN" sz="2000" dirty="0" err="1">
                <a:solidFill>
                  <a:srgbClr val="000000"/>
                </a:solidFill>
                <a:latin typeface="Kruti Dev 010" pitchFamily="2" charset="0"/>
              </a:rPr>
              <a:t>efgyk</a:t>
            </a:r>
            <a:r>
              <a:rPr lang="en-IN" sz="2000" dirty="0">
                <a:solidFill>
                  <a:srgbClr val="000000"/>
                </a:solidFill>
                <a:latin typeface="Kruti Dev 010" pitchFamily="2" charset="0"/>
              </a:rPr>
              <a:t> </a:t>
            </a:r>
            <a:r>
              <a:rPr lang="en-IN" sz="2000" dirty="0" err="1">
                <a:solidFill>
                  <a:srgbClr val="000000"/>
                </a:solidFill>
                <a:latin typeface="Kruti Dev 010" pitchFamily="2" charset="0"/>
              </a:rPr>
              <a:t>¼ek;k½</a:t>
            </a:r>
            <a:r>
              <a:rPr lang="en-IN" sz="2000" dirty="0">
                <a:solidFill>
                  <a:srgbClr val="000000"/>
                </a:solidFill>
                <a:latin typeface="Kruti Dev 010" pitchFamily="2" charset="0"/>
              </a:rPr>
              <a:t> dh </a:t>
            </a:r>
            <a:r>
              <a:rPr lang="en-IN" sz="2000" dirty="0" err="1">
                <a:solidFill>
                  <a:srgbClr val="000000"/>
                </a:solidFill>
                <a:latin typeface="Kruti Dev 010" pitchFamily="2" charset="0"/>
              </a:rPr>
              <a:t>cktkj</a:t>
            </a:r>
            <a:r>
              <a:rPr lang="en-IN" sz="2000" dirty="0">
                <a:solidFill>
                  <a:srgbClr val="000000"/>
                </a:solidFill>
                <a:latin typeface="Kruti Dev 010" pitchFamily="2" charset="0"/>
              </a:rPr>
              <a:t> </a:t>
            </a:r>
            <a:r>
              <a:rPr lang="en-IN" sz="2000" dirty="0" err="1">
                <a:solidFill>
                  <a:srgbClr val="000000"/>
                </a:solidFill>
                <a:latin typeface="Kruti Dev 010" pitchFamily="2" charset="0"/>
              </a:rPr>
              <a:t>esa</a:t>
            </a:r>
            <a:r>
              <a:rPr lang="en-IN" sz="2000" dirty="0">
                <a:solidFill>
                  <a:srgbClr val="000000"/>
                </a:solidFill>
                <a:latin typeface="Kruti Dev 010" pitchFamily="2" charset="0"/>
              </a:rPr>
              <a:t> ,d </a:t>
            </a:r>
            <a:r>
              <a:rPr lang="en-IN" sz="2000" dirty="0" err="1">
                <a:solidFill>
                  <a:srgbClr val="000000"/>
                </a:solidFill>
                <a:latin typeface="Kruti Dev 010" pitchFamily="2" charset="0"/>
              </a:rPr>
              <a:t>nqdku</a:t>
            </a:r>
            <a:r>
              <a:rPr lang="en-IN" sz="2000" dirty="0">
                <a:solidFill>
                  <a:srgbClr val="000000"/>
                </a:solidFill>
                <a:latin typeface="Kruti Dev 010" pitchFamily="2" charset="0"/>
              </a:rPr>
              <a:t> </a:t>
            </a:r>
            <a:r>
              <a:rPr lang="en-IN" sz="2000" dirty="0" err="1">
                <a:solidFill>
                  <a:srgbClr val="000000"/>
                </a:solidFill>
                <a:latin typeface="Kruti Dev 010" pitchFamily="2" charset="0"/>
              </a:rPr>
              <a:t>gS</a:t>
            </a:r>
            <a:r>
              <a:rPr lang="en-IN" sz="2000" dirty="0">
                <a:solidFill>
                  <a:srgbClr val="000000"/>
                </a:solidFill>
                <a:latin typeface="Kruti Dev 010" pitchFamily="2" charset="0"/>
              </a:rPr>
              <a:t> </a:t>
            </a:r>
            <a:r>
              <a:rPr lang="en-IN" sz="2000" dirty="0" err="1">
                <a:solidFill>
                  <a:srgbClr val="000000"/>
                </a:solidFill>
                <a:latin typeface="Kruti Dev 010" pitchFamily="2" charset="0"/>
              </a:rPr>
              <a:t>ftlds</a:t>
            </a:r>
            <a:r>
              <a:rPr lang="en-IN" sz="2000" dirty="0">
                <a:solidFill>
                  <a:srgbClr val="000000"/>
                </a:solidFill>
                <a:latin typeface="Kruti Dev 010" pitchFamily="2" charset="0"/>
              </a:rPr>
              <a:t> </a:t>
            </a:r>
            <a:r>
              <a:rPr lang="en-IN" sz="2000" dirty="0" err="1">
                <a:solidFill>
                  <a:srgbClr val="000000"/>
                </a:solidFill>
                <a:latin typeface="Kruti Dev 010" pitchFamily="2" charset="0"/>
              </a:rPr>
              <a:t>fdjk</a:t>
            </a:r>
            <a:r>
              <a:rPr lang="en-IN" sz="2000" dirty="0">
                <a:solidFill>
                  <a:srgbClr val="000000"/>
                </a:solidFill>
                <a:latin typeface="Kruti Dev 010" pitchFamily="2" charset="0"/>
              </a:rPr>
              <a:t>, </a:t>
            </a:r>
            <a:r>
              <a:rPr lang="en-IN" sz="2000" dirty="0" err="1">
                <a:solidFill>
                  <a:srgbClr val="000000"/>
                </a:solidFill>
                <a:latin typeface="Kruti Dev 010" pitchFamily="2" charset="0"/>
              </a:rPr>
              <a:t>dk</a:t>
            </a:r>
            <a:r>
              <a:rPr lang="en-IN" sz="2000" dirty="0">
                <a:solidFill>
                  <a:srgbClr val="000000"/>
                </a:solidFill>
                <a:latin typeface="Kruti Dev 010" pitchFamily="2" charset="0"/>
              </a:rPr>
              <a:t> </a:t>
            </a:r>
            <a:r>
              <a:rPr lang="en-IN" sz="2000" dirty="0" err="1">
                <a:solidFill>
                  <a:srgbClr val="000000"/>
                </a:solidFill>
                <a:latin typeface="Kruti Dev 010" pitchFamily="2" charset="0"/>
              </a:rPr>
              <a:t>Hkqxrku</a:t>
            </a:r>
            <a:r>
              <a:rPr lang="en-IN" sz="2000" dirty="0">
                <a:solidFill>
                  <a:srgbClr val="000000"/>
                </a:solidFill>
                <a:latin typeface="Kruti Dev 010" pitchFamily="2" charset="0"/>
              </a:rPr>
              <a:t> </a:t>
            </a:r>
            <a:r>
              <a:rPr lang="en-IN" sz="2000" dirty="0" err="1">
                <a:solidFill>
                  <a:srgbClr val="000000"/>
                </a:solidFill>
                <a:latin typeface="Kruti Dev 010" pitchFamily="2" charset="0"/>
              </a:rPr>
              <a:t>og</a:t>
            </a:r>
            <a:r>
              <a:rPr lang="en-IN" sz="2000" dirty="0">
                <a:solidFill>
                  <a:srgbClr val="000000"/>
                </a:solidFill>
                <a:latin typeface="Kruti Dev 010" pitchFamily="2" charset="0"/>
              </a:rPr>
              <a:t> </a:t>
            </a:r>
            <a:r>
              <a:rPr lang="en-IN" sz="2000" dirty="0" err="1">
                <a:solidFill>
                  <a:srgbClr val="000000"/>
                </a:solidFill>
                <a:latin typeface="Kruti Dev 010" pitchFamily="2" charset="0"/>
              </a:rPr>
              <a:t>gj</a:t>
            </a:r>
            <a:r>
              <a:rPr lang="en-IN" sz="2000" dirty="0">
                <a:solidFill>
                  <a:srgbClr val="000000"/>
                </a:solidFill>
                <a:latin typeface="Kruti Dev 010" pitchFamily="2" charset="0"/>
              </a:rPr>
              <a:t> </a:t>
            </a:r>
            <a:r>
              <a:rPr lang="en-IN" sz="2000" dirty="0" err="1">
                <a:solidFill>
                  <a:srgbClr val="000000"/>
                </a:solidFill>
                <a:latin typeface="Kruti Dev 010" pitchFamily="2" charset="0"/>
              </a:rPr>
              <a:t>eghus</a:t>
            </a:r>
            <a:r>
              <a:rPr lang="en-IN" sz="2000" dirty="0">
                <a:solidFill>
                  <a:srgbClr val="000000"/>
                </a:solidFill>
                <a:latin typeface="Kruti Dev 010" pitchFamily="2" charset="0"/>
              </a:rPr>
              <a:t> </a:t>
            </a:r>
            <a:r>
              <a:rPr lang="en-IN" sz="2000" dirty="0" err="1">
                <a:solidFill>
                  <a:srgbClr val="000000"/>
                </a:solidFill>
                <a:latin typeface="Kruti Dev 010" pitchFamily="2" charset="0"/>
              </a:rPr>
              <a:t>djrh</a:t>
            </a:r>
            <a:r>
              <a:rPr lang="en-IN" sz="2000" dirty="0">
                <a:solidFill>
                  <a:srgbClr val="000000"/>
                </a:solidFill>
                <a:latin typeface="Kruti Dev 010" pitchFamily="2" charset="0"/>
              </a:rPr>
              <a:t> </a:t>
            </a:r>
            <a:r>
              <a:rPr lang="en-IN" sz="2000" dirty="0" err="1">
                <a:solidFill>
                  <a:srgbClr val="000000"/>
                </a:solidFill>
                <a:latin typeface="Kruti Dev 010" pitchFamily="2" charset="0"/>
              </a:rPr>
              <a:t>gS</a:t>
            </a:r>
            <a:endParaRPr lang="en-US" sz="2000" dirty="0">
              <a:solidFill>
                <a:srgbClr val="000000"/>
              </a:solidFill>
              <a:cs typeface="Arial" pitchFamily="34" charset="0"/>
            </a:endParaRPr>
          </a:p>
          <a:p>
            <a:pPr eaLnBrk="1" hangingPunct="1">
              <a:lnSpc>
                <a:spcPct val="140000"/>
              </a:lnSpc>
              <a:buSzPct val="100000"/>
              <a:buFont typeface="Arial" pitchFamily="34" charset="0"/>
              <a:buChar char="•"/>
            </a:pPr>
            <a:r>
              <a:rPr lang="en-IN" sz="2000" dirty="0" err="1">
                <a:solidFill>
                  <a:srgbClr val="000000"/>
                </a:solidFill>
                <a:latin typeface="Kruti Dev 010" pitchFamily="2" charset="0"/>
              </a:rPr>
              <a:t>og</a:t>
            </a:r>
            <a:r>
              <a:rPr lang="en-IN" sz="2000" dirty="0">
                <a:solidFill>
                  <a:srgbClr val="000000"/>
                </a:solidFill>
                <a:latin typeface="Kruti Dev 010" pitchFamily="2" charset="0"/>
              </a:rPr>
              <a:t> </a:t>
            </a:r>
            <a:r>
              <a:rPr lang="en-IN" sz="2000" dirty="0" err="1">
                <a:solidFill>
                  <a:srgbClr val="000000"/>
                </a:solidFill>
                <a:latin typeface="Kruti Dev 010" pitchFamily="2" charset="0"/>
              </a:rPr>
              <a:t>Fkksd</a:t>
            </a:r>
            <a:r>
              <a:rPr lang="en-IN" sz="2000" dirty="0">
                <a:solidFill>
                  <a:srgbClr val="000000"/>
                </a:solidFill>
                <a:latin typeface="Kruti Dev 010" pitchFamily="2" charset="0"/>
              </a:rPr>
              <a:t> </a:t>
            </a:r>
            <a:r>
              <a:rPr lang="en-IN" sz="2000" dirty="0" err="1">
                <a:solidFill>
                  <a:srgbClr val="000000"/>
                </a:solidFill>
                <a:latin typeface="Kruti Dev 010" pitchFamily="2" charset="0"/>
              </a:rPr>
              <a:t>cktkj</a:t>
            </a:r>
            <a:r>
              <a:rPr lang="en-IN" sz="2000" dirty="0">
                <a:solidFill>
                  <a:srgbClr val="000000"/>
                </a:solidFill>
                <a:latin typeface="Kruti Dev 010" pitchFamily="2" charset="0"/>
              </a:rPr>
              <a:t> ls </a:t>
            </a:r>
            <a:r>
              <a:rPr lang="hi-IN" sz="1400" dirty="0">
                <a:solidFill>
                  <a:srgbClr val="000000"/>
                </a:solidFill>
                <a:latin typeface="Kruti Dev 010" pitchFamily="2" charset="0"/>
              </a:rPr>
              <a:t>फल</a:t>
            </a:r>
            <a:r>
              <a:rPr lang="en-IN" sz="1400" dirty="0">
                <a:solidFill>
                  <a:srgbClr val="000000"/>
                </a:solidFill>
                <a:latin typeface="Kruti Dev 010" pitchFamily="2" charset="0"/>
              </a:rPr>
              <a:t>a </a:t>
            </a:r>
            <a:r>
              <a:rPr lang="en-IN" sz="2000" dirty="0">
                <a:solidFill>
                  <a:srgbClr val="000000"/>
                </a:solidFill>
                <a:latin typeface="Kruti Dev 010" pitchFamily="2" charset="0"/>
              </a:rPr>
              <a:t>[</a:t>
            </a:r>
            <a:r>
              <a:rPr lang="en-IN" sz="2000" dirty="0" err="1">
                <a:solidFill>
                  <a:srgbClr val="000000"/>
                </a:solidFill>
                <a:latin typeface="Kruti Dev 010" pitchFamily="2" charset="0"/>
              </a:rPr>
              <a:t>kjhnrh</a:t>
            </a:r>
            <a:r>
              <a:rPr lang="en-IN" sz="2000" dirty="0">
                <a:solidFill>
                  <a:srgbClr val="000000"/>
                </a:solidFill>
                <a:latin typeface="Kruti Dev 010" pitchFamily="2" charset="0"/>
              </a:rPr>
              <a:t> </a:t>
            </a:r>
            <a:r>
              <a:rPr lang="en-IN" sz="2000" dirty="0" err="1">
                <a:solidFill>
                  <a:srgbClr val="000000"/>
                </a:solidFill>
                <a:latin typeface="Kruti Dev 010" pitchFamily="2" charset="0"/>
              </a:rPr>
              <a:t>gS</a:t>
            </a:r>
            <a:r>
              <a:rPr lang="en-IN" sz="2000" dirty="0">
                <a:solidFill>
                  <a:srgbClr val="000000"/>
                </a:solidFill>
                <a:latin typeface="Kruti Dev 010" pitchFamily="2" charset="0"/>
              </a:rPr>
              <a:t>] </a:t>
            </a:r>
            <a:r>
              <a:rPr lang="en-IN" sz="2000" dirty="0" err="1">
                <a:solidFill>
                  <a:srgbClr val="000000"/>
                </a:solidFill>
                <a:latin typeface="Kruti Dev 010" pitchFamily="2" charset="0"/>
              </a:rPr>
              <a:t>mUgsa</a:t>
            </a:r>
            <a:r>
              <a:rPr lang="en-IN" sz="2000" dirty="0">
                <a:solidFill>
                  <a:srgbClr val="000000"/>
                </a:solidFill>
                <a:latin typeface="Kruti Dev 010" pitchFamily="2" charset="0"/>
              </a:rPr>
              <a:t> </a:t>
            </a:r>
            <a:r>
              <a:rPr lang="en-IN" sz="2000" dirty="0" err="1">
                <a:solidFill>
                  <a:srgbClr val="000000"/>
                </a:solidFill>
                <a:latin typeface="Kruti Dev 010" pitchFamily="2" charset="0"/>
              </a:rPr>
              <a:t>viuh</a:t>
            </a:r>
            <a:r>
              <a:rPr lang="en-IN" sz="2000" dirty="0">
                <a:solidFill>
                  <a:srgbClr val="000000"/>
                </a:solidFill>
                <a:latin typeface="Kruti Dev 010" pitchFamily="2" charset="0"/>
              </a:rPr>
              <a:t> </a:t>
            </a:r>
            <a:r>
              <a:rPr lang="en-IN" sz="2000" dirty="0" err="1">
                <a:solidFill>
                  <a:srgbClr val="000000"/>
                </a:solidFill>
                <a:latin typeface="Kruti Dev 010" pitchFamily="2" charset="0"/>
              </a:rPr>
              <a:t>nqdku</a:t>
            </a:r>
            <a:r>
              <a:rPr lang="en-IN" sz="2000" dirty="0">
                <a:solidFill>
                  <a:srgbClr val="000000"/>
                </a:solidFill>
                <a:latin typeface="Kruti Dev 010" pitchFamily="2" charset="0"/>
              </a:rPr>
              <a:t> </a:t>
            </a:r>
            <a:r>
              <a:rPr lang="en-IN" sz="2000" dirty="0" err="1">
                <a:solidFill>
                  <a:srgbClr val="000000"/>
                </a:solidFill>
                <a:latin typeface="Kruti Dev 010" pitchFamily="2" charset="0"/>
              </a:rPr>
              <a:t>esa</a:t>
            </a:r>
            <a:r>
              <a:rPr lang="en-IN" sz="2000" dirty="0">
                <a:solidFill>
                  <a:srgbClr val="000000"/>
                </a:solidFill>
                <a:latin typeface="Kruti Dev 010" pitchFamily="2" charset="0"/>
              </a:rPr>
              <a:t> </a:t>
            </a:r>
            <a:r>
              <a:rPr lang="en-IN" sz="2000" dirty="0" err="1">
                <a:solidFill>
                  <a:srgbClr val="000000"/>
                </a:solidFill>
                <a:latin typeface="Kruti Dev 010" pitchFamily="2" charset="0"/>
              </a:rPr>
              <a:t>ysdj</a:t>
            </a:r>
            <a:r>
              <a:rPr lang="en-IN" sz="2000" dirty="0">
                <a:solidFill>
                  <a:srgbClr val="000000"/>
                </a:solidFill>
                <a:latin typeface="Kruti Dev 010" pitchFamily="2" charset="0"/>
              </a:rPr>
              <a:t> </a:t>
            </a:r>
            <a:r>
              <a:rPr lang="en-IN" sz="2000" dirty="0" err="1">
                <a:solidFill>
                  <a:srgbClr val="000000"/>
                </a:solidFill>
                <a:latin typeface="Kruti Dev 010" pitchFamily="2" charset="0"/>
              </a:rPr>
              <a:t>vkrh</a:t>
            </a:r>
            <a:r>
              <a:rPr lang="en-IN" sz="2000" dirty="0">
                <a:solidFill>
                  <a:srgbClr val="000000"/>
                </a:solidFill>
                <a:latin typeface="Kruti Dev 010" pitchFamily="2" charset="0"/>
              </a:rPr>
              <a:t> </a:t>
            </a:r>
            <a:r>
              <a:rPr lang="en-IN" sz="2000" dirty="0" err="1">
                <a:solidFill>
                  <a:srgbClr val="000000"/>
                </a:solidFill>
                <a:latin typeface="Kruti Dev 010" pitchFamily="2" charset="0"/>
              </a:rPr>
              <a:t>gS</a:t>
            </a:r>
            <a:r>
              <a:rPr lang="en-IN" sz="2000" dirty="0">
                <a:solidFill>
                  <a:srgbClr val="000000"/>
                </a:solidFill>
                <a:latin typeface="Kruti Dev 010" pitchFamily="2" charset="0"/>
              </a:rPr>
              <a:t>] </a:t>
            </a:r>
            <a:r>
              <a:rPr lang="en-IN" sz="2000" dirty="0" err="1">
                <a:solidFill>
                  <a:srgbClr val="000000"/>
                </a:solidFill>
                <a:latin typeface="Kruti Dev 010" pitchFamily="2" charset="0"/>
              </a:rPr>
              <a:t>vkSj</a:t>
            </a:r>
            <a:r>
              <a:rPr lang="en-IN" sz="2000" dirty="0">
                <a:solidFill>
                  <a:srgbClr val="000000"/>
                </a:solidFill>
                <a:latin typeface="Kruti Dev 010" pitchFamily="2" charset="0"/>
              </a:rPr>
              <a:t> </a:t>
            </a:r>
            <a:r>
              <a:rPr lang="en-IN" sz="2000" dirty="0" err="1">
                <a:solidFill>
                  <a:srgbClr val="000000"/>
                </a:solidFill>
                <a:latin typeface="Kruti Dev 010" pitchFamily="2" charset="0"/>
              </a:rPr>
              <a:t>fQj</a:t>
            </a:r>
            <a:r>
              <a:rPr lang="en-IN" sz="2000" dirty="0">
                <a:solidFill>
                  <a:srgbClr val="000000"/>
                </a:solidFill>
                <a:latin typeface="Kruti Dev 010" pitchFamily="2" charset="0"/>
              </a:rPr>
              <a:t> </a:t>
            </a:r>
            <a:r>
              <a:rPr lang="en-IN" sz="2000" dirty="0" err="1">
                <a:solidFill>
                  <a:srgbClr val="000000"/>
                </a:solidFill>
                <a:latin typeface="Kruti Dev 010" pitchFamily="2" charset="0"/>
              </a:rPr>
              <a:t>mUgsa</a:t>
            </a:r>
            <a:r>
              <a:rPr lang="en-IN" sz="2000" dirty="0">
                <a:solidFill>
                  <a:srgbClr val="000000"/>
                </a:solidFill>
                <a:latin typeface="Kruti Dev 010" pitchFamily="2" charset="0"/>
              </a:rPr>
              <a:t> </a:t>
            </a:r>
            <a:r>
              <a:rPr lang="en-IN" sz="2000" dirty="0" err="1">
                <a:solidFill>
                  <a:srgbClr val="000000"/>
                </a:solidFill>
                <a:latin typeface="Kruti Dev 010" pitchFamily="2" charset="0"/>
              </a:rPr>
              <a:t>QqVdj</a:t>
            </a:r>
            <a:r>
              <a:rPr lang="en-IN" sz="2000" dirty="0">
                <a:solidFill>
                  <a:srgbClr val="000000"/>
                </a:solidFill>
                <a:latin typeface="Kruti Dev 010" pitchFamily="2" charset="0"/>
              </a:rPr>
              <a:t> </a:t>
            </a:r>
            <a:r>
              <a:rPr lang="en-IN" sz="2000" dirty="0" err="1">
                <a:solidFill>
                  <a:srgbClr val="000000"/>
                </a:solidFill>
                <a:latin typeface="Kruti Dev 010" pitchFamily="2" charset="0"/>
              </a:rPr>
              <a:t>xzkgdksa</a:t>
            </a:r>
            <a:r>
              <a:rPr lang="en-IN" sz="2000" dirty="0">
                <a:solidFill>
                  <a:srgbClr val="000000"/>
                </a:solidFill>
                <a:latin typeface="Kruti Dev 010" pitchFamily="2" charset="0"/>
              </a:rPr>
              <a:t> </a:t>
            </a:r>
            <a:r>
              <a:rPr lang="en-IN" sz="2000" dirty="0" err="1">
                <a:solidFill>
                  <a:srgbClr val="000000"/>
                </a:solidFill>
                <a:latin typeface="Kruti Dev 010" pitchFamily="2" charset="0"/>
              </a:rPr>
              <a:t>dks</a:t>
            </a:r>
            <a:r>
              <a:rPr lang="en-IN" sz="2000" dirty="0">
                <a:solidFill>
                  <a:srgbClr val="000000"/>
                </a:solidFill>
                <a:latin typeface="Kruti Dev 010" pitchFamily="2" charset="0"/>
              </a:rPr>
              <a:t> </a:t>
            </a:r>
            <a:r>
              <a:rPr lang="en-IN" sz="2000" dirty="0" err="1">
                <a:solidFill>
                  <a:srgbClr val="000000"/>
                </a:solidFill>
                <a:latin typeface="Kruti Dev 010" pitchFamily="2" charset="0"/>
              </a:rPr>
              <a:t>csp</a:t>
            </a:r>
            <a:r>
              <a:rPr lang="en-IN" sz="2000" dirty="0">
                <a:solidFill>
                  <a:srgbClr val="000000"/>
                </a:solidFill>
                <a:latin typeface="Kruti Dev 010" pitchFamily="2" charset="0"/>
              </a:rPr>
              <a:t> </a:t>
            </a:r>
            <a:r>
              <a:rPr lang="en-IN" sz="2000" dirty="0" err="1">
                <a:solidFill>
                  <a:srgbClr val="000000"/>
                </a:solidFill>
                <a:latin typeface="Kruti Dev 010" pitchFamily="2" charset="0"/>
              </a:rPr>
              <a:t>nsrh</a:t>
            </a:r>
            <a:r>
              <a:rPr lang="en-IN" sz="2000" dirty="0">
                <a:solidFill>
                  <a:srgbClr val="000000"/>
                </a:solidFill>
                <a:latin typeface="Kruti Dev 010" pitchFamily="2" charset="0"/>
              </a:rPr>
              <a:t> </a:t>
            </a:r>
            <a:r>
              <a:rPr lang="en-IN" sz="2000" dirty="0" err="1">
                <a:solidFill>
                  <a:srgbClr val="000000"/>
                </a:solidFill>
                <a:latin typeface="Kruti Dev 010" pitchFamily="2" charset="0"/>
              </a:rPr>
              <a:t>gS</a:t>
            </a:r>
            <a:endParaRPr lang="en-US" sz="2000" dirty="0">
              <a:solidFill>
                <a:srgbClr val="000000"/>
              </a:solidFill>
              <a:cs typeface="Arial" pitchFamily="34" charset="0"/>
            </a:endParaRPr>
          </a:p>
          <a:p>
            <a:pPr eaLnBrk="1" hangingPunct="1">
              <a:lnSpc>
                <a:spcPct val="140000"/>
              </a:lnSpc>
              <a:buSzPct val="100000"/>
              <a:buFont typeface="Arial" pitchFamily="34" charset="0"/>
              <a:buChar char="•"/>
            </a:pPr>
            <a:r>
              <a:rPr lang="en-IN" sz="2000" dirty="0" err="1">
                <a:solidFill>
                  <a:srgbClr val="000000"/>
                </a:solidFill>
                <a:latin typeface="Kruti Dev 010" pitchFamily="2" charset="0"/>
              </a:rPr>
              <a:t>fQygky</a:t>
            </a:r>
            <a:r>
              <a:rPr lang="en-IN" sz="2000" dirty="0">
                <a:solidFill>
                  <a:srgbClr val="000000"/>
                </a:solidFill>
                <a:latin typeface="Kruti Dev 010" pitchFamily="2" charset="0"/>
              </a:rPr>
              <a:t> </a:t>
            </a:r>
            <a:r>
              <a:rPr lang="en-IN" sz="2000" dirty="0" err="1">
                <a:solidFill>
                  <a:srgbClr val="000000"/>
                </a:solidFill>
                <a:latin typeface="Kruti Dev 010" pitchFamily="2" charset="0"/>
              </a:rPr>
              <a:t>og</a:t>
            </a:r>
            <a:r>
              <a:rPr lang="en-IN" sz="2000" dirty="0">
                <a:solidFill>
                  <a:srgbClr val="000000"/>
                </a:solidFill>
                <a:latin typeface="Kruti Dev 010" pitchFamily="2" charset="0"/>
              </a:rPr>
              <a:t> </a:t>
            </a:r>
            <a:r>
              <a:rPr lang="en-IN" sz="2000" dirty="0" err="1">
                <a:solidFill>
                  <a:srgbClr val="000000"/>
                </a:solidFill>
                <a:latin typeface="Kruti Dev 010" pitchFamily="2" charset="0"/>
              </a:rPr>
              <a:t>flQZ</a:t>
            </a:r>
            <a:r>
              <a:rPr lang="en-IN" sz="2000" dirty="0">
                <a:solidFill>
                  <a:srgbClr val="000000"/>
                </a:solidFill>
                <a:latin typeface="Kruti Dev 010" pitchFamily="2" charset="0"/>
              </a:rPr>
              <a:t> </a:t>
            </a:r>
            <a:r>
              <a:rPr lang="en-IN" sz="2000" dirty="0" err="1">
                <a:solidFill>
                  <a:srgbClr val="000000"/>
                </a:solidFill>
                <a:latin typeface="Kruti Dev 010" pitchFamily="2" charset="0"/>
              </a:rPr>
              <a:t>dsys</a:t>
            </a:r>
            <a:r>
              <a:rPr lang="en-IN" sz="2000" dirty="0">
                <a:solidFill>
                  <a:srgbClr val="000000"/>
                </a:solidFill>
                <a:latin typeface="Kruti Dev 010" pitchFamily="2" charset="0"/>
              </a:rPr>
              <a:t> </a:t>
            </a:r>
            <a:r>
              <a:rPr lang="en-IN" sz="2000" dirty="0" err="1">
                <a:solidFill>
                  <a:srgbClr val="000000"/>
                </a:solidFill>
                <a:latin typeface="Kruti Dev 010" pitchFamily="2" charset="0"/>
              </a:rPr>
              <a:t>csp</a:t>
            </a:r>
            <a:r>
              <a:rPr lang="en-IN" sz="2000" dirty="0">
                <a:solidFill>
                  <a:srgbClr val="000000"/>
                </a:solidFill>
                <a:latin typeface="Kruti Dev 010" pitchFamily="2" charset="0"/>
              </a:rPr>
              <a:t> </a:t>
            </a:r>
            <a:r>
              <a:rPr lang="en-IN" sz="2000" dirty="0" err="1">
                <a:solidFill>
                  <a:srgbClr val="000000"/>
                </a:solidFill>
                <a:latin typeface="Kruti Dev 010" pitchFamily="2" charset="0"/>
              </a:rPr>
              <a:t>jgh</a:t>
            </a:r>
            <a:r>
              <a:rPr lang="en-IN" sz="2000" dirty="0">
                <a:solidFill>
                  <a:srgbClr val="000000"/>
                </a:solidFill>
                <a:latin typeface="Kruti Dev 010" pitchFamily="2" charset="0"/>
              </a:rPr>
              <a:t> </a:t>
            </a:r>
            <a:r>
              <a:rPr lang="en-IN" sz="2000" dirty="0" err="1">
                <a:solidFill>
                  <a:srgbClr val="000000"/>
                </a:solidFill>
                <a:latin typeface="Kruti Dev 010" pitchFamily="2" charset="0"/>
              </a:rPr>
              <a:t>gS</a:t>
            </a:r>
            <a:r>
              <a:rPr lang="en-IN" sz="2000" dirty="0">
                <a:solidFill>
                  <a:srgbClr val="000000"/>
                </a:solidFill>
                <a:latin typeface="Kruti Dev 010" pitchFamily="2" charset="0"/>
              </a:rPr>
              <a:t> </a:t>
            </a:r>
            <a:r>
              <a:rPr lang="en-IN" sz="2000" dirty="0" err="1">
                <a:solidFill>
                  <a:srgbClr val="000000"/>
                </a:solidFill>
                <a:latin typeface="Kruti Dev 010" pitchFamily="2" charset="0"/>
              </a:rPr>
              <a:t>D;ksafd</a:t>
            </a:r>
            <a:r>
              <a:rPr lang="en-IN" sz="2000" dirty="0">
                <a:solidFill>
                  <a:srgbClr val="000000"/>
                </a:solidFill>
                <a:latin typeface="Kruti Dev 010" pitchFamily="2" charset="0"/>
              </a:rPr>
              <a:t> </a:t>
            </a:r>
            <a:r>
              <a:rPr lang="en-IN" sz="2000" dirty="0" err="1">
                <a:solidFill>
                  <a:srgbClr val="000000"/>
                </a:solidFill>
                <a:latin typeface="Kruti Dev 010" pitchFamily="2" charset="0"/>
              </a:rPr>
              <a:t>vHkh</a:t>
            </a:r>
            <a:r>
              <a:rPr lang="en-IN" sz="2000" dirty="0">
                <a:solidFill>
                  <a:srgbClr val="000000"/>
                </a:solidFill>
                <a:latin typeface="Kruti Dev 010" pitchFamily="2" charset="0"/>
              </a:rPr>
              <a:t> </a:t>
            </a:r>
            <a:r>
              <a:rPr lang="en-IN" sz="2000" dirty="0" err="1">
                <a:solidFill>
                  <a:srgbClr val="000000"/>
                </a:solidFill>
                <a:latin typeface="Kruti Dev 010" pitchFamily="2" charset="0"/>
              </a:rPr>
              <a:t>mlh</a:t>
            </a:r>
            <a:r>
              <a:rPr lang="en-IN" sz="2000" dirty="0">
                <a:solidFill>
                  <a:srgbClr val="000000"/>
                </a:solidFill>
                <a:latin typeface="Kruti Dev 010" pitchFamily="2" charset="0"/>
              </a:rPr>
              <a:t> </a:t>
            </a:r>
            <a:r>
              <a:rPr lang="en-IN" sz="2000" dirty="0" err="1">
                <a:solidFill>
                  <a:srgbClr val="000000"/>
                </a:solidFill>
                <a:latin typeface="Kruti Dev 010" pitchFamily="2" charset="0"/>
              </a:rPr>
              <a:t>dk</a:t>
            </a:r>
            <a:r>
              <a:rPr lang="en-IN" sz="2000" dirty="0">
                <a:solidFill>
                  <a:srgbClr val="000000"/>
                </a:solidFill>
                <a:latin typeface="Kruti Dev 010" pitchFamily="2" charset="0"/>
              </a:rPr>
              <a:t> </a:t>
            </a:r>
            <a:r>
              <a:rPr lang="en-IN" sz="2000" dirty="0" err="1">
                <a:solidFill>
                  <a:srgbClr val="000000"/>
                </a:solidFill>
                <a:latin typeface="Kruti Dev 010" pitchFamily="2" charset="0"/>
              </a:rPr>
              <a:t>ekSle</a:t>
            </a:r>
            <a:r>
              <a:rPr lang="en-IN" sz="2000" dirty="0">
                <a:solidFill>
                  <a:srgbClr val="000000"/>
                </a:solidFill>
                <a:latin typeface="Kruti Dev 010" pitchFamily="2" charset="0"/>
              </a:rPr>
              <a:t> </a:t>
            </a:r>
            <a:r>
              <a:rPr lang="en-IN" sz="2000" dirty="0" err="1">
                <a:solidFill>
                  <a:srgbClr val="000000"/>
                </a:solidFill>
                <a:latin typeface="Kruti Dev 010" pitchFamily="2" charset="0"/>
              </a:rPr>
              <a:t>gSA</a:t>
            </a:r>
            <a:r>
              <a:rPr lang="en-IN" sz="2000" dirty="0">
                <a:solidFill>
                  <a:srgbClr val="000000"/>
                </a:solidFill>
                <a:latin typeface="Kruti Dev 010" pitchFamily="2" charset="0"/>
              </a:rPr>
              <a:t> </a:t>
            </a:r>
            <a:r>
              <a:rPr lang="en-IN" sz="2000" dirty="0" err="1">
                <a:solidFill>
                  <a:srgbClr val="000000"/>
                </a:solidFill>
                <a:latin typeface="Kruti Dev 010" pitchFamily="2" charset="0"/>
              </a:rPr>
              <a:t>og</a:t>
            </a:r>
            <a:r>
              <a:rPr lang="en-IN" sz="2000" dirty="0">
                <a:solidFill>
                  <a:srgbClr val="000000"/>
                </a:solidFill>
                <a:latin typeface="Kruti Dev 010" pitchFamily="2" charset="0"/>
              </a:rPr>
              <a:t> </a:t>
            </a:r>
            <a:r>
              <a:rPr lang="en-IN" sz="2000" dirty="0" err="1">
                <a:solidFill>
                  <a:srgbClr val="000000"/>
                </a:solidFill>
                <a:latin typeface="Kruti Dev 010" pitchFamily="2" charset="0"/>
              </a:rPr>
              <a:t>tYn</a:t>
            </a:r>
            <a:r>
              <a:rPr lang="en-IN" sz="2000" dirty="0">
                <a:solidFill>
                  <a:srgbClr val="000000"/>
                </a:solidFill>
                <a:latin typeface="Kruti Dev 010" pitchFamily="2" charset="0"/>
              </a:rPr>
              <a:t> </a:t>
            </a:r>
            <a:r>
              <a:rPr lang="en-IN" sz="2000" dirty="0" err="1">
                <a:solidFill>
                  <a:srgbClr val="000000"/>
                </a:solidFill>
                <a:latin typeface="Kruti Dev 010" pitchFamily="2" charset="0"/>
              </a:rPr>
              <a:t>gh</a:t>
            </a:r>
            <a:r>
              <a:rPr lang="en-IN" sz="2000" dirty="0">
                <a:solidFill>
                  <a:srgbClr val="000000"/>
                </a:solidFill>
                <a:latin typeface="Kruti Dev 010" pitchFamily="2" charset="0"/>
              </a:rPr>
              <a:t> </a:t>
            </a:r>
            <a:r>
              <a:rPr lang="en-IN" sz="2000" dirty="0" err="1">
                <a:solidFill>
                  <a:srgbClr val="000000"/>
                </a:solidFill>
                <a:latin typeface="Kruti Dev 010" pitchFamily="2" charset="0"/>
              </a:rPr>
              <a:t>vU</a:t>
            </a:r>
            <a:r>
              <a:rPr lang="en-IN" sz="2000" dirty="0">
                <a:solidFill>
                  <a:srgbClr val="000000"/>
                </a:solidFill>
                <a:latin typeface="Kruti Dev 010" pitchFamily="2" charset="0"/>
              </a:rPr>
              <a:t>; </a:t>
            </a:r>
            <a:r>
              <a:rPr lang="en-IN" sz="2000" dirty="0" err="1">
                <a:solidFill>
                  <a:srgbClr val="000000"/>
                </a:solidFill>
                <a:latin typeface="Kruti Dev 010" pitchFamily="2" charset="0"/>
              </a:rPr>
              <a:t>Qy</a:t>
            </a:r>
            <a:r>
              <a:rPr lang="en-IN" sz="2000" dirty="0">
                <a:solidFill>
                  <a:srgbClr val="000000"/>
                </a:solidFill>
                <a:latin typeface="Kruti Dev 010" pitchFamily="2" charset="0"/>
              </a:rPr>
              <a:t> </a:t>
            </a:r>
            <a:r>
              <a:rPr lang="en-IN" sz="2000" dirty="0" err="1">
                <a:solidFill>
                  <a:srgbClr val="000000"/>
                </a:solidFill>
                <a:latin typeface="Kruti Dev 010" pitchFamily="2" charset="0"/>
              </a:rPr>
              <a:t>Hkh</a:t>
            </a:r>
            <a:r>
              <a:rPr lang="en-IN" sz="2000" dirty="0">
                <a:solidFill>
                  <a:srgbClr val="000000"/>
                </a:solidFill>
                <a:latin typeface="Kruti Dev 010" pitchFamily="2" charset="0"/>
              </a:rPr>
              <a:t> </a:t>
            </a:r>
            <a:r>
              <a:rPr lang="en-IN" sz="2000" dirty="0" err="1">
                <a:solidFill>
                  <a:srgbClr val="000000"/>
                </a:solidFill>
                <a:latin typeface="Kruti Dev 010" pitchFamily="2" charset="0"/>
              </a:rPr>
              <a:t>cspsxhA</a:t>
            </a:r>
            <a:endParaRPr lang="en-IN" sz="2000" dirty="0">
              <a:solidFill>
                <a:srgbClr val="000000"/>
              </a:solidFill>
              <a:cs typeface="Arial" pitchFamily="34" charset="0"/>
            </a:endParaRPr>
          </a:p>
        </p:txBody>
      </p:sp>
    </p:spTree>
    <p:extLst>
      <p:ext uri="{BB962C8B-B14F-4D97-AF65-F5344CB8AC3E}">
        <p14:creationId xmlns:p14="http://schemas.microsoft.com/office/powerpoint/2010/main" val="1215726398"/>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126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1267">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1267">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9">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6700" y="228600"/>
            <a:ext cx="40767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Direct costs in detail</a:t>
            </a:r>
            <a:endParaRPr lang="mr-IN" sz="2400" dirty="0">
              <a:solidFill>
                <a:srgbClr val="000000"/>
              </a:solidFill>
              <a:latin typeface="Arial" charset="0"/>
              <a:ea typeface="+mn-ea"/>
              <a:cs typeface="Arial" charset="0"/>
            </a:endParaRPr>
          </a:p>
        </p:txBody>
      </p:sp>
      <p:sp>
        <p:nvSpPr>
          <p:cNvPr id="3" name="Content Placeholder 2"/>
          <p:cNvSpPr>
            <a:spLocks noGrp="1"/>
          </p:cNvSpPr>
          <p:nvPr>
            <p:ph idx="1"/>
          </p:nvPr>
        </p:nvSpPr>
        <p:spPr>
          <a:xfrm>
            <a:off x="266700" y="1143000"/>
            <a:ext cx="4076700" cy="4724400"/>
          </a:xfrm>
          <a:ln>
            <a:solidFill>
              <a:srgbClr val="000000"/>
            </a:solidFill>
            <a:round/>
          </a:ln>
        </p:spPr>
        <p:txBody>
          <a:bodyPr lIns="82945" tIns="41473" rIns="82945" bIns="41473"/>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rPr>
              <a:t>What Maya did in April:</a:t>
            </a:r>
          </a:p>
          <a:p>
            <a:pPr marL="914400" lvl="1"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She started the month with 0 bananas </a:t>
            </a:r>
          </a:p>
          <a:p>
            <a:pPr marL="914400" lvl="1"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During the month, she bought 2000 (not at a time but once or twice every week) for Rs. 1 each</a:t>
            </a:r>
          </a:p>
          <a:p>
            <a:pPr marL="914400" lvl="1"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In the month, she sold 1700 of them for Rs. 2 each. </a:t>
            </a:r>
          </a:p>
          <a:p>
            <a:pPr marL="914400" lvl="1"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At the end of the last day, she still had 300 bananas left which she plans to sell during May.</a:t>
            </a:r>
            <a:endParaRPr lang="mr-IN" dirty="0">
              <a:solidFill>
                <a:srgbClr val="000000"/>
              </a:solidFill>
              <a:latin typeface="Arial" charset="0"/>
              <a:cs typeface="Arial" charset="0"/>
            </a:endParaRPr>
          </a:p>
        </p:txBody>
      </p:sp>
      <p:sp>
        <p:nvSpPr>
          <p:cNvPr id="32772"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5366AD3B-3D24-4A28-9B77-1F1A02599724}" type="slidenum">
              <a:rPr lang="en-US" sz="1600" b="1">
                <a:latin typeface="Calibri" pitchFamily="34" charset="0"/>
              </a:rPr>
              <a:pPr algn="ctr"/>
              <a:t>26</a:t>
            </a:fld>
            <a:endParaRPr lang="mr-IN" sz="1600" b="1">
              <a:latin typeface="Calibri" pitchFamily="34" charset="0"/>
            </a:endParaRPr>
          </a:p>
        </p:txBody>
      </p:sp>
      <p:sp>
        <p:nvSpPr>
          <p:cNvPr id="7" name="Rectangle 6"/>
          <p:cNvSpPr/>
          <p:nvPr/>
        </p:nvSpPr>
        <p:spPr>
          <a:xfrm>
            <a:off x="266700" y="5943600"/>
            <a:ext cx="4076700" cy="762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2000" b="1" dirty="0">
                <a:solidFill>
                  <a:schemeClr val="tx1"/>
                </a:solidFill>
                <a:latin typeface="Garamond" pitchFamily="18" charset="0"/>
              </a:rPr>
              <a:t>Discussion</a:t>
            </a:r>
            <a:r>
              <a:rPr lang="en-US" sz="2000" dirty="0">
                <a:solidFill>
                  <a:schemeClr val="tx1"/>
                </a:solidFill>
                <a:latin typeface="Garamond" pitchFamily="18" charset="0"/>
              </a:rPr>
              <a:t>: Prepare the last month’s P&amp;L and then explain it in the session</a:t>
            </a:r>
          </a:p>
        </p:txBody>
      </p:sp>
      <p:sp>
        <p:nvSpPr>
          <p:cNvPr id="10" name="Title 1"/>
          <p:cNvSpPr txBox="1">
            <a:spLocks/>
          </p:cNvSpPr>
          <p:nvPr/>
        </p:nvSpPr>
        <p:spPr bwMode="auto">
          <a:xfrm>
            <a:off x="4762500" y="228600"/>
            <a:ext cx="40767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IN" sz="2400" dirty="0" err="1">
                <a:solidFill>
                  <a:srgbClr val="000000"/>
                </a:solidFill>
                <a:latin typeface="Kruti Dev 010" pitchFamily="2" charset="0"/>
                <a:ea typeface="+mn-ea"/>
                <a:cs typeface="Arial" charset="0"/>
              </a:rPr>
              <a:t>izR</a:t>
            </a:r>
            <a:r>
              <a:rPr lang="en-IN" sz="2400" dirty="0">
                <a:solidFill>
                  <a:srgbClr val="000000"/>
                </a:solidFill>
                <a:latin typeface="Kruti Dev 010" pitchFamily="2" charset="0"/>
                <a:ea typeface="+mn-ea"/>
                <a:cs typeface="Arial" charset="0"/>
              </a:rPr>
              <a:t>;{k </a:t>
            </a:r>
            <a:r>
              <a:rPr lang="en-IN" sz="2400" dirty="0" err="1">
                <a:solidFill>
                  <a:srgbClr val="000000"/>
                </a:solidFill>
                <a:latin typeface="Kruti Dev 010" pitchFamily="2" charset="0"/>
                <a:ea typeface="+mn-ea"/>
                <a:cs typeface="Arial" charset="0"/>
              </a:rPr>
              <a:t>ykxrksa</a:t>
            </a:r>
            <a:r>
              <a:rPr lang="en-IN" sz="2400" dirty="0">
                <a:solidFill>
                  <a:srgbClr val="000000"/>
                </a:solidFill>
                <a:latin typeface="Kruti Dev 010" pitchFamily="2" charset="0"/>
                <a:ea typeface="+mn-ea"/>
                <a:cs typeface="Arial" charset="0"/>
              </a:rPr>
              <a:t> dh </a:t>
            </a:r>
            <a:r>
              <a:rPr lang="en-IN" sz="2400" dirty="0" err="1">
                <a:solidFill>
                  <a:srgbClr val="000000"/>
                </a:solidFill>
                <a:latin typeface="Kruti Dev 010" pitchFamily="2" charset="0"/>
                <a:ea typeface="+mn-ea"/>
                <a:cs typeface="Arial" charset="0"/>
              </a:rPr>
              <a:t>tkudkjh</a:t>
            </a:r>
            <a:endParaRPr lang="mr-IN" sz="2400" dirty="0">
              <a:solidFill>
                <a:srgbClr val="000000"/>
              </a:solidFill>
              <a:latin typeface="Arial" charset="0"/>
              <a:ea typeface="+mn-ea"/>
              <a:cs typeface="Arial" charset="0"/>
            </a:endParaRPr>
          </a:p>
        </p:txBody>
      </p:sp>
      <p:sp>
        <p:nvSpPr>
          <p:cNvPr id="11" name="Content Placeholder 2"/>
          <p:cNvSpPr txBox="1">
            <a:spLocks/>
          </p:cNvSpPr>
          <p:nvPr/>
        </p:nvSpPr>
        <p:spPr bwMode="auto">
          <a:xfrm>
            <a:off x="4762500" y="1143000"/>
            <a:ext cx="4076700" cy="47244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IN" sz="2000" dirty="0" err="1">
                <a:solidFill>
                  <a:srgbClr val="000000"/>
                </a:solidFill>
                <a:latin typeface="Kruti Dev 010" pitchFamily="2" charset="0"/>
              </a:rPr>
              <a:t>ek;k</a:t>
            </a:r>
            <a:r>
              <a:rPr lang="en-IN" sz="2000" dirty="0">
                <a:solidFill>
                  <a:srgbClr val="000000"/>
                </a:solidFill>
                <a:latin typeface="Kruti Dev 010" pitchFamily="2" charset="0"/>
              </a:rPr>
              <a:t> us </a:t>
            </a:r>
            <a:r>
              <a:rPr lang="en-IN" sz="2000" dirty="0" err="1">
                <a:solidFill>
                  <a:srgbClr val="000000"/>
                </a:solidFill>
                <a:latin typeface="Kruti Dev 010" pitchFamily="2" charset="0"/>
              </a:rPr>
              <a:t>vizSy</a:t>
            </a:r>
            <a:r>
              <a:rPr lang="en-IN" sz="2000" dirty="0">
                <a:solidFill>
                  <a:srgbClr val="000000"/>
                </a:solidFill>
                <a:latin typeface="Kruti Dev 010" pitchFamily="2" charset="0"/>
              </a:rPr>
              <a:t> </a:t>
            </a:r>
            <a:r>
              <a:rPr lang="en-IN" sz="2000" dirty="0" err="1">
                <a:solidFill>
                  <a:srgbClr val="000000"/>
                </a:solidFill>
                <a:latin typeface="Kruti Dev 010" pitchFamily="2" charset="0"/>
              </a:rPr>
              <a:t>esa</a:t>
            </a:r>
            <a:r>
              <a:rPr lang="en-IN" sz="2000" dirty="0">
                <a:solidFill>
                  <a:srgbClr val="000000"/>
                </a:solidFill>
                <a:latin typeface="Kruti Dev 010" pitchFamily="2" charset="0"/>
              </a:rPr>
              <a:t> </a:t>
            </a:r>
            <a:r>
              <a:rPr lang="en-IN" sz="2000" dirty="0" err="1">
                <a:solidFill>
                  <a:srgbClr val="000000"/>
                </a:solidFill>
                <a:latin typeface="Kruti Dev 010" pitchFamily="2" charset="0"/>
              </a:rPr>
              <a:t>D;k</a:t>
            </a:r>
            <a:r>
              <a:rPr lang="en-IN" sz="2000" dirty="0">
                <a:solidFill>
                  <a:srgbClr val="000000"/>
                </a:solidFill>
                <a:latin typeface="Kruti Dev 010" pitchFamily="2" charset="0"/>
              </a:rPr>
              <a:t> </a:t>
            </a:r>
            <a:r>
              <a:rPr lang="en-IN" sz="2000" dirty="0" err="1">
                <a:solidFill>
                  <a:srgbClr val="000000"/>
                </a:solidFill>
                <a:latin typeface="Kruti Dev 010" pitchFamily="2" charset="0"/>
              </a:rPr>
              <a:t>fd;k</a:t>
            </a:r>
            <a:r>
              <a:rPr lang="en-IN" sz="2000" dirty="0">
                <a:solidFill>
                  <a:srgbClr val="000000"/>
                </a:solidFill>
                <a:latin typeface="Kruti Dev 010" pitchFamily="2" charset="0"/>
              </a:rPr>
              <a:t>%</a:t>
            </a:r>
            <a:endParaRPr lang="en-US" sz="2000" dirty="0">
              <a:solidFill>
                <a:srgbClr val="000000"/>
              </a:solidFill>
              <a:latin typeface="Arial" charset="0"/>
            </a:endParaRPr>
          </a:p>
          <a:p>
            <a:pPr marL="914400" lvl="1"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 </a:t>
            </a:r>
            <a:r>
              <a:rPr lang="en-IN" sz="1800" dirty="0" err="1">
                <a:solidFill>
                  <a:srgbClr val="000000"/>
                </a:solidFill>
                <a:latin typeface="Kruti Dev 010" pitchFamily="2" charset="0"/>
              </a:rPr>
              <a:t>mlus</a:t>
            </a:r>
            <a:r>
              <a:rPr lang="en-IN" sz="1800" dirty="0">
                <a:solidFill>
                  <a:srgbClr val="000000"/>
                </a:solidFill>
                <a:latin typeface="Kruti Dev 010" pitchFamily="2" charset="0"/>
              </a:rPr>
              <a:t> 0 </a:t>
            </a:r>
            <a:r>
              <a:rPr lang="en-IN" sz="1800" dirty="0" err="1">
                <a:solidFill>
                  <a:srgbClr val="000000"/>
                </a:solidFill>
                <a:latin typeface="Kruti Dev 010" pitchFamily="2" charset="0"/>
              </a:rPr>
              <a:t>dsyksa</a:t>
            </a:r>
            <a:r>
              <a:rPr lang="en-IN" sz="1800" dirty="0">
                <a:solidFill>
                  <a:srgbClr val="000000"/>
                </a:solidFill>
                <a:latin typeface="Kruti Dev 010" pitchFamily="2" charset="0"/>
              </a:rPr>
              <a:t> </a:t>
            </a:r>
            <a:r>
              <a:rPr lang="en-IN" sz="1800" dirty="0" err="1">
                <a:solidFill>
                  <a:srgbClr val="000000"/>
                </a:solidFill>
                <a:latin typeface="Kruti Dev 010" pitchFamily="2" charset="0"/>
              </a:rPr>
              <a:t>ds</a:t>
            </a:r>
            <a:r>
              <a:rPr lang="en-IN" sz="1800" dirty="0">
                <a:solidFill>
                  <a:srgbClr val="000000"/>
                </a:solidFill>
                <a:latin typeface="Kruti Dev 010" pitchFamily="2" charset="0"/>
              </a:rPr>
              <a:t> </a:t>
            </a:r>
            <a:r>
              <a:rPr lang="en-IN" sz="1800" dirty="0" err="1">
                <a:solidFill>
                  <a:srgbClr val="000000"/>
                </a:solidFill>
                <a:latin typeface="Kruti Dev 010" pitchFamily="2" charset="0"/>
              </a:rPr>
              <a:t>lkFk</a:t>
            </a:r>
            <a:r>
              <a:rPr lang="en-IN" sz="1800" dirty="0">
                <a:solidFill>
                  <a:srgbClr val="000000"/>
                </a:solidFill>
                <a:latin typeface="Kruti Dev 010" pitchFamily="2" charset="0"/>
              </a:rPr>
              <a:t> </a:t>
            </a:r>
            <a:r>
              <a:rPr lang="en-IN" sz="1800" dirty="0" err="1">
                <a:solidFill>
                  <a:srgbClr val="000000"/>
                </a:solidFill>
                <a:latin typeface="Kruti Dev 010" pitchFamily="2" charset="0"/>
              </a:rPr>
              <a:t>eghus</a:t>
            </a:r>
            <a:r>
              <a:rPr lang="en-IN" sz="1800" dirty="0">
                <a:solidFill>
                  <a:srgbClr val="000000"/>
                </a:solidFill>
                <a:latin typeface="Kruti Dev 010" pitchFamily="2" charset="0"/>
              </a:rPr>
              <a:t> dh '</a:t>
            </a:r>
            <a:r>
              <a:rPr lang="en-IN" sz="1800" dirty="0" err="1">
                <a:solidFill>
                  <a:srgbClr val="000000"/>
                </a:solidFill>
                <a:latin typeface="Kruti Dev 010" pitchFamily="2" charset="0"/>
              </a:rPr>
              <a:t>kq:vkr</a:t>
            </a:r>
            <a:r>
              <a:rPr lang="en-IN" sz="1800" dirty="0">
                <a:solidFill>
                  <a:srgbClr val="000000"/>
                </a:solidFill>
                <a:latin typeface="Kruti Dev 010" pitchFamily="2" charset="0"/>
              </a:rPr>
              <a:t> dh</a:t>
            </a:r>
            <a:endParaRPr lang="en-US" sz="1800" dirty="0">
              <a:solidFill>
                <a:srgbClr val="000000"/>
              </a:solidFill>
              <a:latin typeface="Arial" charset="0"/>
            </a:endParaRPr>
          </a:p>
          <a:p>
            <a:pPr marL="914400" lvl="1"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 </a:t>
            </a:r>
            <a:r>
              <a:rPr lang="en-IN" sz="1800" dirty="0" err="1">
                <a:solidFill>
                  <a:srgbClr val="000000"/>
                </a:solidFill>
                <a:latin typeface="Kruti Dev 010" pitchFamily="2" charset="0"/>
              </a:rPr>
              <a:t>eghus</a:t>
            </a:r>
            <a:r>
              <a:rPr lang="en-IN" sz="1800" dirty="0">
                <a:solidFill>
                  <a:srgbClr val="000000"/>
                </a:solidFill>
                <a:latin typeface="Kruti Dev 010" pitchFamily="2" charset="0"/>
              </a:rPr>
              <a:t> ds </a:t>
            </a:r>
            <a:r>
              <a:rPr lang="en-IN" sz="1800" dirty="0" err="1">
                <a:solidFill>
                  <a:srgbClr val="000000"/>
                </a:solidFill>
                <a:latin typeface="Kruti Dev 010" pitchFamily="2" charset="0"/>
              </a:rPr>
              <a:t>nkSjku</a:t>
            </a:r>
            <a:r>
              <a:rPr lang="en-IN" sz="1800" dirty="0">
                <a:solidFill>
                  <a:srgbClr val="000000"/>
                </a:solidFill>
                <a:latin typeface="Kruti Dev 010" pitchFamily="2" charset="0"/>
              </a:rPr>
              <a:t>] </a:t>
            </a:r>
            <a:r>
              <a:rPr lang="en-IN" sz="1800" dirty="0" err="1">
                <a:solidFill>
                  <a:srgbClr val="000000"/>
                </a:solidFill>
                <a:latin typeface="Kruti Dev 010" pitchFamily="2" charset="0"/>
              </a:rPr>
              <a:t>mlus</a:t>
            </a:r>
            <a:r>
              <a:rPr lang="en-IN" sz="1800" dirty="0">
                <a:solidFill>
                  <a:srgbClr val="000000"/>
                </a:solidFill>
                <a:latin typeface="Kruti Dev 010" pitchFamily="2" charset="0"/>
              </a:rPr>
              <a:t> 1 #- </a:t>
            </a:r>
            <a:r>
              <a:rPr lang="en-IN" sz="1800" dirty="0" err="1">
                <a:solidFill>
                  <a:srgbClr val="000000"/>
                </a:solidFill>
                <a:latin typeface="Kruti Dev 010" pitchFamily="2" charset="0"/>
              </a:rPr>
              <a:t>izfr</a:t>
            </a:r>
            <a:r>
              <a:rPr lang="en-IN" sz="1800" dirty="0">
                <a:solidFill>
                  <a:srgbClr val="000000"/>
                </a:solidFill>
                <a:latin typeface="Kruti Dev 010" pitchFamily="2" charset="0"/>
              </a:rPr>
              <a:t> </a:t>
            </a:r>
            <a:r>
              <a:rPr lang="en-IN" sz="1800" dirty="0" err="1">
                <a:solidFill>
                  <a:srgbClr val="000000"/>
                </a:solidFill>
                <a:latin typeface="Kruti Dev 010" pitchFamily="2" charset="0"/>
              </a:rPr>
              <a:t>dsys</a:t>
            </a:r>
            <a:r>
              <a:rPr lang="en-IN" sz="1800" dirty="0">
                <a:solidFill>
                  <a:srgbClr val="000000"/>
                </a:solidFill>
                <a:latin typeface="Kruti Dev 010" pitchFamily="2" charset="0"/>
              </a:rPr>
              <a:t> dh </a:t>
            </a:r>
            <a:r>
              <a:rPr lang="en-IN" sz="1800" dirty="0" err="1">
                <a:solidFill>
                  <a:srgbClr val="000000"/>
                </a:solidFill>
                <a:latin typeface="Kruti Dev 010" pitchFamily="2" charset="0"/>
              </a:rPr>
              <a:t>nj</a:t>
            </a:r>
            <a:r>
              <a:rPr lang="en-IN" sz="1800" dirty="0">
                <a:solidFill>
                  <a:srgbClr val="000000"/>
                </a:solidFill>
                <a:latin typeface="Kruti Dev 010" pitchFamily="2" charset="0"/>
              </a:rPr>
              <a:t> </a:t>
            </a:r>
            <a:r>
              <a:rPr lang="en-IN" sz="1800" dirty="0" err="1">
                <a:solidFill>
                  <a:srgbClr val="000000"/>
                </a:solidFill>
                <a:latin typeface="Kruti Dev 010" pitchFamily="2" charset="0"/>
              </a:rPr>
              <a:t>ls</a:t>
            </a:r>
            <a:r>
              <a:rPr lang="en-IN" sz="1800" dirty="0">
                <a:solidFill>
                  <a:srgbClr val="000000"/>
                </a:solidFill>
                <a:latin typeface="Kruti Dev 010" pitchFamily="2" charset="0"/>
              </a:rPr>
              <a:t> 2000 </a:t>
            </a:r>
            <a:r>
              <a:rPr lang="en-IN" sz="1800" dirty="0" err="1">
                <a:solidFill>
                  <a:srgbClr val="000000"/>
                </a:solidFill>
                <a:latin typeface="Kruti Dev 010" pitchFamily="2" charset="0"/>
              </a:rPr>
              <a:t>dsys</a:t>
            </a:r>
            <a:r>
              <a:rPr lang="en-IN" sz="1800" dirty="0">
                <a:solidFill>
                  <a:srgbClr val="000000"/>
                </a:solidFill>
                <a:latin typeface="Kruti Dev 010" pitchFamily="2" charset="0"/>
              </a:rPr>
              <a:t> [</a:t>
            </a:r>
            <a:r>
              <a:rPr lang="en-IN" sz="1800" dirty="0" err="1">
                <a:solidFill>
                  <a:srgbClr val="000000"/>
                </a:solidFill>
                <a:latin typeface="Kruti Dev 010" pitchFamily="2" charset="0"/>
              </a:rPr>
              <a:t>kjhns</a:t>
            </a:r>
            <a:r>
              <a:rPr lang="en-IN" sz="1800" dirty="0">
                <a:solidFill>
                  <a:srgbClr val="000000"/>
                </a:solidFill>
                <a:latin typeface="Kruti Dev 010" pitchFamily="2" charset="0"/>
              </a:rPr>
              <a:t> ¼,d </a:t>
            </a:r>
            <a:r>
              <a:rPr lang="en-IN" sz="1800" dirty="0" err="1">
                <a:solidFill>
                  <a:srgbClr val="000000"/>
                </a:solidFill>
                <a:latin typeface="Kruti Dev 010" pitchFamily="2" charset="0"/>
              </a:rPr>
              <a:t>ckj</a:t>
            </a:r>
            <a:r>
              <a:rPr lang="en-IN" sz="1800" dirty="0">
                <a:solidFill>
                  <a:srgbClr val="000000"/>
                </a:solidFill>
                <a:latin typeface="Kruti Dev 010" pitchFamily="2" charset="0"/>
              </a:rPr>
              <a:t> </a:t>
            </a:r>
            <a:r>
              <a:rPr lang="en-IN" sz="1800" dirty="0" err="1">
                <a:solidFill>
                  <a:srgbClr val="000000"/>
                </a:solidFill>
                <a:latin typeface="Kruti Dev 010" pitchFamily="2" charset="0"/>
              </a:rPr>
              <a:t>esa</a:t>
            </a:r>
            <a:r>
              <a:rPr lang="en-IN" sz="1800" dirty="0">
                <a:solidFill>
                  <a:srgbClr val="000000"/>
                </a:solidFill>
                <a:latin typeface="Kruti Dev 010" pitchFamily="2" charset="0"/>
              </a:rPr>
              <a:t> </a:t>
            </a:r>
            <a:r>
              <a:rPr lang="en-IN" sz="1800" dirty="0" err="1">
                <a:solidFill>
                  <a:srgbClr val="000000"/>
                </a:solidFill>
                <a:latin typeface="Kruti Dev 010" pitchFamily="2" charset="0"/>
              </a:rPr>
              <a:t>ugha</a:t>
            </a:r>
            <a:r>
              <a:rPr lang="en-IN" sz="1800" dirty="0">
                <a:solidFill>
                  <a:srgbClr val="000000"/>
                </a:solidFill>
                <a:latin typeface="Kruti Dev 010" pitchFamily="2" charset="0"/>
              </a:rPr>
              <a:t>] </a:t>
            </a:r>
            <a:r>
              <a:rPr lang="en-IN" sz="1800" dirty="0" err="1">
                <a:solidFill>
                  <a:srgbClr val="000000"/>
                </a:solidFill>
                <a:latin typeface="Kruti Dev 010" pitchFamily="2" charset="0"/>
              </a:rPr>
              <a:t>cfYd</a:t>
            </a:r>
            <a:r>
              <a:rPr lang="en-IN" sz="1800" dirty="0">
                <a:solidFill>
                  <a:srgbClr val="000000"/>
                </a:solidFill>
                <a:latin typeface="Kruti Dev 010" pitchFamily="2" charset="0"/>
              </a:rPr>
              <a:t> </a:t>
            </a:r>
            <a:r>
              <a:rPr lang="en-IN" sz="1800" dirty="0" err="1">
                <a:solidFill>
                  <a:srgbClr val="000000"/>
                </a:solidFill>
                <a:latin typeface="Kruti Dev 010" pitchFamily="2" charset="0"/>
              </a:rPr>
              <a:t>gj</a:t>
            </a:r>
            <a:r>
              <a:rPr lang="en-IN" sz="1800" dirty="0">
                <a:solidFill>
                  <a:srgbClr val="000000"/>
                </a:solidFill>
                <a:latin typeface="Kruti Dev 010" pitchFamily="2" charset="0"/>
              </a:rPr>
              <a:t> </a:t>
            </a:r>
            <a:r>
              <a:rPr lang="en-IN" sz="1800" dirty="0" err="1">
                <a:solidFill>
                  <a:srgbClr val="000000"/>
                </a:solidFill>
                <a:latin typeface="Kruti Dev 010" pitchFamily="2" charset="0"/>
              </a:rPr>
              <a:t>g¶rs</a:t>
            </a:r>
            <a:r>
              <a:rPr lang="en-IN" sz="1800" dirty="0">
                <a:solidFill>
                  <a:srgbClr val="000000"/>
                </a:solidFill>
                <a:latin typeface="Kruti Dev 010" pitchFamily="2" charset="0"/>
              </a:rPr>
              <a:t> ,d ;k </a:t>
            </a:r>
            <a:r>
              <a:rPr lang="en-IN" sz="1800" dirty="0" err="1">
                <a:solidFill>
                  <a:srgbClr val="000000"/>
                </a:solidFill>
                <a:latin typeface="Kruti Dev 010" pitchFamily="2" charset="0"/>
              </a:rPr>
              <a:t>nks</a:t>
            </a:r>
            <a:r>
              <a:rPr lang="en-IN" sz="1800" dirty="0">
                <a:solidFill>
                  <a:srgbClr val="000000"/>
                </a:solidFill>
                <a:latin typeface="Kruti Dev 010" pitchFamily="2" charset="0"/>
              </a:rPr>
              <a:t> ckj½</a:t>
            </a:r>
            <a:endParaRPr lang="en-US" sz="1800" dirty="0">
              <a:solidFill>
                <a:srgbClr val="000000"/>
              </a:solidFill>
              <a:latin typeface="Arial" charset="0"/>
            </a:endParaRPr>
          </a:p>
          <a:p>
            <a:pPr marL="914400" lvl="1"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 </a:t>
            </a:r>
            <a:r>
              <a:rPr lang="en-IN" sz="1800" dirty="0" err="1">
                <a:solidFill>
                  <a:srgbClr val="000000"/>
                </a:solidFill>
                <a:latin typeface="Kruti Dev 010" pitchFamily="2" charset="0"/>
              </a:rPr>
              <a:t>eghus</a:t>
            </a:r>
            <a:r>
              <a:rPr lang="en-IN" sz="1800" dirty="0">
                <a:solidFill>
                  <a:srgbClr val="000000"/>
                </a:solidFill>
                <a:latin typeface="Kruti Dev 010" pitchFamily="2" charset="0"/>
              </a:rPr>
              <a:t> </a:t>
            </a:r>
            <a:r>
              <a:rPr lang="en-IN" sz="1800" dirty="0" err="1">
                <a:solidFill>
                  <a:srgbClr val="000000"/>
                </a:solidFill>
                <a:latin typeface="Kruti Dev 010" pitchFamily="2" charset="0"/>
              </a:rPr>
              <a:t>esa</a:t>
            </a:r>
            <a:r>
              <a:rPr lang="en-IN" sz="1800" dirty="0">
                <a:solidFill>
                  <a:srgbClr val="000000"/>
                </a:solidFill>
                <a:latin typeface="Kruti Dev 010" pitchFamily="2" charset="0"/>
              </a:rPr>
              <a:t>] </a:t>
            </a:r>
            <a:r>
              <a:rPr lang="en-IN" sz="1800" dirty="0" err="1">
                <a:solidFill>
                  <a:srgbClr val="000000"/>
                </a:solidFill>
                <a:latin typeface="Kruti Dev 010" pitchFamily="2" charset="0"/>
              </a:rPr>
              <a:t>mlus</a:t>
            </a:r>
            <a:r>
              <a:rPr lang="en-IN" sz="1800" dirty="0">
                <a:solidFill>
                  <a:srgbClr val="000000"/>
                </a:solidFill>
                <a:latin typeface="Kruti Dev 010" pitchFamily="2" charset="0"/>
              </a:rPr>
              <a:t> 2 #- </a:t>
            </a:r>
            <a:r>
              <a:rPr lang="en-IN" sz="1800" dirty="0" err="1">
                <a:solidFill>
                  <a:srgbClr val="000000"/>
                </a:solidFill>
                <a:latin typeface="Kruti Dev 010" pitchFamily="2" charset="0"/>
              </a:rPr>
              <a:t>izfr</a:t>
            </a:r>
            <a:r>
              <a:rPr lang="en-IN" sz="1800" dirty="0">
                <a:solidFill>
                  <a:srgbClr val="000000"/>
                </a:solidFill>
                <a:latin typeface="Kruti Dev 010" pitchFamily="2" charset="0"/>
              </a:rPr>
              <a:t> </a:t>
            </a:r>
            <a:r>
              <a:rPr lang="en-IN" sz="1800" dirty="0" err="1">
                <a:solidFill>
                  <a:srgbClr val="000000"/>
                </a:solidFill>
                <a:latin typeface="Kruti Dev 010" pitchFamily="2" charset="0"/>
              </a:rPr>
              <a:t>dsys</a:t>
            </a:r>
            <a:r>
              <a:rPr lang="en-IN" sz="1800" dirty="0">
                <a:solidFill>
                  <a:srgbClr val="000000"/>
                </a:solidFill>
                <a:latin typeface="Kruti Dev 010" pitchFamily="2" charset="0"/>
              </a:rPr>
              <a:t> dh </a:t>
            </a:r>
            <a:r>
              <a:rPr lang="en-IN" sz="1800" dirty="0" err="1">
                <a:solidFill>
                  <a:srgbClr val="000000"/>
                </a:solidFill>
                <a:latin typeface="Kruti Dev 010" pitchFamily="2" charset="0"/>
              </a:rPr>
              <a:t>nj</a:t>
            </a:r>
            <a:r>
              <a:rPr lang="en-IN" sz="1800" dirty="0">
                <a:solidFill>
                  <a:srgbClr val="000000"/>
                </a:solidFill>
                <a:latin typeface="Kruti Dev 010" pitchFamily="2" charset="0"/>
              </a:rPr>
              <a:t> </a:t>
            </a:r>
            <a:r>
              <a:rPr lang="en-IN" sz="1800" dirty="0" err="1">
                <a:solidFill>
                  <a:srgbClr val="000000"/>
                </a:solidFill>
                <a:latin typeface="Kruti Dev 010" pitchFamily="2" charset="0"/>
              </a:rPr>
              <a:t>ls</a:t>
            </a:r>
            <a:r>
              <a:rPr lang="en-IN" sz="1800" dirty="0">
                <a:solidFill>
                  <a:srgbClr val="000000"/>
                </a:solidFill>
                <a:latin typeface="Kruti Dev 010" pitchFamily="2" charset="0"/>
              </a:rPr>
              <a:t> 1700 </a:t>
            </a:r>
            <a:r>
              <a:rPr lang="en-IN" sz="1800" dirty="0" err="1">
                <a:solidFill>
                  <a:srgbClr val="000000"/>
                </a:solidFill>
                <a:latin typeface="Kruti Dev 010" pitchFamily="2" charset="0"/>
              </a:rPr>
              <a:t>dsys</a:t>
            </a:r>
            <a:r>
              <a:rPr lang="en-IN" sz="1800" dirty="0">
                <a:solidFill>
                  <a:srgbClr val="000000"/>
                </a:solidFill>
                <a:latin typeface="Kruti Dev 010" pitchFamily="2" charset="0"/>
              </a:rPr>
              <a:t> </a:t>
            </a:r>
            <a:r>
              <a:rPr lang="en-IN" sz="1800" dirty="0" err="1">
                <a:solidFill>
                  <a:srgbClr val="000000"/>
                </a:solidFill>
                <a:latin typeface="Kruti Dev 010" pitchFamily="2" charset="0"/>
              </a:rPr>
              <a:t>cspsA</a:t>
            </a:r>
            <a:endParaRPr lang="en-US" sz="1800" dirty="0">
              <a:solidFill>
                <a:srgbClr val="000000"/>
              </a:solidFill>
              <a:latin typeface="Arial" charset="0"/>
            </a:endParaRPr>
          </a:p>
          <a:p>
            <a:pPr marL="914400" lvl="1" indent="-4572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 </a:t>
            </a:r>
            <a:r>
              <a:rPr lang="en-IN" sz="1800" dirty="0" err="1">
                <a:solidFill>
                  <a:srgbClr val="000000"/>
                </a:solidFill>
                <a:latin typeface="Kruti Dev 010" pitchFamily="2" charset="0"/>
              </a:rPr>
              <a:t>vkf</a:t>
            </a:r>
            <a:r>
              <a:rPr lang="en-IN" sz="1800" dirty="0">
                <a:solidFill>
                  <a:srgbClr val="000000"/>
                </a:solidFill>
                <a:latin typeface="Kruti Dev 010" pitchFamily="2" charset="0"/>
              </a:rPr>
              <a:t>[</a:t>
            </a:r>
            <a:r>
              <a:rPr lang="en-IN" sz="1800" dirty="0" err="1">
                <a:solidFill>
                  <a:srgbClr val="000000"/>
                </a:solidFill>
                <a:latin typeface="Kruti Dev 010" pitchFamily="2" charset="0"/>
              </a:rPr>
              <a:t>kjh</a:t>
            </a:r>
            <a:r>
              <a:rPr lang="en-IN" sz="1800" dirty="0">
                <a:solidFill>
                  <a:srgbClr val="000000"/>
                </a:solidFill>
                <a:latin typeface="Kruti Dev 010" pitchFamily="2" charset="0"/>
              </a:rPr>
              <a:t> </a:t>
            </a:r>
            <a:r>
              <a:rPr lang="en-IN" sz="1800" dirty="0" err="1">
                <a:solidFill>
                  <a:srgbClr val="000000"/>
                </a:solidFill>
                <a:latin typeface="Kruti Dev 010" pitchFamily="2" charset="0"/>
              </a:rPr>
              <a:t>fnu</a:t>
            </a:r>
            <a:r>
              <a:rPr lang="en-IN" sz="1800" dirty="0">
                <a:solidFill>
                  <a:srgbClr val="000000"/>
                </a:solidFill>
                <a:latin typeface="Kruti Dev 010" pitchFamily="2" charset="0"/>
              </a:rPr>
              <a:t> ds </a:t>
            </a:r>
            <a:r>
              <a:rPr lang="en-IN" sz="1800" dirty="0" err="1">
                <a:solidFill>
                  <a:srgbClr val="000000"/>
                </a:solidFill>
                <a:latin typeface="Kruti Dev 010" pitchFamily="2" charset="0"/>
              </a:rPr>
              <a:t>var</a:t>
            </a:r>
            <a:r>
              <a:rPr lang="en-IN" sz="1800" dirty="0">
                <a:solidFill>
                  <a:srgbClr val="000000"/>
                </a:solidFill>
                <a:latin typeface="Kruti Dev 010" pitchFamily="2" charset="0"/>
              </a:rPr>
              <a:t> </a:t>
            </a:r>
            <a:r>
              <a:rPr lang="en-IN" sz="1800" dirty="0" err="1">
                <a:solidFill>
                  <a:srgbClr val="000000"/>
                </a:solidFill>
                <a:latin typeface="Kruti Dev 010" pitchFamily="2" charset="0"/>
              </a:rPr>
              <a:t>esa</a:t>
            </a:r>
            <a:r>
              <a:rPr lang="en-IN" sz="1800" dirty="0">
                <a:solidFill>
                  <a:srgbClr val="000000"/>
                </a:solidFill>
                <a:latin typeface="Kruti Dev 010" pitchFamily="2" charset="0"/>
              </a:rPr>
              <a:t>] </a:t>
            </a:r>
            <a:r>
              <a:rPr lang="en-IN" sz="1800" dirty="0" err="1">
                <a:solidFill>
                  <a:srgbClr val="000000"/>
                </a:solidFill>
                <a:latin typeface="Kruti Dev 010" pitchFamily="2" charset="0"/>
              </a:rPr>
              <a:t>mlds</a:t>
            </a:r>
            <a:r>
              <a:rPr lang="en-IN" sz="1800" dirty="0">
                <a:solidFill>
                  <a:srgbClr val="000000"/>
                </a:solidFill>
                <a:latin typeface="Kruti Dev 010" pitchFamily="2" charset="0"/>
              </a:rPr>
              <a:t> </a:t>
            </a:r>
            <a:r>
              <a:rPr lang="en-IN" sz="1800" dirty="0" err="1">
                <a:solidFill>
                  <a:srgbClr val="000000"/>
                </a:solidFill>
                <a:latin typeface="Kruti Dev 010" pitchFamily="2" charset="0"/>
              </a:rPr>
              <a:t>ikl</a:t>
            </a:r>
            <a:r>
              <a:rPr lang="en-IN" sz="1800" dirty="0">
                <a:solidFill>
                  <a:srgbClr val="000000"/>
                </a:solidFill>
                <a:latin typeface="Kruti Dev 010" pitchFamily="2" charset="0"/>
              </a:rPr>
              <a:t> </a:t>
            </a:r>
            <a:r>
              <a:rPr lang="en-IN" sz="1800" dirty="0" err="1">
                <a:solidFill>
                  <a:srgbClr val="000000"/>
                </a:solidFill>
                <a:latin typeface="Kruti Dev 010" pitchFamily="2" charset="0"/>
              </a:rPr>
              <a:t>fQj</a:t>
            </a:r>
            <a:r>
              <a:rPr lang="en-IN" sz="1800" dirty="0">
                <a:solidFill>
                  <a:srgbClr val="000000"/>
                </a:solidFill>
                <a:latin typeface="Kruti Dev 010" pitchFamily="2" charset="0"/>
              </a:rPr>
              <a:t> </a:t>
            </a:r>
            <a:r>
              <a:rPr lang="en-IN" sz="1800" dirty="0" err="1">
                <a:solidFill>
                  <a:srgbClr val="000000"/>
                </a:solidFill>
                <a:latin typeface="Kruti Dev 010" pitchFamily="2" charset="0"/>
              </a:rPr>
              <a:t>Hkh</a:t>
            </a:r>
            <a:r>
              <a:rPr lang="en-IN" sz="1800" dirty="0">
                <a:solidFill>
                  <a:srgbClr val="000000"/>
                </a:solidFill>
                <a:latin typeface="Kruti Dev 010" pitchFamily="2" charset="0"/>
              </a:rPr>
              <a:t> 300 </a:t>
            </a:r>
            <a:r>
              <a:rPr lang="en-IN" sz="1800" dirty="0" err="1">
                <a:solidFill>
                  <a:srgbClr val="000000"/>
                </a:solidFill>
                <a:latin typeface="Kruti Dev 010" pitchFamily="2" charset="0"/>
              </a:rPr>
              <a:t>dsys</a:t>
            </a:r>
            <a:r>
              <a:rPr lang="en-IN" sz="1800" dirty="0">
                <a:solidFill>
                  <a:srgbClr val="000000"/>
                </a:solidFill>
                <a:latin typeface="Kruti Dev 010" pitchFamily="2" charset="0"/>
              </a:rPr>
              <a:t> cp </a:t>
            </a:r>
            <a:r>
              <a:rPr lang="en-IN" sz="1800" dirty="0" err="1">
                <a:solidFill>
                  <a:srgbClr val="000000"/>
                </a:solidFill>
                <a:latin typeface="Kruti Dev 010" pitchFamily="2" charset="0"/>
              </a:rPr>
              <a:t>tkrs</a:t>
            </a:r>
            <a:r>
              <a:rPr lang="en-IN" sz="1800" dirty="0">
                <a:solidFill>
                  <a:srgbClr val="000000"/>
                </a:solidFill>
                <a:latin typeface="Kruti Dev 010" pitchFamily="2" charset="0"/>
              </a:rPr>
              <a:t> </a:t>
            </a:r>
            <a:r>
              <a:rPr lang="en-IN" sz="1800" dirty="0" err="1">
                <a:solidFill>
                  <a:srgbClr val="000000"/>
                </a:solidFill>
                <a:latin typeface="Kruti Dev 010" pitchFamily="2" charset="0"/>
              </a:rPr>
              <a:t>gSa</a:t>
            </a:r>
            <a:r>
              <a:rPr lang="en-IN" sz="1800" dirty="0">
                <a:solidFill>
                  <a:srgbClr val="000000"/>
                </a:solidFill>
                <a:latin typeface="Kruti Dev 010" pitchFamily="2" charset="0"/>
              </a:rPr>
              <a:t>] </a:t>
            </a:r>
            <a:r>
              <a:rPr lang="en-IN" sz="1800" dirty="0" err="1">
                <a:solidFill>
                  <a:srgbClr val="000000"/>
                </a:solidFill>
                <a:latin typeface="Kruti Dev 010" pitchFamily="2" charset="0"/>
              </a:rPr>
              <a:t>ftUgsa</a:t>
            </a:r>
            <a:r>
              <a:rPr lang="en-IN" sz="1800" dirty="0">
                <a:solidFill>
                  <a:srgbClr val="000000"/>
                </a:solidFill>
                <a:latin typeface="Kruti Dev 010" pitchFamily="2" charset="0"/>
              </a:rPr>
              <a:t> </a:t>
            </a:r>
            <a:r>
              <a:rPr lang="en-IN" sz="1800" dirty="0" err="1">
                <a:solidFill>
                  <a:srgbClr val="000000"/>
                </a:solidFill>
                <a:latin typeface="Kruti Dev 010" pitchFamily="2" charset="0"/>
              </a:rPr>
              <a:t>og</a:t>
            </a:r>
            <a:r>
              <a:rPr lang="en-IN" sz="1800" dirty="0">
                <a:solidFill>
                  <a:srgbClr val="000000"/>
                </a:solidFill>
                <a:latin typeface="Kruti Dev 010" pitchFamily="2" charset="0"/>
              </a:rPr>
              <a:t> </a:t>
            </a:r>
            <a:r>
              <a:rPr lang="en-IN" sz="1800" dirty="0" err="1">
                <a:solidFill>
                  <a:srgbClr val="000000"/>
                </a:solidFill>
                <a:latin typeface="Kruti Dev 010" pitchFamily="2" charset="0"/>
              </a:rPr>
              <a:t>ebZ</a:t>
            </a:r>
            <a:r>
              <a:rPr lang="en-IN" sz="1800" dirty="0">
                <a:solidFill>
                  <a:srgbClr val="000000"/>
                </a:solidFill>
                <a:latin typeface="Kruti Dev 010" pitchFamily="2" charset="0"/>
              </a:rPr>
              <a:t> ds </a:t>
            </a:r>
            <a:r>
              <a:rPr lang="en-IN" sz="1800" dirty="0" err="1">
                <a:solidFill>
                  <a:srgbClr val="000000"/>
                </a:solidFill>
                <a:latin typeface="Kruti Dev 010" pitchFamily="2" charset="0"/>
              </a:rPr>
              <a:t>nkSjku</a:t>
            </a:r>
            <a:r>
              <a:rPr lang="en-IN" sz="1800" dirty="0">
                <a:solidFill>
                  <a:srgbClr val="000000"/>
                </a:solidFill>
                <a:latin typeface="Kruti Dev 010" pitchFamily="2" charset="0"/>
              </a:rPr>
              <a:t> </a:t>
            </a:r>
            <a:r>
              <a:rPr lang="en-IN" sz="1800" dirty="0" err="1">
                <a:solidFill>
                  <a:srgbClr val="000000"/>
                </a:solidFill>
                <a:latin typeface="Kruti Dev 010" pitchFamily="2" charset="0"/>
              </a:rPr>
              <a:t>cspus</a:t>
            </a:r>
            <a:r>
              <a:rPr lang="en-IN" sz="1800" dirty="0">
                <a:solidFill>
                  <a:srgbClr val="000000"/>
                </a:solidFill>
                <a:latin typeface="Kruti Dev 010" pitchFamily="2" charset="0"/>
              </a:rPr>
              <a:t> </a:t>
            </a:r>
            <a:r>
              <a:rPr lang="en-IN" sz="1800" dirty="0" err="1">
                <a:solidFill>
                  <a:srgbClr val="000000"/>
                </a:solidFill>
                <a:latin typeface="Kruti Dev 010" pitchFamily="2" charset="0"/>
              </a:rPr>
              <a:t>dk</a:t>
            </a:r>
            <a:r>
              <a:rPr lang="en-IN" sz="1800" dirty="0">
                <a:solidFill>
                  <a:srgbClr val="000000"/>
                </a:solidFill>
                <a:latin typeface="Kruti Dev 010" pitchFamily="2" charset="0"/>
              </a:rPr>
              <a:t> </a:t>
            </a:r>
            <a:r>
              <a:rPr lang="en-IN" sz="1800" dirty="0" err="1">
                <a:solidFill>
                  <a:srgbClr val="000000"/>
                </a:solidFill>
                <a:latin typeface="Kruti Dev 010" pitchFamily="2" charset="0"/>
              </a:rPr>
              <a:t>lksp</a:t>
            </a:r>
            <a:r>
              <a:rPr lang="en-IN" sz="1800" dirty="0">
                <a:solidFill>
                  <a:srgbClr val="000000"/>
                </a:solidFill>
                <a:latin typeface="Kruti Dev 010" pitchFamily="2" charset="0"/>
              </a:rPr>
              <a:t> </a:t>
            </a:r>
            <a:r>
              <a:rPr lang="en-IN" sz="1800" dirty="0" err="1">
                <a:solidFill>
                  <a:srgbClr val="000000"/>
                </a:solidFill>
                <a:latin typeface="Kruti Dev 010" pitchFamily="2" charset="0"/>
              </a:rPr>
              <a:t>jgh</a:t>
            </a:r>
            <a:r>
              <a:rPr lang="en-IN" sz="1800" dirty="0">
                <a:solidFill>
                  <a:srgbClr val="000000"/>
                </a:solidFill>
                <a:latin typeface="Kruti Dev 010" pitchFamily="2" charset="0"/>
              </a:rPr>
              <a:t> </a:t>
            </a:r>
            <a:r>
              <a:rPr lang="en-IN" sz="1800" dirty="0" err="1">
                <a:solidFill>
                  <a:srgbClr val="000000"/>
                </a:solidFill>
                <a:latin typeface="Kruti Dev 010" pitchFamily="2" charset="0"/>
              </a:rPr>
              <a:t>gSA</a:t>
            </a:r>
            <a:endParaRPr lang="mr-IN" dirty="0">
              <a:solidFill>
                <a:srgbClr val="000000"/>
              </a:solidFill>
              <a:latin typeface="Arial" charset="0"/>
              <a:cs typeface="Arial" charset="0"/>
            </a:endParaRPr>
          </a:p>
        </p:txBody>
      </p:sp>
      <p:sp>
        <p:nvSpPr>
          <p:cNvPr id="12" name="Rectangle 11"/>
          <p:cNvSpPr/>
          <p:nvPr/>
        </p:nvSpPr>
        <p:spPr>
          <a:xfrm>
            <a:off x="4762500" y="5943600"/>
            <a:ext cx="4076700" cy="762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IN" sz="2000" b="1" dirty="0" err="1">
                <a:solidFill>
                  <a:srgbClr val="000000"/>
                </a:solidFill>
                <a:latin typeface="Kruti Dev 010" pitchFamily="2" charset="0"/>
              </a:rPr>
              <a:t>ppkZ</a:t>
            </a:r>
            <a:r>
              <a:rPr lang="en-IN" sz="2000" b="1" dirty="0">
                <a:solidFill>
                  <a:srgbClr val="000000"/>
                </a:solidFill>
                <a:latin typeface="Kruti Dev 010" pitchFamily="2" charset="0"/>
              </a:rPr>
              <a:t>%</a:t>
            </a:r>
            <a:r>
              <a:rPr lang="en-IN" sz="2000" dirty="0">
                <a:solidFill>
                  <a:srgbClr val="000000"/>
                </a:solidFill>
                <a:latin typeface="Kruti Dev 010" pitchFamily="2" charset="0"/>
              </a:rPr>
              <a:t> </a:t>
            </a:r>
            <a:r>
              <a:rPr lang="en-IN" sz="2000" dirty="0" err="1">
                <a:solidFill>
                  <a:srgbClr val="000000"/>
                </a:solidFill>
                <a:latin typeface="Kruti Dev 010" pitchFamily="2" charset="0"/>
              </a:rPr>
              <a:t>fiNys</a:t>
            </a:r>
            <a:r>
              <a:rPr lang="en-IN" sz="2000" dirty="0">
                <a:solidFill>
                  <a:srgbClr val="000000"/>
                </a:solidFill>
                <a:latin typeface="Kruti Dev 010" pitchFamily="2" charset="0"/>
              </a:rPr>
              <a:t> </a:t>
            </a:r>
            <a:r>
              <a:rPr lang="en-IN" sz="2000" dirty="0" err="1">
                <a:solidFill>
                  <a:srgbClr val="000000"/>
                </a:solidFill>
                <a:latin typeface="Kruti Dev 010" pitchFamily="2" charset="0"/>
              </a:rPr>
              <a:t>eghus</a:t>
            </a:r>
            <a:r>
              <a:rPr lang="en-IN" sz="2000" dirty="0">
                <a:solidFill>
                  <a:srgbClr val="000000"/>
                </a:solidFill>
                <a:latin typeface="Kruti Dev 010" pitchFamily="2" charset="0"/>
              </a:rPr>
              <a:t> </a:t>
            </a:r>
            <a:r>
              <a:rPr lang="en-IN" sz="2000" dirty="0" err="1">
                <a:solidFill>
                  <a:srgbClr val="000000"/>
                </a:solidFill>
                <a:latin typeface="Kruti Dev 010" pitchFamily="2" charset="0"/>
              </a:rPr>
              <a:t>dk</a:t>
            </a:r>
            <a:r>
              <a:rPr lang="en-IN" sz="2000" dirty="0">
                <a:solidFill>
                  <a:srgbClr val="000000"/>
                </a:solidFill>
                <a:latin typeface="Kruti Dev 010" pitchFamily="2" charset="0"/>
              </a:rPr>
              <a:t> </a:t>
            </a:r>
            <a:r>
              <a:rPr lang="en-IN" sz="2000" dirty="0" err="1">
                <a:solidFill>
                  <a:srgbClr val="000000"/>
                </a:solidFill>
                <a:latin typeface="Kruti Dev 010" pitchFamily="2" charset="0"/>
              </a:rPr>
              <a:t>ih,aM,y</a:t>
            </a:r>
            <a:r>
              <a:rPr lang="en-IN" sz="2000" dirty="0">
                <a:solidFill>
                  <a:srgbClr val="000000"/>
                </a:solidFill>
                <a:latin typeface="Kruti Dev 010" pitchFamily="2" charset="0"/>
              </a:rPr>
              <a:t> </a:t>
            </a:r>
            <a:r>
              <a:rPr lang="en-IN" sz="2000" dirty="0" err="1">
                <a:solidFill>
                  <a:srgbClr val="000000"/>
                </a:solidFill>
                <a:latin typeface="Kruti Dev 010" pitchFamily="2" charset="0"/>
              </a:rPr>
              <a:t>rS;kj</a:t>
            </a:r>
            <a:r>
              <a:rPr lang="en-IN" sz="2000" dirty="0">
                <a:solidFill>
                  <a:srgbClr val="000000"/>
                </a:solidFill>
                <a:latin typeface="Kruti Dev 010" pitchFamily="2" charset="0"/>
              </a:rPr>
              <a:t> </a:t>
            </a:r>
            <a:r>
              <a:rPr lang="en-IN" sz="2000" dirty="0" err="1">
                <a:solidFill>
                  <a:srgbClr val="000000"/>
                </a:solidFill>
                <a:latin typeface="Kruti Dev 010" pitchFamily="2" charset="0"/>
              </a:rPr>
              <a:t>dhft</a:t>
            </a:r>
            <a:r>
              <a:rPr lang="en-IN" sz="2000" dirty="0">
                <a:solidFill>
                  <a:srgbClr val="000000"/>
                </a:solidFill>
                <a:latin typeface="Kruti Dev 010" pitchFamily="2" charset="0"/>
              </a:rPr>
              <a:t>, </a:t>
            </a:r>
            <a:r>
              <a:rPr lang="en-IN" sz="2000" dirty="0" err="1">
                <a:solidFill>
                  <a:srgbClr val="000000"/>
                </a:solidFill>
                <a:latin typeface="Kruti Dev 010" pitchFamily="2" charset="0"/>
              </a:rPr>
              <a:t>vkSj</a:t>
            </a:r>
            <a:r>
              <a:rPr lang="en-IN" sz="2000" dirty="0">
                <a:solidFill>
                  <a:srgbClr val="000000"/>
                </a:solidFill>
                <a:latin typeface="Kruti Dev 010" pitchFamily="2" charset="0"/>
              </a:rPr>
              <a:t> </a:t>
            </a:r>
            <a:r>
              <a:rPr lang="en-IN" sz="2000" dirty="0" err="1">
                <a:solidFill>
                  <a:srgbClr val="000000"/>
                </a:solidFill>
                <a:latin typeface="Kruti Dev 010" pitchFamily="2" charset="0"/>
              </a:rPr>
              <a:t>bldh</a:t>
            </a:r>
            <a:r>
              <a:rPr lang="en-IN" sz="2000" dirty="0">
                <a:solidFill>
                  <a:srgbClr val="000000"/>
                </a:solidFill>
                <a:latin typeface="Kruti Dev 010" pitchFamily="2" charset="0"/>
              </a:rPr>
              <a:t> </a:t>
            </a:r>
            <a:r>
              <a:rPr lang="en-IN" sz="2000" dirty="0" err="1">
                <a:solidFill>
                  <a:srgbClr val="000000"/>
                </a:solidFill>
                <a:latin typeface="Kruti Dev 010" pitchFamily="2" charset="0"/>
              </a:rPr>
              <a:t>O;k</a:t>
            </a:r>
            <a:r>
              <a:rPr lang="en-IN" sz="2000" dirty="0">
                <a:solidFill>
                  <a:srgbClr val="000000"/>
                </a:solidFill>
                <a:latin typeface="Kruti Dev 010" pitchFamily="2" charset="0"/>
              </a:rPr>
              <a:t>[;k l= </a:t>
            </a:r>
            <a:r>
              <a:rPr lang="en-IN" sz="2000" dirty="0" err="1">
                <a:solidFill>
                  <a:srgbClr val="000000"/>
                </a:solidFill>
                <a:latin typeface="Kruti Dev 010" pitchFamily="2" charset="0"/>
              </a:rPr>
              <a:t>esa</a:t>
            </a:r>
            <a:r>
              <a:rPr lang="en-IN" sz="2000" dirty="0">
                <a:solidFill>
                  <a:srgbClr val="000000"/>
                </a:solidFill>
                <a:latin typeface="Kruti Dev 010" pitchFamily="2" charset="0"/>
              </a:rPr>
              <a:t> </a:t>
            </a:r>
            <a:r>
              <a:rPr lang="en-IN" sz="2000" dirty="0" err="1">
                <a:solidFill>
                  <a:srgbClr val="000000"/>
                </a:solidFill>
                <a:latin typeface="Kruti Dev 010" pitchFamily="2" charset="0"/>
              </a:rPr>
              <a:t>dhft</a:t>
            </a:r>
            <a:r>
              <a:rPr lang="en-IN" sz="2000" dirty="0">
                <a:solidFill>
                  <a:srgbClr val="000000"/>
                </a:solidFill>
                <a:latin typeface="Kruti Dev 010" pitchFamily="2" charset="0"/>
              </a:rPr>
              <a:t>,</a:t>
            </a:r>
            <a:endParaRPr lang="en-US" sz="2000" b="1" dirty="0">
              <a:solidFill>
                <a:schemeClr val="tx1"/>
              </a:solidFill>
              <a:latin typeface="Garamond" pitchFamily="18"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7"/>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1">
                                            <p:txEl>
                                              <p:pRg st="0" end="0"/>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1">
                                            <p:txEl>
                                              <p:pRg st="2" end="2"/>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1">
                                            <p:txEl>
                                              <p:pRg st="3" end="3"/>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1">
                                            <p:txEl>
                                              <p:pRg st="4" end="4"/>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12" grpId="0" animBg="1"/>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6700" y="228600"/>
            <a:ext cx="40767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Direct costs in detail</a:t>
            </a:r>
            <a:endParaRPr lang="mr-IN" sz="2400" dirty="0">
              <a:solidFill>
                <a:srgbClr val="000000"/>
              </a:solidFill>
              <a:latin typeface="Arial" charset="0"/>
              <a:ea typeface="+mn-ea"/>
              <a:cs typeface="Arial" charset="0"/>
            </a:endParaRPr>
          </a:p>
        </p:txBody>
      </p:sp>
      <p:sp>
        <p:nvSpPr>
          <p:cNvPr id="3" name="Content Placeholder 2"/>
          <p:cNvSpPr>
            <a:spLocks noGrp="1"/>
          </p:cNvSpPr>
          <p:nvPr>
            <p:ph idx="1"/>
          </p:nvPr>
        </p:nvSpPr>
        <p:spPr>
          <a:xfrm>
            <a:off x="266700" y="1143000"/>
            <a:ext cx="4076700" cy="3733800"/>
          </a:xfrm>
          <a:ln>
            <a:solidFill>
              <a:srgbClr val="000000"/>
            </a:solidFill>
            <a:round/>
          </a:ln>
        </p:spPr>
        <p:txBody>
          <a:bodyPr lIns="82945" tIns="41473" rIns="82945" bIns="41473"/>
          <a:lstStyle/>
          <a:p>
            <a:pPr marL="200025"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Since no other costs are mentioned, only direct costs and Revenues are used for the P&amp;L</a:t>
            </a:r>
          </a:p>
          <a:p>
            <a:pPr marL="914400" lvl="1" indent="-457200" eaLnBrk="1" hangingPunct="1">
              <a:lnSpc>
                <a:spcPct val="12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Revenues: She sold 1700 bananas in the month at Rs. 2 each for 3400 revenue</a:t>
            </a:r>
          </a:p>
          <a:p>
            <a:pPr marL="914400" lvl="1" indent="-457200" eaLnBrk="1" hangingPunct="1">
              <a:lnSpc>
                <a:spcPct val="12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Direct costs: </a:t>
            </a:r>
          </a:p>
          <a:p>
            <a:pPr marL="1314450" lvl="2" indent="-457200" eaLnBrk="1" hangingPunct="1">
              <a:lnSpc>
                <a:spcPct val="120000"/>
              </a:lnSpc>
              <a:spcBef>
                <a:spcPct val="0"/>
              </a:spcBef>
              <a:buFont typeface="+mj-lt"/>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rPr>
              <a:t>The cost of 1700 bananas sold is Rs. 1700. </a:t>
            </a:r>
          </a:p>
          <a:p>
            <a:pPr marL="1314450" lvl="2" indent="-457200" eaLnBrk="1" hangingPunct="1">
              <a:lnSpc>
                <a:spcPct val="120000"/>
              </a:lnSpc>
              <a:spcBef>
                <a:spcPct val="0"/>
              </a:spcBef>
              <a:buFont typeface="+mj-lt"/>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err="1">
                <a:solidFill>
                  <a:srgbClr val="000000"/>
                </a:solidFill>
                <a:latin typeface="Arial" charset="0"/>
              </a:rPr>
              <a:t>Labour</a:t>
            </a:r>
            <a:r>
              <a:rPr lang="en-US" sz="1400" dirty="0">
                <a:solidFill>
                  <a:srgbClr val="000000"/>
                </a:solidFill>
                <a:latin typeface="Arial" charset="0"/>
              </a:rPr>
              <a:t> cost is 0</a:t>
            </a:r>
            <a:endParaRPr lang="en-US" dirty="0">
              <a:solidFill>
                <a:srgbClr val="000000"/>
              </a:solidFill>
              <a:latin typeface="Arial" charset="0"/>
            </a:endParaRPr>
          </a:p>
          <a:p>
            <a:pPr marL="914400" lvl="1" indent="-457200" eaLnBrk="1" hangingPunct="1">
              <a:lnSpc>
                <a:spcPct val="12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Her P&amp;L will be a net profit of 3400 – 1700 = 1700</a:t>
            </a:r>
          </a:p>
        </p:txBody>
      </p:sp>
      <p:sp>
        <p:nvSpPr>
          <p:cNvPr id="33796"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B7DAEA9C-35D5-4968-B67A-B9C1C7A15AF3}" type="slidenum">
              <a:rPr lang="en-US" sz="1600" b="1">
                <a:latin typeface="Calibri" pitchFamily="34" charset="0"/>
              </a:rPr>
              <a:pPr algn="ctr"/>
              <a:t>27</a:t>
            </a:fld>
            <a:endParaRPr lang="mr-IN" sz="1600" b="1">
              <a:latin typeface="Calibri" pitchFamily="34" charset="0"/>
            </a:endParaRPr>
          </a:p>
        </p:txBody>
      </p:sp>
      <p:sp>
        <p:nvSpPr>
          <p:cNvPr id="7" name="Rectangle 6"/>
          <p:cNvSpPr/>
          <p:nvPr/>
        </p:nvSpPr>
        <p:spPr>
          <a:xfrm>
            <a:off x="266700" y="4953000"/>
            <a:ext cx="4075113" cy="1585913"/>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spcAft>
                <a:spcPts val="800"/>
              </a:spcAft>
              <a:defRPr/>
            </a:pPr>
            <a:r>
              <a:rPr lang="en-US" sz="2000" b="1" dirty="0">
                <a:solidFill>
                  <a:schemeClr val="tx1"/>
                </a:solidFill>
                <a:latin typeface="Garamond" pitchFamily="18" charset="0"/>
              </a:rPr>
              <a:t>Key Point: </a:t>
            </a:r>
            <a:r>
              <a:rPr lang="en-US" sz="2000" dirty="0">
                <a:solidFill>
                  <a:schemeClr val="tx1"/>
                </a:solidFill>
                <a:latin typeface="Garamond" pitchFamily="18" charset="0"/>
              </a:rPr>
              <a:t>Direct costs includes only the cost of goods which are sold or for which revenue is shown. So the cost of 300 </a:t>
            </a:r>
            <a:r>
              <a:rPr lang="en-US" sz="2000" b="1" u="sng" dirty="0">
                <a:solidFill>
                  <a:schemeClr val="tx1"/>
                </a:solidFill>
                <a:latin typeface="Garamond" pitchFamily="18" charset="0"/>
              </a:rPr>
              <a:t>unsold</a:t>
            </a:r>
            <a:r>
              <a:rPr lang="en-US" sz="2000" dirty="0">
                <a:solidFill>
                  <a:schemeClr val="tx1"/>
                </a:solidFill>
                <a:latin typeface="Garamond" pitchFamily="18" charset="0"/>
              </a:rPr>
              <a:t> bananas is not included in direct costs</a:t>
            </a:r>
          </a:p>
        </p:txBody>
      </p:sp>
      <p:sp>
        <p:nvSpPr>
          <p:cNvPr id="10" name="Title 1"/>
          <p:cNvSpPr txBox="1">
            <a:spLocks/>
          </p:cNvSpPr>
          <p:nvPr/>
        </p:nvSpPr>
        <p:spPr bwMode="auto">
          <a:xfrm>
            <a:off x="4762500" y="228600"/>
            <a:ext cx="40767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IN" sz="2400" dirty="0" err="1">
                <a:solidFill>
                  <a:srgbClr val="000000"/>
                </a:solidFill>
                <a:latin typeface="Kruti Dev 010" pitchFamily="2" charset="0"/>
                <a:cs typeface="Arial" charset="0"/>
              </a:rPr>
              <a:t>izR</a:t>
            </a:r>
            <a:r>
              <a:rPr lang="en-IN" sz="2400" dirty="0">
                <a:solidFill>
                  <a:srgbClr val="000000"/>
                </a:solidFill>
                <a:latin typeface="Kruti Dev 010" pitchFamily="2" charset="0"/>
                <a:cs typeface="Arial" charset="0"/>
              </a:rPr>
              <a:t>;{k </a:t>
            </a:r>
            <a:r>
              <a:rPr lang="en-IN" sz="2400" dirty="0" err="1">
                <a:solidFill>
                  <a:srgbClr val="000000"/>
                </a:solidFill>
                <a:latin typeface="Kruti Dev 010" pitchFamily="2" charset="0"/>
                <a:cs typeface="Arial" charset="0"/>
              </a:rPr>
              <a:t>ykxrksa</a:t>
            </a:r>
            <a:r>
              <a:rPr lang="en-IN" sz="2400" dirty="0">
                <a:solidFill>
                  <a:srgbClr val="000000"/>
                </a:solidFill>
                <a:latin typeface="Kruti Dev 010" pitchFamily="2" charset="0"/>
                <a:cs typeface="Arial" charset="0"/>
              </a:rPr>
              <a:t> dh </a:t>
            </a:r>
            <a:r>
              <a:rPr lang="en-IN" sz="2400" dirty="0" err="1">
                <a:solidFill>
                  <a:srgbClr val="000000"/>
                </a:solidFill>
                <a:latin typeface="Kruti Dev 010" pitchFamily="2" charset="0"/>
                <a:cs typeface="Arial" charset="0"/>
              </a:rPr>
              <a:t>tkudkjh</a:t>
            </a:r>
            <a:endParaRPr lang="mr-IN" sz="2400" dirty="0">
              <a:solidFill>
                <a:srgbClr val="000000"/>
              </a:solidFill>
              <a:latin typeface="Arial" charset="0"/>
              <a:cs typeface="Arial" charset="0"/>
            </a:endParaRPr>
          </a:p>
        </p:txBody>
      </p:sp>
      <p:sp>
        <p:nvSpPr>
          <p:cNvPr id="11" name="Content Placeholder 2"/>
          <p:cNvSpPr txBox="1">
            <a:spLocks/>
          </p:cNvSpPr>
          <p:nvPr/>
        </p:nvSpPr>
        <p:spPr bwMode="auto">
          <a:xfrm>
            <a:off x="4762500" y="1143000"/>
            <a:ext cx="4076700" cy="37338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IN" sz="2000" dirty="0" err="1">
                <a:solidFill>
                  <a:srgbClr val="000000"/>
                </a:solidFill>
                <a:latin typeface="Kruti Dev 010" pitchFamily="2" charset="0"/>
                <a:cs typeface="Arial" charset="0"/>
              </a:rPr>
              <a:t>pwafd</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dksbZ</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vU</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ykxr</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ugha</a:t>
            </a:r>
            <a:r>
              <a:rPr lang="en-IN" sz="2000" dirty="0">
                <a:solidFill>
                  <a:srgbClr val="000000"/>
                </a:solidFill>
                <a:latin typeface="Kruti Dev 010" pitchFamily="2" charset="0"/>
                <a:cs typeface="Arial" charset="0"/>
              </a:rPr>
              <a:t> </a:t>
            </a:r>
            <a:r>
              <a:rPr lang="hi-IN" sz="1400" dirty="0">
                <a:solidFill>
                  <a:srgbClr val="000000"/>
                </a:solidFill>
                <a:latin typeface="Kruti Dev 010" pitchFamily="2" charset="0"/>
                <a:cs typeface="Arial" charset="0"/>
              </a:rPr>
              <a:t>दर्शाये</a:t>
            </a:r>
            <a:r>
              <a:rPr lang="hi-IN" sz="2000" dirty="0">
                <a:solidFill>
                  <a:srgbClr val="000000"/>
                </a:solidFill>
                <a:latin typeface="Kruti Dev 010" pitchFamily="2" charset="0"/>
                <a:cs typeface="Arial" charset="0"/>
              </a:rPr>
              <a:t> </a:t>
            </a:r>
            <a:r>
              <a:rPr lang="en-IN" sz="2000" dirty="0">
                <a:solidFill>
                  <a:srgbClr val="000000"/>
                </a:solidFill>
                <a:latin typeface="Kruti Dev 010" pitchFamily="2" charset="0"/>
                <a:cs typeface="Arial" charset="0"/>
              </a:rPr>
              <a:t>x, </a:t>
            </a:r>
            <a:r>
              <a:rPr lang="en-IN" sz="2000" dirty="0" err="1">
                <a:solidFill>
                  <a:srgbClr val="000000"/>
                </a:solidFill>
                <a:latin typeface="Kruti Dev 010" pitchFamily="2" charset="0"/>
                <a:cs typeface="Arial" charset="0"/>
              </a:rPr>
              <a:t>gSa</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blfy</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flQZ</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izR</a:t>
            </a:r>
            <a:r>
              <a:rPr lang="en-IN" sz="2000" dirty="0">
                <a:solidFill>
                  <a:srgbClr val="000000"/>
                </a:solidFill>
                <a:latin typeface="Kruti Dev 010" pitchFamily="2" charset="0"/>
                <a:cs typeface="Arial" charset="0"/>
              </a:rPr>
              <a:t>;{k </a:t>
            </a:r>
            <a:r>
              <a:rPr lang="en-IN" sz="2000" dirty="0" err="1">
                <a:solidFill>
                  <a:srgbClr val="000000"/>
                </a:solidFill>
                <a:latin typeface="Kruti Dev 010" pitchFamily="2" charset="0"/>
                <a:cs typeface="Arial" charset="0"/>
              </a:rPr>
              <a:t>ykxr</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vkSj</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fjosU;q</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dk</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iz;ksx</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gh</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ih,aM,y</a:t>
            </a:r>
            <a:r>
              <a:rPr lang="en-IN" sz="2000" dirty="0">
                <a:solidFill>
                  <a:srgbClr val="000000"/>
                </a:solidFill>
                <a:latin typeface="Kruti Dev 010" pitchFamily="2" charset="0"/>
                <a:cs typeface="Arial" charset="0"/>
              </a:rPr>
              <a:t> ds </a:t>
            </a:r>
            <a:r>
              <a:rPr lang="en-IN" sz="2000" dirty="0" err="1">
                <a:solidFill>
                  <a:srgbClr val="000000"/>
                </a:solidFill>
                <a:latin typeface="Kruti Dev 010" pitchFamily="2" charset="0"/>
                <a:cs typeface="Arial" charset="0"/>
              </a:rPr>
              <a:t>fy</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fd;k</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x;k</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gS</a:t>
            </a:r>
            <a:endParaRPr lang="en-US" sz="1800" dirty="0">
              <a:solidFill>
                <a:srgbClr val="000000"/>
              </a:solidFill>
              <a:latin typeface="Arial" charset="0"/>
            </a:endParaRPr>
          </a:p>
          <a:p>
            <a:pPr marL="914400" lvl="1" indent="-457200" eaLnBrk="1" hangingPunct="1">
              <a:lnSpc>
                <a:spcPct val="12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 </a:t>
            </a:r>
            <a:r>
              <a:rPr lang="en-IN" sz="1600" dirty="0" err="1">
                <a:solidFill>
                  <a:srgbClr val="000000"/>
                </a:solidFill>
                <a:latin typeface="Kruti Dev 010" pitchFamily="2" charset="0"/>
                <a:cs typeface="Arial" charset="0"/>
              </a:rPr>
              <a:t>fjosU;q</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mlus</a:t>
            </a:r>
            <a:r>
              <a:rPr lang="en-IN" sz="1600" dirty="0">
                <a:solidFill>
                  <a:srgbClr val="000000"/>
                </a:solidFill>
                <a:latin typeface="Kruti Dev 010" pitchFamily="2" charset="0"/>
                <a:cs typeface="Arial" charset="0"/>
              </a:rPr>
              <a:t> 2 #- </a:t>
            </a:r>
            <a:r>
              <a:rPr lang="en-IN" sz="1600" dirty="0" err="1">
                <a:solidFill>
                  <a:srgbClr val="000000"/>
                </a:solidFill>
                <a:latin typeface="Kruti Dev 010" pitchFamily="2" charset="0"/>
                <a:cs typeface="Arial" charset="0"/>
              </a:rPr>
              <a:t>izR;sd</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dsys</a:t>
            </a:r>
            <a:r>
              <a:rPr lang="en-IN" sz="1600" dirty="0">
                <a:solidFill>
                  <a:srgbClr val="000000"/>
                </a:solidFill>
                <a:latin typeface="Kruti Dev 010" pitchFamily="2" charset="0"/>
                <a:cs typeface="Arial" charset="0"/>
              </a:rPr>
              <a:t> dh </a:t>
            </a:r>
            <a:r>
              <a:rPr lang="en-IN" sz="1600" dirty="0" err="1">
                <a:solidFill>
                  <a:srgbClr val="000000"/>
                </a:solidFill>
                <a:latin typeface="Kruti Dev 010" pitchFamily="2" charset="0"/>
                <a:cs typeface="Arial" charset="0"/>
              </a:rPr>
              <a:t>nj</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ls</a:t>
            </a:r>
            <a:r>
              <a:rPr lang="en-IN" sz="1600" dirty="0">
                <a:solidFill>
                  <a:srgbClr val="000000"/>
                </a:solidFill>
                <a:latin typeface="Kruti Dev 010" pitchFamily="2" charset="0"/>
                <a:cs typeface="Arial" charset="0"/>
              </a:rPr>
              <a:t> 1700 </a:t>
            </a:r>
            <a:r>
              <a:rPr lang="en-IN" sz="1600" dirty="0" err="1">
                <a:solidFill>
                  <a:srgbClr val="000000"/>
                </a:solidFill>
                <a:latin typeface="Kruti Dev 010" pitchFamily="2" charset="0"/>
                <a:cs typeface="Arial" charset="0"/>
              </a:rPr>
              <a:t>dsys</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cspdj</a:t>
            </a:r>
            <a:r>
              <a:rPr lang="en-IN" sz="1600" dirty="0">
                <a:solidFill>
                  <a:srgbClr val="000000"/>
                </a:solidFill>
                <a:latin typeface="Kruti Dev 010" pitchFamily="2" charset="0"/>
                <a:cs typeface="Arial" charset="0"/>
              </a:rPr>
              <a:t> 3400 </a:t>
            </a:r>
            <a:r>
              <a:rPr lang="en-IN" sz="1600" dirty="0" err="1">
                <a:solidFill>
                  <a:srgbClr val="000000"/>
                </a:solidFill>
                <a:latin typeface="Kruti Dev 010" pitchFamily="2" charset="0"/>
                <a:cs typeface="Arial" charset="0"/>
              </a:rPr>
              <a:t>fjosU;q</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dek;k</a:t>
            </a:r>
            <a:endParaRPr lang="en-US" sz="1600" dirty="0">
              <a:solidFill>
                <a:srgbClr val="000000"/>
              </a:solidFill>
              <a:latin typeface="Arial" charset="0"/>
            </a:endParaRPr>
          </a:p>
          <a:p>
            <a:pPr marL="914400" lvl="1" indent="-457200" eaLnBrk="1" hangingPunct="1">
              <a:lnSpc>
                <a:spcPct val="12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 </a:t>
            </a:r>
            <a:r>
              <a:rPr lang="en-IN" sz="1600" dirty="0" err="1">
                <a:solidFill>
                  <a:srgbClr val="000000"/>
                </a:solidFill>
                <a:latin typeface="Kruti Dev 010" pitchFamily="2" charset="0"/>
                <a:cs typeface="Arial" charset="0"/>
              </a:rPr>
              <a:t>izR</a:t>
            </a:r>
            <a:r>
              <a:rPr lang="en-IN" sz="1600" dirty="0">
                <a:solidFill>
                  <a:srgbClr val="000000"/>
                </a:solidFill>
                <a:latin typeface="Kruti Dev 010" pitchFamily="2" charset="0"/>
                <a:cs typeface="Arial" charset="0"/>
              </a:rPr>
              <a:t>;{k </a:t>
            </a:r>
            <a:r>
              <a:rPr lang="en-IN" sz="1600" dirty="0" err="1">
                <a:solidFill>
                  <a:srgbClr val="000000"/>
                </a:solidFill>
                <a:latin typeface="Kruti Dev 010" pitchFamily="2" charset="0"/>
                <a:cs typeface="Arial" charset="0"/>
              </a:rPr>
              <a:t>ykxr</a:t>
            </a:r>
            <a:r>
              <a:rPr lang="en-IN" sz="1600" dirty="0">
                <a:solidFill>
                  <a:srgbClr val="000000"/>
                </a:solidFill>
                <a:latin typeface="Kruti Dev 010" pitchFamily="2" charset="0"/>
                <a:cs typeface="Arial" charset="0"/>
              </a:rPr>
              <a:t>%</a:t>
            </a:r>
            <a:endParaRPr lang="en-US" sz="1600" dirty="0">
              <a:solidFill>
                <a:srgbClr val="000000"/>
              </a:solidFill>
              <a:latin typeface="Arial" charset="0"/>
            </a:endParaRPr>
          </a:p>
          <a:p>
            <a:pPr marL="1314450" lvl="2" indent="-457200" eaLnBrk="1" hangingPunct="1">
              <a:lnSpc>
                <a:spcPct val="120000"/>
              </a:lnSpc>
              <a:spcBef>
                <a:spcPct val="0"/>
              </a:spcBef>
              <a:buFont typeface="+mj-lt"/>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rPr>
              <a:t> </a:t>
            </a:r>
            <a:r>
              <a:rPr lang="en-IN" sz="1600" dirty="0" err="1">
                <a:solidFill>
                  <a:srgbClr val="000000"/>
                </a:solidFill>
                <a:latin typeface="Kruti Dev 010" pitchFamily="2" charset="0"/>
                <a:cs typeface="Arial" charset="0"/>
              </a:rPr>
              <a:t>csps</a:t>
            </a:r>
            <a:r>
              <a:rPr lang="en-IN" sz="1600" dirty="0">
                <a:solidFill>
                  <a:srgbClr val="000000"/>
                </a:solidFill>
                <a:latin typeface="Kruti Dev 010" pitchFamily="2" charset="0"/>
                <a:cs typeface="Arial" charset="0"/>
              </a:rPr>
              <a:t> x, 1700 </a:t>
            </a:r>
            <a:r>
              <a:rPr lang="en-IN" sz="1600" dirty="0" err="1">
                <a:solidFill>
                  <a:srgbClr val="000000"/>
                </a:solidFill>
                <a:latin typeface="Kruti Dev 010" pitchFamily="2" charset="0"/>
                <a:cs typeface="Arial" charset="0"/>
              </a:rPr>
              <a:t>dsyksa</a:t>
            </a:r>
            <a:r>
              <a:rPr lang="en-IN" sz="1600" dirty="0">
                <a:solidFill>
                  <a:srgbClr val="000000"/>
                </a:solidFill>
                <a:latin typeface="Kruti Dev 010" pitchFamily="2" charset="0"/>
                <a:cs typeface="Arial" charset="0"/>
              </a:rPr>
              <a:t> dh </a:t>
            </a:r>
            <a:r>
              <a:rPr lang="en-IN" sz="1600" dirty="0" err="1">
                <a:solidFill>
                  <a:srgbClr val="000000"/>
                </a:solidFill>
                <a:latin typeface="Kruti Dev 010" pitchFamily="2" charset="0"/>
                <a:cs typeface="Arial" charset="0"/>
              </a:rPr>
              <a:t>ykxr</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gS</a:t>
            </a:r>
            <a:r>
              <a:rPr lang="en-IN" sz="1600" dirty="0">
                <a:solidFill>
                  <a:srgbClr val="000000"/>
                </a:solidFill>
                <a:latin typeface="Kruti Dev 010" pitchFamily="2" charset="0"/>
                <a:cs typeface="Arial" charset="0"/>
              </a:rPr>
              <a:t> 1700 #-A</a:t>
            </a:r>
            <a:endParaRPr lang="en-US" sz="1400" dirty="0">
              <a:solidFill>
                <a:srgbClr val="000000"/>
              </a:solidFill>
              <a:latin typeface="Arial" charset="0"/>
            </a:endParaRPr>
          </a:p>
          <a:p>
            <a:pPr marL="1314450" lvl="2" indent="-457200" eaLnBrk="1" hangingPunct="1">
              <a:lnSpc>
                <a:spcPct val="120000"/>
              </a:lnSpc>
              <a:spcBef>
                <a:spcPct val="0"/>
              </a:spcBef>
              <a:buFont typeface="+mj-lt"/>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rPr>
              <a:t> </a:t>
            </a:r>
            <a:r>
              <a:rPr lang="en-IN" sz="1600" dirty="0">
                <a:solidFill>
                  <a:srgbClr val="000000"/>
                </a:solidFill>
                <a:latin typeface="Kruti Dev 010" pitchFamily="2" charset="0"/>
                <a:cs typeface="Arial" charset="0"/>
              </a:rPr>
              <a:t>Je dh </a:t>
            </a:r>
            <a:r>
              <a:rPr lang="en-IN" sz="1600" dirty="0" err="1">
                <a:solidFill>
                  <a:srgbClr val="000000"/>
                </a:solidFill>
                <a:latin typeface="Kruti Dev 010" pitchFamily="2" charset="0"/>
                <a:cs typeface="Arial" charset="0"/>
              </a:rPr>
              <a:t>ykxr</a:t>
            </a:r>
            <a:r>
              <a:rPr lang="en-IN" sz="1600" dirty="0">
                <a:solidFill>
                  <a:srgbClr val="000000"/>
                </a:solidFill>
                <a:latin typeface="Kruti Dev 010" pitchFamily="2" charset="0"/>
                <a:cs typeface="Arial" charset="0"/>
              </a:rPr>
              <a:t> 0 </a:t>
            </a:r>
            <a:r>
              <a:rPr lang="en-IN" sz="1600" dirty="0" err="1">
                <a:solidFill>
                  <a:srgbClr val="000000"/>
                </a:solidFill>
                <a:latin typeface="Kruti Dev 010" pitchFamily="2" charset="0"/>
                <a:cs typeface="Arial" charset="0"/>
              </a:rPr>
              <a:t>gSA</a:t>
            </a:r>
            <a:endParaRPr lang="en-US" dirty="0">
              <a:solidFill>
                <a:srgbClr val="000000"/>
              </a:solidFill>
              <a:latin typeface="Arial" charset="0"/>
            </a:endParaRPr>
          </a:p>
          <a:p>
            <a:pPr marL="914400" lvl="1" indent="-457200" eaLnBrk="1" hangingPunct="1">
              <a:lnSpc>
                <a:spcPct val="12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 </a:t>
            </a:r>
            <a:r>
              <a:rPr lang="en-IN" sz="1600" dirty="0" err="1">
                <a:solidFill>
                  <a:srgbClr val="000000"/>
                </a:solidFill>
                <a:latin typeface="Kruti Dev 010" pitchFamily="2" charset="0"/>
                <a:cs typeface="Arial" charset="0"/>
              </a:rPr>
              <a:t>mldk</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ih,aM,y</a:t>
            </a:r>
            <a:r>
              <a:rPr lang="en-IN" sz="1600" dirty="0">
                <a:solidFill>
                  <a:srgbClr val="000000"/>
                </a:solidFill>
                <a:latin typeface="Kruti Dev 010" pitchFamily="2" charset="0"/>
                <a:cs typeface="Arial" charset="0"/>
              </a:rPr>
              <a:t> 3400 &amp; 1700 </a:t>
            </a:r>
            <a:r>
              <a:rPr lang="en-US" sz="1200" dirty="0">
                <a:solidFill>
                  <a:srgbClr val="000000"/>
                </a:solidFill>
                <a:latin typeface="Arial" charset="0"/>
              </a:rPr>
              <a:t>= </a:t>
            </a:r>
            <a:r>
              <a:rPr lang="en-IN" sz="1600" dirty="0">
                <a:solidFill>
                  <a:srgbClr val="000000"/>
                </a:solidFill>
                <a:latin typeface="Kruti Dev 010" pitchFamily="2" charset="0"/>
                <a:cs typeface="Arial" charset="0"/>
              </a:rPr>
              <a:t>1700 </a:t>
            </a:r>
            <a:r>
              <a:rPr lang="en-IN" sz="1600" dirty="0" err="1">
                <a:solidFill>
                  <a:srgbClr val="000000"/>
                </a:solidFill>
                <a:latin typeface="Kruti Dev 010" pitchFamily="2" charset="0"/>
                <a:cs typeface="Arial" charset="0"/>
              </a:rPr>
              <a:t>dk</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kq</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ykHk</a:t>
            </a:r>
            <a:r>
              <a:rPr lang="en-IN" sz="1600" dirty="0">
                <a:solidFill>
                  <a:srgbClr val="000000"/>
                </a:solidFill>
                <a:latin typeface="Kruti Dev 010" pitchFamily="2" charset="0"/>
                <a:cs typeface="Arial" charset="0"/>
              </a:rPr>
              <a:t> </a:t>
            </a:r>
            <a:r>
              <a:rPr lang="en-IN" sz="1600" dirty="0" err="1">
                <a:solidFill>
                  <a:srgbClr val="000000"/>
                </a:solidFill>
                <a:latin typeface="Kruti Dev 010" pitchFamily="2" charset="0"/>
                <a:cs typeface="Arial" charset="0"/>
              </a:rPr>
              <a:t>gksxkA</a:t>
            </a:r>
            <a:endParaRPr lang="en-US" sz="1600" dirty="0">
              <a:solidFill>
                <a:srgbClr val="000000"/>
              </a:solidFill>
              <a:latin typeface="Arial" charset="0"/>
            </a:endParaRPr>
          </a:p>
        </p:txBody>
      </p:sp>
      <p:sp>
        <p:nvSpPr>
          <p:cNvPr id="12" name="Rectangle 11"/>
          <p:cNvSpPr/>
          <p:nvPr/>
        </p:nvSpPr>
        <p:spPr>
          <a:xfrm>
            <a:off x="4762500" y="4953000"/>
            <a:ext cx="4075113" cy="1585913"/>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spcAft>
                <a:spcPts val="800"/>
              </a:spcAft>
              <a:defRPr/>
            </a:pPr>
            <a:r>
              <a:rPr lang="en-IN" sz="2000" b="1" dirty="0" err="1">
                <a:solidFill>
                  <a:srgbClr val="000000"/>
                </a:solidFill>
                <a:latin typeface="Kruti Dev 010" pitchFamily="2" charset="0"/>
                <a:cs typeface="Arial" charset="0"/>
              </a:rPr>
              <a:t>eq</a:t>
            </a:r>
            <a:r>
              <a:rPr lang="en-IN" sz="2000" b="1" dirty="0">
                <a:solidFill>
                  <a:srgbClr val="000000"/>
                </a:solidFill>
                <a:latin typeface="Kruti Dev 010" pitchFamily="2" charset="0"/>
                <a:cs typeface="Arial" charset="0"/>
              </a:rPr>
              <a:t>[; </a:t>
            </a:r>
            <a:r>
              <a:rPr lang="en-IN" sz="2000" b="1" dirty="0" err="1">
                <a:solidFill>
                  <a:srgbClr val="000000"/>
                </a:solidFill>
                <a:latin typeface="Kruti Dev 010" pitchFamily="2" charset="0"/>
                <a:cs typeface="Arial" charset="0"/>
              </a:rPr>
              <a:t>fcanq</a:t>
            </a:r>
            <a:r>
              <a:rPr lang="en-IN" sz="2000" b="1" dirty="0">
                <a:solidFill>
                  <a:srgbClr val="000000"/>
                </a:solidFill>
                <a:latin typeface="Kruti Dev 010" pitchFamily="2" charset="0"/>
                <a:cs typeface="Arial" charset="0"/>
              </a:rPr>
              <a:t>%</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izR</a:t>
            </a:r>
            <a:r>
              <a:rPr lang="en-IN" sz="2000" dirty="0">
                <a:solidFill>
                  <a:srgbClr val="000000"/>
                </a:solidFill>
                <a:latin typeface="Kruti Dev 010" pitchFamily="2" charset="0"/>
                <a:cs typeface="Arial" charset="0"/>
              </a:rPr>
              <a:t>;{k </a:t>
            </a:r>
            <a:r>
              <a:rPr lang="en-IN" sz="2000" dirty="0" err="1">
                <a:solidFill>
                  <a:srgbClr val="000000"/>
                </a:solidFill>
                <a:latin typeface="Kruti Dev 010" pitchFamily="2" charset="0"/>
                <a:cs typeface="Arial" charset="0"/>
              </a:rPr>
              <a:t>ykxr</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esa</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flQZ</a:t>
            </a:r>
            <a:r>
              <a:rPr lang="en-IN" sz="2000" dirty="0">
                <a:solidFill>
                  <a:srgbClr val="000000"/>
                </a:solidFill>
                <a:latin typeface="Kruti Dev 010" pitchFamily="2" charset="0"/>
                <a:cs typeface="Arial" charset="0"/>
              </a:rPr>
              <a:t> mu </a:t>
            </a:r>
            <a:r>
              <a:rPr lang="en-IN" sz="2000" dirty="0" err="1">
                <a:solidFill>
                  <a:srgbClr val="000000"/>
                </a:solidFill>
                <a:latin typeface="Kruti Dev 010" pitchFamily="2" charset="0"/>
                <a:cs typeface="Arial" charset="0"/>
              </a:rPr>
              <a:t>lkefxz;ksa</a:t>
            </a:r>
            <a:r>
              <a:rPr lang="en-IN" sz="2000" dirty="0">
                <a:solidFill>
                  <a:srgbClr val="000000"/>
                </a:solidFill>
                <a:latin typeface="Kruti Dev 010" pitchFamily="2" charset="0"/>
                <a:cs typeface="Arial" charset="0"/>
              </a:rPr>
              <a:t> dh </a:t>
            </a:r>
            <a:r>
              <a:rPr lang="en-IN" sz="2000" dirty="0" err="1">
                <a:solidFill>
                  <a:srgbClr val="000000"/>
                </a:solidFill>
                <a:latin typeface="Kruti Dev 010" pitchFamily="2" charset="0"/>
                <a:cs typeface="Arial" charset="0"/>
              </a:rPr>
              <a:t>ykxr</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dks</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lfEefyr</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fd;k</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tkrk</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gS</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tks</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csph</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xbZ</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gSa</a:t>
            </a:r>
            <a:r>
              <a:rPr lang="en-IN" sz="2000" dirty="0">
                <a:solidFill>
                  <a:srgbClr val="000000"/>
                </a:solidFill>
                <a:latin typeface="Kruti Dev 010" pitchFamily="2" charset="0"/>
                <a:cs typeface="Arial" charset="0"/>
              </a:rPr>
              <a:t> ;k </a:t>
            </a:r>
            <a:r>
              <a:rPr lang="en-IN" sz="2000" dirty="0" err="1">
                <a:solidFill>
                  <a:srgbClr val="000000"/>
                </a:solidFill>
                <a:latin typeface="Kruti Dev 010" pitchFamily="2" charset="0"/>
                <a:cs typeface="Arial" charset="0"/>
              </a:rPr>
              <a:t>ftlds</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fy</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fjosU;q</a:t>
            </a:r>
            <a:r>
              <a:rPr lang="en-IN" sz="2000" dirty="0">
                <a:solidFill>
                  <a:srgbClr val="000000"/>
                </a:solidFill>
                <a:latin typeface="Kruti Dev 010" pitchFamily="2" charset="0"/>
                <a:cs typeface="Arial" charset="0"/>
              </a:rPr>
              <a:t> fn[</a:t>
            </a:r>
            <a:r>
              <a:rPr lang="en-IN" sz="2000" dirty="0" err="1">
                <a:solidFill>
                  <a:srgbClr val="000000"/>
                </a:solidFill>
                <a:latin typeface="Kruti Dev 010" pitchFamily="2" charset="0"/>
                <a:cs typeface="Arial" charset="0"/>
              </a:rPr>
              <a:t>kk;k</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x;k</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gSA</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blfy</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izR</a:t>
            </a:r>
            <a:r>
              <a:rPr lang="en-IN" sz="2000" dirty="0">
                <a:solidFill>
                  <a:srgbClr val="000000"/>
                </a:solidFill>
                <a:latin typeface="Kruti Dev 010" pitchFamily="2" charset="0"/>
                <a:cs typeface="Arial" charset="0"/>
              </a:rPr>
              <a:t>;{k </a:t>
            </a:r>
            <a:r>
              <a:rPr lang="en-IN" sz="2000" dirty="0" err="1">
                <a:solidFill>
                  <a:srgbClr val="000000"/>
                </a:solidFill>
                <a:latin typeface="Kruti Dev 010" pitchFamily="2" charset="0"/>
                <a:cs typeface="Arial" charset="0"/>
              </a:rPr>
              <a:t>ykxr</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esa</a:t>
            </a:r>
            <a:r>
              <a:rPr lang="en-IN" sz="2000" dirty="0">
                <a:solidFill>
                  <a:srgbClr val="000000"/>
                </a:solidFill>
                <a:latin typeface="Kruti Dev 010" pitchFamily="2" charset="0"/>
                <a:cs typeface="Arial" charset="0"/>
              </a:rPr>
              <a:t> mu 300 </a:t>
            </a:r>
            <a:r>
              <a:rPr lang="en-IN" sz="2000" dirty="0" err="1">
                <a:solidFill>
                  <a:srgbClr val="000000"/>
                </a:solidFill>
                <a:latin typeface="Kruti Dev 010" pitchFamily="2" charset="0"/>
                <a:cs typeface="Arial" charset="0"/>
              </a:rPr>
              <a:t>dsyksa</a:t>
            </a:r>
            <a:r>
              <a:rPr lang="en-IN" sz="2000" dirty="0">
                <a:solidFill>
                  <a:srgbClr val="000000"/>
                </a:solidFill>
                <a:latin typeface="Kruti Dev 010" pitchFamily="2" charset="0"/>
                <a:cs typeface="Arial" charset="0"/>
              </a:rPr>
              <a:t> dh </a:t>
            </a:r>
            <a:r>
              <a:rPr lang="en-IN" sz="2000" dirty="0" err="1">
                <a:solidFill>
                  <a:srgbClr val="000000"/>
                </a:solidFill>
                <a:latin typeface="Kruti Dev 010" pitchFamily="2" charset="0"/>
                <a:cs typeface="Arial" charset="0"/>
              </a:rPr>
              <a:t>ykxr</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kkfey</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ugha</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gS</a:t>
            </a:r>
            <a:r>
              <a:rPr lang="en-IN" sz="2000" dirty="0">
                <a:solidFill>
                  <a:srgbClr val="000000"/>
                </a:solidFill>
                <a:latin typeface="Kruti Dev 010" pitchFamily="2" charset="0"/>
                <a:cs typeface="Arial" charset="0"/>
              </a:rPr>
              <a:t> </a:t>
            </a:r>
            <a:r>
              <a:rPr lang="en-IN" sz="2000" dirty="0" err="1">
                <a:solidFill>
                  <a:srgbClr val="000000"/>
                </a:solidFill>
                <a:latin typeface="Kruti Dev 010" pitchFamily="2" charset="0"/>
                <a:cs typeface="Arial" charset="0"/>
              </a:rPr>
              <a:t>tks</a:t>
            </a:r>
            <a:r>
              <a:rPr lang="en-IN" sz="2000" dirty="0">
                <a:solidFill>
                  <a:srgbClr val="000000"/>
                </a:solidFill>
                <a:latin typeface="Kruti Dev 010" pitchFamily="2" charset="0"/>
                <a:cs typeface="Arial" charset="0"/>
              </a:rPr>
              <a:t> </a:t>
            </a:r>
            <a:r>
              <a:rPr lang="en-IN" sz="2000" b="1" u="sng" dirty="0" err="1">
                <a:solidFill>
                  <a:srgbClr val="000000"/>
                </a:solidFill>
                <a:latin typeface="Kruti Dev 010" pitchFamily="2" charset="0"/>
                <a:cs typeface="Arial" charset="0"/>
              </a:rPr>
              <a:t>csps</a:t>
            </a:r>
            <a:r>
              <a:rPr lang="en-IN" sz="2000" b="1" u="sng" dirty="0">
                <a:solidFill>
                  <a:srgbClr val="000000"/>
                </a:solidFill>
                <a:latin typeface="Kruti Dev 010" pitchFamily="2" charset="0"/>
                <a:cs typeface="Arial" charset="0"/>
              </a:rPr>
              <a:t> </a:t>
            </a:r>
            <a:r>
              <a:rPr lang="en-IN" sz="2000" b="1" u="sng" dirty="0" err="1">
                <a:solidFill>
                  <a:srgbClr val="000000"/>
                </a:solidFill>
                <a:latin typeface="Kruti Dev 010" pitchFamily="2" charset="0"/>
                <a:cs typeface="Arial" charset="0"/>
              </a:rPr>
              <a:t>ugha</a:t>
            </a:r>
            <a:r>
              <a:rPr lang="en-IN" sz="2000" dirty="0">
                <a:solidFill>
                  <a:srgbClr val="000000"/>
                </a:solidFill>
                <a:latin typeface="Kruti Dev 010" pitchFamily="2" charset="0"/>
                <a:cs typeface="Arial" charset="0"/>
              </a:rPr>
              <a:t> x, </a:t>
            </a:r>
            <a:r>
              <a:rPr lang="en-IN" sz="2000" dirty="0" err="1">
                <a:solidFill>
                  <a:srgbClr val="000000"/>
                </a:solidFill>
                <a:latin typeface="Kruti Dev 010" pitchFamily="2" charset="0"/>
                <a:cs typeface="Arial" charset="0"/>
              </a:rPr>
              <a:t>gSaA</a:t>
            </a:r>
            <a:endParaRPr lang="en-US" sz="2000" dirty="0">
              <a:solidFill>
                <a:schemeClr val="tx1"/>
              </a:solidFill>
              <a:latin typeface="Garamond" pitchFamily="18"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7"/>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1">
                                            <p:txEl>
                                              <p:pRg st="2" end="2"/>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1">
                                            <p:txEl>
                                              <p:pRg st="3" end="3"/>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11">
                                            <p:txEl>
                                              <p:pRg st="4" end="4"/>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11">
                                            <p:txEl>
                                              <p:pRg st="5" end="5"/>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grpId="0" nodeType="clickEffect">
                                  <p:stCondLst>
                                    <p:cond delay="0"/>
                                  </p:stCondLst>
                                  <p:childTnLst>
                                    <p:set>
                                      <p:cBhvr>
                                        <p:cTn id="58"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12" grpId="0" animBg="1"/>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6700" y="228600"/>
            <a:ext cx="40767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Direct costs and inventory</a:t>
            </a:r>
            <a:endParaRPr lang="mr-IN" sz="2400" dirty="0">
              <a:solidFill>
                <a:srgbClr val="000000"/>
              </a:solidFill>
              <a:latin typeface="Arial" charset="0"/>
              <a:ea typeface="+mn-ea"/>
              <a:cs typeface="Arial" charset="0"/>
            </a:endParaRPr>
          </a:p>
        </p:txBody>
      </p:sp>
      <p:sp>
        <p:nvSpPr>
          <p:cNvPr id="3" name="Content Placeholder 2"/>
          <p:cNvSpPr>
            <a:spLocks noGrp="1"/>
          </p:cNvSpPr>
          <p:nvPr>
            <p:ph idx="1"/>
          </p:nvPr>
        </p:nvSpPr>
        <p:spPr>
          <a:xfrm>
            <a:off x="266700" y="1143000"/>
            <a:ext cx="4076700" cy="4191000"/>
          </a:xfrm>
          <a:ln>
            <a:solidFill>
              <a:srgbClr val="000000"/>
            </a:solidFill>
            <a:round/>
          </a:ln>
        </p:spPr>
        <p:txBody>
          <a:bodyPr lIns="82945" tIns="41473" rIns="82945" bIns="41473"/>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rPr>
              <a:t>Business has a concept called inventory. In banana business</a:t>
            </a:r>
          </a:p>
          <a:p>
            <a:pPr marL="717550" lvl="1"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When a banana is sitting in Maya’s shop, it is called inventory</a:t>
            </a:r>
          </a:p>
          <a:p>
            <a:pPr marL="717550" lvl="1"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The moment it is taken by a customer, it becomes revenue!</a:t>
            </a: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rPr>
              <a:t>Direct costs is the cost of revenue and hence it doesn’t include inventory</a:t>
            </a:r>
          </a:p>
          <a:p>
            <a:pPr marL="717550" lvl="1"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So 300 will show up in inventory for the next month</a:t>
            </a:r>
            <a:endParaRPr lang="mr-IN" sz="1600" dirty="0">
              <a:solidFill>
                <a:srgbClr val="000000"/>
              </a:solidFill>
              <a:latin typeface="Arial" charset="0"/>
              <a:cs typeface="Arial" charset="0"/>
            </a:endParaRPr>
          </a:p>
        </p:txBody>
      </p:sp>
      <p:sp>
        <p:nvSpPr>
          <p:cNvPr id="34820"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46040F8F-0DE4-4764-8711-8752F5A19B44}" type="slidenum">
              <a:rPr lang="en-US" sz="1600" b="1">
                <a:latin typeface="Calibri" pitchFamily="34" charset="0"/>
              </a:rPr>
              <a:pPr algn="ctr"/>
              <a:t>28</a:t>
            </a:fld>
            <a:endParaRPr lang="mr-IN" sz="1600" b="1">
              <a:latin typeface="Calibri" pitchFamily="34" charset="0"/>
            </a:endParaRPr>
          </a:p>
        </p:txBody>
      </p:sp>
      <p:sp>
        <p:nvSpPr>
          <p:cNvPr id="7" name="Rectangle 6"/>
          <p:cNvSpPr/>
          <p:nvPr/>
        </p:nvSpPr>
        <p:spPr>
          <a:xfrm>
            <a:off x="266700" y="5410200"/>
            <a:ext cx="4075113" cy="9906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spcAft>
                <a:spcPts val="800"/>
              </a:spcAft>
              <a:defRPr/>
            </a:pPr>
            <a:r>
              <a:rPr lang="en-US" sz="2000" b="1" dirty="0">
                <a:solidFill>
                  <a:schemeClr val="tx1"/>
                </a:solidFill>
                <a:latin typeface="Garamond" pitchFamily="18" charset="0"/>
              </a:rPr>
              <a:t>Question: </a:t>
            </a:r>
            <a:r>
              <a:rPr lang="en-US" sz="2000" dirty="0">
                <a:solidFill>
                  <a:schemeClr val="tx1"/>
                </a:solidFill>
                <a:latin typeface="Garamond" pitchFamily="18" charset="0"/>
              </a:rPr>
              <a:t>If it does not go on the P&amp;L then how will we show the cost of remaining 300 bananas?</a:t>
            </a:r>
          </a:p>
        </p:txBody>
      </p:sp>
      <p:sp>
        <p:nvSpPr>
          <p:cNvPr id="10" name="Title 1"/>
          <p:cNvSpPr txBox="1">
            <a:spLocks/>
          </p:cNvSpPr>
          <p:nvPr/>
        </p:nvSpPr>
        <p:spPr bwMode="auto">
          <a:xfrm>
            <a:off x="4648200" y="228600"/>
            <a:ext cx="40767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izR</a:t>
            </a:r>
            <a:r>
              <a:rPr lang="en-US" sz="2400" dirty="0">
                <a:solidFill>
                  <a:srgbClr val="000000"/>
                </a:solidFill>
                <a:latin typeface="Kruti Dev 010" pitchFamily="2" charset="0"/>
              </a:rPr>
              <a:t>;{k </a:t>
            </a:r>
            <a:r>
              <a:rPr lang="en-US" sz="2400" dirty="0" err="1">
                <a:solidFill>
                  <a:srgbClr val="000000"/>
                </a:solidFill>
                <a:latin typeface="Kruti Dev 010" pitchFamily="2" charset="0"/>
              </a:rPr>
              <a:t>ykxr</a:t>
            </a:r>
            <a:r>
              <a:rPr lang="en-US" sz="2400" dirty="0">
                <a:solidFill>
                  <a:srgbClr val="000000"/>
                </a:solidFill>
                <a:latin typeface="Kruti Dev 010" pitchFamily="2" charset="0"/>
              </a:rPr>
              <a:t> </a:t>
            </a:r>
            <a:r>
              <a:rPr lang="en-US" sz="2400" dirty="0" err="1">
                <a:solidFill>
                  <a:srgbClr val="000000"/>
                </a:solidFill>
                <a:latin typeface="Kruti Dev 010" pitchFamily="2" charset="0"/>
              </a:rPr>
              <a:t>vkSj</a:t>
            </a:r>
            <a:r>
              <a:rPr lang="en-US" sz="2400" dirty="0">
                <a:solidFill>
                  <a:srgbClr val="000000"/>
                </a:solidFill>
                <a:latin typeface="Kruti Dev 010" pitchFamily="2" charset="0"/>
              </a:rPr>
              <a:t> </a:t>
            </a:r>
            <a:r>
              <a:rPr lang="en-US" sz="2400" dirty="0" err="1">
                <a:solidFill>
                  <a:srgbClr val="000000"/>
                </a:solidFill>
                <a:latin typeface="Kruti Dev 010" pitchFamily="2" charset="0"/>
              </a:rPr>
              <a:t>bUosaVªh</a:t>
            </a:r>
            <a:endParaRPr lang="mr-IN" sz="2400" dirty="0">
              <a:solidFill>
                <a:srgbClr val="000000"/>
              </a:solidFill>
              <a:latin typeface="Kruti Dev 010" pitchFamily="2" charset="0"/>
              <a:ea typeface="+mn-ea"/>
              <a:cs typeface="Arial" charset="0"/>
            </a:endParaRPr>
          </a:p>
        </p:txBody>
      </p:sp>
      <p:sp>
        <p:nvSpPr>
          <p:cNvPr id="11" name="Content Placeholder 2"/>
          <p:cNvSpPr txBox="1">
            <a:spLocks/>
          </p:cNvSpPr>
          <p:nvPr/>
        </p:nvSpPr>
        <p:spPr bwMode="auto">
          <a:xfrm>
            <a:off x="4648200" y="1143000"/>
            <a:ext cx="4076700" cy="41910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,d fl)</a:t>
            </a:r>
            <a:r>
              <a:rPr lang="en-US" sz="2000" dirty="0" err="1">
                <a:solidFill>
                  <a:srgbClr val="000000"/>
                </a:solidFill>
                <a:latin typeface="Kruti Dev 010" pitchFamily="2" charset="0"/>
              </a:rPr>
              <a:t>kar</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ftls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bUosaVªh</a:t>
            </a:r>
            <a:r>
              <a:rPr lang="en-US" sz="2000" dirty="0">
                <a:solidFill>
                  <a:srgbClr val="000000"/>
                </a:solidFill>
                <a:latin typeface="Kruti Dev 010" pitchFamily="2" charset="0"/>
              </a:rPr>
              <a:t> </a:t>
            </a:r>
            <a:r>
              <a:rPr lang="en-US" sz="2000" dirty="0" err="1">
                <a:solidFill>
                  <a:srgbClr val="000000"/>
                </a:solidFill>
                <a:latin typeface="Kruti Dev 010" pitchFamily="2" charset="0"/>
              </a:rPr>
              <a:t>dgrs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dsys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endParaRPr lang="en-US" sz="2000" dirty="0">
              <a:solidFill>
                <a:srgbClr val="000000"/>
              </a:solidFill>
              <a:latin typeface="Arial" charset="0"/>
            </a:endParaRPr>
          </a:p>
          <a:p>
            <a:pPr marL="717550" lvl="1"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err="1">
                <a:solidFill>
                  <a:srgbClr val="000000"/>
                </a:solidFill>
                <a:latin typeface="Kruti Dev 010" pitchFamily="2" charset="0"/>
              </a:rPr>
              <a:t>tc</a:t>
            </a:r>
            <a:r>
              <a:rPr lang="en-US" sz="1800" dirty="0">
                <a:solidFill>
                  <a:srgbClr val="000000"/>
                </a:solidFill>
                <a:latin typeface="Kruti Dev 010" pitchFamily="2" charset="0"/>
              </a:rPr>
              <a:t> ,d </a:t>
            </a:r>
            <a:r>
              <a:rPr lang="en-US" sz="1800" dirty="0" err="1">
                <a:solidFill>
                  <a:srgbClr val="000000"/>
                </a:solidFill>
                <a:latin typeface="Kruti Dev 010" pitchFamily="2" charset="0"/>
              </a:rPr>
              <a:t>dsyk</a:t>
            </a:r>
            <a:r>
              <a:rPr lang="en-US" sz="1800" dirty="0">
                <a:solidFill>
                  <a:srgbClr val="000000"/>
                </a:solidFill>
                <a:latin typeface="Kruti Dev 010" pitchFamily="2" charset="0"/>
              </a:rPr>
              <a:t> </a:t>
            </a:r>
            <a:r>
              <a:rPr lang="en-US" sz="1800" dirty="0" err="1">
                <a:solidFill>
                  <a:srgbClr val="000000"/>
                </a:solidFill>
                <a:latin typeface="Kruti Dev 010" pitchFamily="2" charset="0"/>
              </a:rPr>
              <a:t>ek;k</a:t>
            </a:r>
            <a:r>
              <a:rPr lang="en-US" sz="1800" dirty="0">
                <a:solidFill>
                  <a:srgbClr val="000000"/>
                </a:solidFill>
                <a:latin typeface="Kruti Dev 010" pitchFamily="2" charset="0"/>
              </a:rPr>
              <a:t> dh </a:t>
            </a:r>
            <a:r>
              <a:rPr lang="en-US" sz="1800" dirty="0" err="1">
                <a:solidFill>
                  <a:srgbClr val="000000"/>
                </a:solidFill>
                <a:latin typeface="Kruti Dev 010" pitchFamily="2" charset="0"/>
              </a:rPr>
              <a:t>nqdku</a:t>
            </a:r>
            <a:r>
              <a:rPr lang="en-US" sz="1800" dirty="0">
                <a:solidFill>
                  <a:srgbClr val="000000"/>
                </a:solidFill>
                <a:latin typeface="Kruti Dev 010" pitchFamily="2" charset="0"/>
              </a:rPr>
              <a:t> </a:t>
            </a:r>
            <a:r>
              <a:rPr lang="en-US" sz="1800" dirty="0" err="1">
                <a:solidFill>
                  <a:srgbClr val="000000"/>
                </a:solidFill>
                <a:latin typeface="Kruti Dev 010" pitchFamily="2" charset="0"/>
              </a:rPr>
              <a:t>esa</a:t>
            </a:r>
            <a:r>
              <a:rPr lang="en-US" sz="1800" dirty="0">
                <a:solidFill>
                  <a:srgbClr val="000000"/>
                </a:solidFill>
                <a:latin typeface="Kruti Dev 010" pitchFamily="2" charset="0"/>
              </a:rPr>
              <a:t> j[</a:t>
            </a:r>
            <a:r>
              <a:rPr lang="en-US" sz="1800" dirty="0" err="1">
                <a:solidFill>
                  <a:srgbClr val="000000"/>
                </a:solidFill>
                <a:latin typeface="Kruti Dev 010" pitchFamily="2" charset="0"/>
              </a:rPr>
              <a:t>kk</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t>
            </a:r>
            <a:r>
              <a:rPr lang="en-US" sz="1800" dirty="0">
                <a:solidFill>
                  <a:srgbClr val="000000"/>
                </a:solidFill>
                <a:latin typeface="Kruti Dev 010" pitchFamily="2" charset="0"/>
              </a:rPr>
              <a:t>] </a:t>
            </a:r>
            <a:r>
              <a:rPr lang="en-US" sz="1800" dirty="0" err="1">
                <a:solidFill>
                  <a:srgbClr val="000000"/>
                </a:solidFill>
                <a:latin typeface="Kruti Dev 010" pitchFamily="2" charset="0"/>
              </a:rPr>
              <a:t>rks</a:t>
            </a:r>
            <a:r>
              <a:rPr lang="en-US" sz="1800" dirty="0">
                <a:solidFill>
                  <a:srgbClr val="000000"/>
                </a:solidFill>
                <a:latin typeface="Kruti Dev 010" pitchFamily="2" charset="0"/>
              </a:rPr>
              <a:t> </a:t>
            </a:r>
            <a:r>
              <a:rPr lang="en-US" sz="1800" dirty="0" err="1">
                <a:solidFill>
                  <a:srgbClr val="000000"/>
                </a:solidFill>
                <a:latin typeface="Kruti Dev 010" pitchFamily="2" charset="0"/>
              </a:rPr>
              <a:t>mls</a:t>
            </a:r>
            <a:r>
              <a:rPr lang="en-US" sz="1800" dirty="0">
                <a:solidFill>
                  <a:srgbClr val="000000"/>
                </a:solidFill>
                <a:latin typeface="Kruti Dev 010" pitchFamily="2" charset="0"/>
              </a:rPr>
              <a:t> </a:t>
            </a:r>
            <a:r>
              <a:rPr lang="en-US" sz="1800" dirty="0" err="1">
                <a:solidFill>
                  <a:srgbClr val="000000"/>
                </a:solidFill>
                <a:latin typeface="Kruti Dev 010" pitchFamily="2" charset="0"/>
              </a:rPr>
              <a:t>bUosaVªh</a:t>
            </a:r>
            <a:r>
              <a:rPr lang="en-US" sz="1800" dirty="0">
                <a:solidFill>
                  <a:srgbClr val="000000"/>
                </a:solidFill>
                <a:latin typeface="Kruti Dev 010" pitchFamily="2" charset="0"/>
              </a:rPr>
              <a:t> </a:t>
            </a:r>
            <a:r>
              <a:rPr lang="en-US" sz="1800" dirty="0" err="1">
                <a:solidFill>
                  <a:srgbClr val="000000"/>
                </a:solidFill>
                <a:latin typeface="Kruti Dev 010" pitchFamily="2" charset="0"/>
              </a:rPr>
              <a:t>dgk</a:t>
            </a:r>
            <a:r>
              <a:rPr lang="en-US" sz="1800" dirty="0">
                <a:solidFill>
                  <a:srgbClr val="000000"/>
                </a:solidFill>
                <a:latin typeface="Kruti Dev 010" pitchFamily="2" charset="0"/>
              </a:rPr>
              <a:t> </a:t>
            </a:r>
            <a:r>
              <a:rPr lang="en-US" sz="1800" dirty="0" err="1">
                <a:solidFill>
                  <a:srgbClr val="000000"/>
                </a:solidFill>
                <a:latin typeface="Kruti Dev 010" pitchFamily="2" charset="0"/>
              </a:rPr>
              <a:t>tkrk</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t>
            </a:r>
            <a:endParaRPr lang="en-US" sz="1800" dirty="0">
              <a:solidFill>
                <a:srgbClr val="000000"/>
              </a:solidFill>
              <a:latin typeface="Arial" charset="0"/>
            </a:endParaRPr>
          </a:p>
          <a:p>
            <a:pPr marL="717550" lvl="1"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err="1">
                <a:solidFill>
                  <a:srgbClr val="000000"/>
                </a:solidFill>
                <a:latin typeface="Kruti Dev 010" pitchFamily="2" charset="0"/>
              </a:rPr>
              <a:t>og</a:t>
            </a:r>
            <a:r>
              <a:rPr lang="en-US" sz="1800" dirty="0">
                <a:solidFill>
                  <a:srgbClr val="000000"/>
                </a:solidFill>
                <a:latin typeface="Kruti Dev 010" pitchFamily="2" charset="0"/>
              </a:rPr>
              <a:t> {</a:t>
            </a:r>
            <a:r>
              <a:rPr lang="en-US" sz="1800" dirty="0" err="1">
                <a:solidFill>
                  <a:srgbClr val="000000"/>
                </a:solidFill>
                <a:latin typeface="Kruti Dev 010" pitchFamily="2" charset="0"/>
              </a:rPr>
              <a:t>k.k</a:t>
            </a:r>
            <a:r>
              <a:rPr lang="en-US" sz="1800" dirty="0">
                <a:solidFill>
                  <a:srgbClr val="000000"/>
                </a:solidFill>
                <a:latin typeface="Kruti Dev 010" pitchFamily="2" charset="0"/>
              </a:rPr>
              <a:t> </a:t>
            </a:r>
            <a:r>
              <a:rPr lang="en-US" sz="1800" dirty="0" err="1">
                <a:solidFill>
                  <a:srgbClr val="000000"/>
                </a:solidFill>
                <a:latin typeface="Kruti Dev 010" pitchFamily="2" charset="0"/>
              </a:rPr>
              <a:t>tc</a:t>
            </a:r>
            <a:r>
              <a:rPr lang="en-US" sz="1800" dirty="0">
                <a:solidFill>
                  <a:srgbClr val="000000"/>
                </a:solidFill>
                <a:latin typeface="Kruti Dev 010" pitchFamily="2" charset="0"/>
              </a:rPr>
              <a:t> </a:t>
            </a:r>
            <a:r>
              <a:rPr lang="en-US" sz="1800" dirty="0" err="1">
                <a:solidFill>
                  <a:srgbClr val="000000"/>
                </a:solidFill>
                <a:latin typeface="Kruti Dev 010" pitchFamily="2" charset="0"/>
              </a:rPr>
              <a:t>mls</a:t>
            </a:r>
            <a:r>
              <a:rPr lang="en-US" sz="1800" dirty="0">
                <a:solidFill>
                  <a:srgbClr val="000000"/>
                </a:solidFill>
                <a:latin typeface="Kruti Dev 010" pitchFamily="2" charset="0"/>
              </a:rPr>
              <a:t> ,d </a:t>
            </a:r>
            <a:r>
              <a:rPr lang="en-US" sz="1800" dirty="0" err="1">
                <a:solidFill>
                  <a:srgbClr val="000000"/>
                </a:solidFill>
                <a:latin typeface="Kruti Dev 010" pitchFamily="2" charset="0"/>
              </a:rPr>
              <a:t>xzkgd</a:t>
            </a:r>
            <a:r>
              <a:rPr lang="en-US" sz="1800" dirty="0">
                <a:solidFill>
                  <a:srgbClr val="000000"/>
                </a:solidFill>
                <a:latin typeface="Kruti Dev 010" pitchFamily="2" charset="0"/>
              </a:rPr>
              <a:t> </a:t>
            </a:r>
            <a:r>
              <a:rPr lang="en-US" sz="1800" dirty="0" err="1">
                <a:solidFill>
                  <a:srgbClr val="000000"/>
                </a:solidFill>
                <a:latin typeface="Kruti Dev 010" pitchFamily="2" charset="0"/>
              </a:rPr>
              <a:t>ys</a:t>
            </a:r>
            <a:r>
              <a:rPr lang="en-US" sz="1800" dirty="0">
                <a:solidFill>
                  <a:srgbClr val="000000"/>
                </a:solidFill>
                <a:latin typeface="Kruti Dev 010" pitchFamily="2" charset="0"/>
              </a:rPr>
              <a:t> </a:t>
            </a:r>
            <a:r>
              <a:rPr lang="en-US" sz="1800" dirty="0" err="1">
                <a:solidFill>
                  <a:srgbClr val="000000"/>
                </a:solidFill>
                <a:latin typeface="Kruti Dev 010" pitchFamily="2" charset="0"/>
              </a:rPr>
              <a:t>ysrk</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t>
            </a:r>
            <a:r>
              <a:rPr lang="en-US" sz="1800" dirty="0">
                <a:solidFill>
                  <a:srgbClr val="000000"/>
                </a:solidFill>
                <a:latin typeface="Kruti Dev 010" pitchFamily="2" charset="0"/>
              </a:rPr>
              <a:t>] </a:t>
            </a:r>
            <a:r>
              <a:rPr lang="en-US" sz="1800" dirty="0" err="1">
                <a:solidFill>
                  <a:srgbClr val="000000"/>
                </a:solidFill>
                <a:latin typeface="Kruti Dev 010" pitchFamily="2" charset="0"/>
              </a:rPr>
              <a:t>rks</a:t>
            </a:r>
            <a:r>
              <a:rPr lang="en-US" sz="1800" dirty="0">
                <a:solidFill>
                  <a:srgbClr val="000000"/>
                </a:solidFill>
                <a:latin typeface="Kruti Dev 010" pitchFamily="2" charset="0"/>
              </a:rPr>
              <a:t> </a:t>
            </a:r>
            <a:r>
              <a:rPr lang="en-US" sz="1800" dirty="0" err="1">
                <a:solidFill>
                  <a:srgbClr val="000000"/>
                </a:solidFill>
                <a:latin typeface="Kruti Dev 010" pitchFamily="2" charset="0"/>
              </a:rPr>
              <a:t>og</a:t>
            </a:r>
            <a:r>
              <a:rPr lang="en-US" sz="1800" dirty="0">
                <a:solidFill>
                  <a:srgbClr val="000000"/>
                </a:solidFill>
                <a:latin typeface="Kruti Dev 010" pitchFamily="2" charset="0"/>
              </a:rPr>
              <a:t> </a:t>
            </a:r>
            <a:r>
              <a:rPr lang="en-US" sz="1800" dirty="0" err="1">
                <a:solidFill>
                  <a:srgbClr val="000000"/>
                </a:solidFill>
                <a:latin typeface="Kruti Dev 010" pitchFamily="2" charset="0"/>
              </a:rPr>
              <a:t>fjosU;q</a:t>
            </a:r>
            <a:r>
              <a:rPr lang="en-US" sz="1800" dirty="0">
                <a:solidFill>
                  <a:srgbClr val="000000"/>
                </a:solidFill>
                <a:latin typeface="Kruti Dev 010" pitchFamily="2" charset="0"/>
              </a:rPr>
              <a:t> cu </a:t>
            </a:r>
            <a:r>
              <a:rPr lang="en-US" sz="1800" dirty="0" err="1">
                <a:solidFill>
                  <a:srgbClr val="000000"/>
                </a:solidFill>
                <a:latin typeface="Kruti Dev 010" pitchFamily="2" charset="0"/>
              </a:rPr>
              <a:t>tkrk</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t>
            </a:r>
            <a:r>
              <a:rPr lang="en-US" sz="1800" dirty="0">
                <a:solidFill>
                  <a:srgbClr val="000000"/>
                </a:solidFill>
                <a:latin typeface="Kruti Dev 010" pitchFamily="2" charset="0"/>
              </a:rPr>
              <a:t>!</a:t>
            </a:r>
            <a:endParaRPr lang="en-US" sz="1800" dirty="0">
              <a:solidFill>
                <a:srgbClr val="000000"/>
              </a:solidFill>
              <a:latin typeface="Arial" charset="0"/>
            </a:endParaRP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izR</a:t>
            </a:r>
            <a:r>
              <a:rPr lang="en-US" sz="2000" dirty="0">
                <a:solidFill>
                  <a:srgbClr val="000000"/>
                </a:solidFill>
                <a:latin typeface="Kruti Dev 010" pitchFamily="2" charset="0"/>
              </a:rPr>
              <a:t>;{k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fjosU;q</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vkSj</a:t>
            </a:r>
            <a:r>
              <a:rPr lang="en-US" sz="2000" dirty="0">
                <a:solidFill>
                  <a:srgbClr val="000000"/>
                </a:solidFill>
                <a:latin typeface="Kruti Dev 010" pitchFamily="2" charset="0"/>
              </a:rPr>
              <a:t> </a:t>
            </a:r>
            <a:r>
              <a:rPr lang="en-US" sz="2000" dirty="0" err="1">
                <a:solidFill>
                  <a:srgbClr val="000000"/>
                </a:solidFill>
                <a:latin typeface="Kruti Dev 010" pitchFamily="2" charset="0"/>
              </a:rPr>
              <a:t>blfy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bls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bUosaVªh</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lfEefyr</a:t>
            </a:r>
            <a:r>
              <a:rPr lang="en-US" sz="2000" dirty="0">
                <a:solidFill>
                  <a:srgbClr val="000000"/>
                </a:solidFill>
                <a:latin typeface="Kruti Dev 010" pitchFamily="2" charset="0"/>
              </a:rPr>
              <a:t> </a:t>
            </a:r>
            <a:r>
              <a:rPr lang="en-US" sz="2000" dirty="0" err="1">
                <a:solidFill>
                  <a:srgbClr val="000000"/>
                </a:solidFill>
                <a:latin typeface="Kruti Dev 010" pitchFamily="2" charset="0"/>
              </a:rPr>
              <a:t>ugha</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endParaRPr lang="en-US" sz="2000" dirty="0">
              <a:solidFill>
                <a:srgbClr val="000000"/>
              </a:solidFill>
              <a:latin typeface="Arial" charset="0"/>
            </a:endParaRPr>
          </a:p>
          <a:p>
            <a:pPr marL="717550" lvl="1"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err="1">
                <a:solidFill>
                  <a:srgbClr val="000000"/>
                </a:solidFill>
                <a:latin typeface="Kruti Dev 010" pitchFamily="2" charset="0"/>
              </a:rPr>
              <a:t>blfy</a:t>
            </a:r>
            <a:r>
              <a:rPr lang="en-US" sz="1800" dirty="0">
                <a:solidFill>
                  <a:srgbClr val="000000"/>
                </a:solidFill>
                <a:latin typeface="Kruti Dev 010" pitchFamily="2" charset="0"/>
              </a:rPr>
              <a:t>, 300 </a:t>
            </a:r>
            <a:r>
              <a:rPr lang="en-US" sz="1800" dirty="0" err="1">
                <a:solidFill>
                  <a:srgbClr val="000000"/>
                </a:solidFill>
                <a:latin typeface="Kruti Dev 010" pitchFamily="2" charset="0"/>
              </a:rPr>
              <a:t>vxys</a:t>
            </a:r>
            <a:r>
              <a:rPr lang="en-US" sz="1800" dirty="0">
                <a:solidFill>
                  <a:srgbClr val="000000"/>
                </a:solidFill>
                <a:latin typeface="Kruti Dev 010" pitchFamily="2" charset="0"/>
              </a:rPr>
              <a:t> </a:t>
            </a:r>
            <a:r>
              <a:rPr lang="en-US" sz="1800" dirty="0" err="1">
                <a:solidFill>
                  <a:srgbClr val="000000"/>
                </a:solidFill>
                <a:latin typeface="Kruti Dev 010" pitchFamily="2" charset="0"/>
              </a:rPr>
              <a:t>eghus</a:t>
            </a:r>
            <a:r>
              <a:rPr lang="en-US" sz="1800" dirty="0">
                <a:solidFill>
                  <a:srgbClr val="000000"/>
                </a:solidFill>
                <a:latin typeface="Kruti Dev 010" pitchFamily="2" charset="0"/>
              </a:rPr>
              <a:t> dh </a:t>
            </a:r>
            <a:r>
              <a:rPr lang="en-US" sz="1800" dirty="0" err="1">
                <a:solidFill>
                  <a:srgbClr val="000000"/>
                </a:solidFill>
                <a:latin typeface="Kruti Dev 010" pitchFamily="2" charset="0"/>
              </a:rPr>
              <a:t>bUosaVªh</a:t>
            </a:r>
            <a:r>
              <a:rPr lang="en-US" sz="1800" dirty="0">
                <a:solidFill>
                  <a:srgbClr val="000000"/>
                </a:solidFill>
                <a:latin typeface="Kruti Dev 010" pitchFamily="2" charset="0"/>
              </a:rPr>
              <a:t> </a:t>
            </a:r>
            <a:r>
              <a:rPr lang="en-US" sz="1800" dirty="0" err="1">
                <a:solidFill>
                  <a:srgbClr val="000000"/>
                </a:solidFill>
                <a:latin typeface="Kruti Dev 010" pitchFamily="2" charset="0"/>
              </a:rPr>
              <a:t>esa</a:t>
            </a:r>
            <a:r>
              <a:rPr lang="en-US" sz="1800" dirty="0">
                <a:solidFill>
                  <a:srgbClr val="000000"/>
                </a:solidFill>
                <a:latin typeface="Kruti Dev 010" pitchFamily="2" charset="0"/>
              </a:rPr>
              <a:t> </a:t>
            </a:r>
            <a:r>
              <a:rPr lang="en-US" sz="1800" dirty="0" err="1">
                <a:solidFill>
                  <a:srgbClr val="000000"/>
                </a:solidFill>
                <a:latin typeface="Kruti Dev 010" pitchFamily="2" charset="0"/>
              </a:rPr>
              <a:t>fn</a:t>
            </a:r>
            <a:r>
              <a:rPr lang="en-US" sz="1800" dirty="0">
                <a:solidFill>
                  <a:srgbClr val="000000"/>
                </a:solidFill>
                <a:latin typeface="Kruti Dev 010" pitchFamily="2" charset="0"/>
              </a:rPr>
              <a:t>[</a:t>
            </a:r>
            <a:r>
              <a:rPr lang="en-US" sz="1800" dirty="0" err="1">
                <a:solidFill>
                  <a:srgbClr val="000000"/>
                </a:solidFill>
                <a:latin typeface="Kruti Dev 010" pitchFamily="2" charset="0"/>
              </a:rPr>
              <a:t>kk;k</a:t>
            </a:r>
            <a:r>
              <a:rPr lang="en-US" sz="1800" dirty="0">
                <a:solidFill>
                  <a:srgbClr val="000000"/>
                </a:solidFill>
                <a:latin typeface="Kruti Dev 010" pitchFamily="2" charset="0"/>
              </a:rPr>
              <a:t> </a:t>
            </a:r>
            <a:r>
              <a:rPr lang="en-US" sz="1800" dirty="0" err="1">
                <a:solidFill>
                  <a:srgbClr val="000000"/>
                </a:solidFill>
                <a:latin typeface="Kruti Dev 010" pitchFamily="2" charset="0"/>
              </a:rPr>
              <a:t>tk,xkA</a:t>
            </a:r>
            <a:r>
              <a:rPr lang="en-US" sz="1800" dirty="0">
                <a:solidFill>
                  <a:srgbClr val="000000"/>
                </a:solidFill>
                <a:latin typeface="Kruti Dev 010" pitchFamily="2" charset="0"/>
              </a:rPr>
              <a:t> </a:t>
            </a:r>
            <a:endParaRPr lang="mr-IN" sz="1600" dirty="0">
              <a:solidFill>
                <a:srgbClr val="000000"/>
              </a:solidFill>
              <a:latin typeface="Arial" charset="0"/>
              <a:cs typeface="Arial" charset="0"/>
            </a:endParaRPr>
          </a:p>
        </p:txBody>
      </p:sp>
      <p:sp>
        <p:nvSpPr>
          <p:cNvPr id="12" name="Rectangle 11"/>
          <p:cNvSpPr/>
          <p:nvPr/>
        </p:nvSpPr>
        <p:spPr>
          <a:xfrm>
            <a:off x="4648200" y="5410200"/>
            <a:ext cx="4075113" cy="9906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spcAft>
                <a:spcPts val="800"/>
              </a:spcAft>
              <a:defRPr/>
            </a:pPr>
            <a:r>
              <a:rPr lang="en-US" sz="2000" b="1" dirty="0" err="1">
                <a:solidFill>
                  <a:srgbClr val="000000"/>
                </a:solidFill>
                <a:latin typeface="Kruti Dev 010" pitchFamily="2" charset="0"/>
              </a:rPr>
              <a:t>iz’u</a:t>
            </a:r>
            <a:r>
              <a:rPr lang="en-US" sz="2000" b="1" dirty="0">
                <a:solidFill>
                  <a:srgbClr val="000000"/>
                </a:solidFill>
                <a:latin typeface="Kruti Dev 010" pitchFamily="2" charset="0"/>
              </a:rPr>
              <a:t>% </a:t>
            </a:r>
            <a:r>
              <a:rPr lang="en-US" sz="2000" dirty="0" err="1">
                <a:solidFill>
                  <a:srgbClr val="000000"/>
                </a:solidFill>
                <a:latin typeface="Kruti Dev 010" pitchFamily="2" charset="0"/>
              </a:rPr>
              <a:t>vxj</a:t>
            </a:r>
            <a:r>
              <a:rPr lang="en-US" sz="2000" dirty="0">
                <a:solidFill>
                  <a:srgbClr val="000000"/>
                </a:solidFill>
                <a:latin typeface="Kruti Dev 010" pitchFamily="2" charset="0"/>
              </a:rPr>
              <a:t> ;g </a:t>
            </a:r>
            <a:r>
              <a:rPr lang="en-US" sz="2000" dirty="0" err="1">
                <a:solidFill>
                  <a:srgbClr val="000000"/>
                </a:solidFill>
                <a:latin typeface="Kruti Dev 010" pitchFamily="2" charset="0"/>
              </a:rPr>
              <a:t>ih,aM,y</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ugha</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tk,axs</a:t>
            </a:r>
            <a:r>
              <a:rPr lang="en-US" sz="2000" dirty="0">
                <a:solidFill>
                  <a:srgbClr val="000000"/>
                </a:solidFill>
                <a:latin typeface="Kruti Dev 010" pitchFamily="2" charset="0"/>
              </a:rPr>
              <a:t>] </a:t>
            </a: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fQj</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a:t>
            </a:r>
            <a:r>
              <a:rPr lang="en-US" sz="2000" dirty="0">
                <a:solidFill>
                  <a:srgbClr val="000000"/>
                </a:solidFill>
                <a:latin typeface="Kruti Dev 010" pitchFamily="2" charset="0"/>
              </a:rPr>
              <a:t> </a:t>
            </a:r>
            <a:r>
              <a:rPr lang="en-US" sz="2000" dirty="0" err="1">
                <a:solidFill>
                  <a:srgbClr val="000000"/>
                </a:solidFill>
                <a:latin typeface="Kruti Dev 010" pitchFamily="2" charset="0"/>
              </a:rPr>
              <a:t>ckdh</a:t>
            </a:r>
            <a:r>
              <a:rPr lang="en-US" sz="2000" dirty="0">
                <a:solidFill>
                  <a:srgbClr val="000000"/>
                </a:solidFill>
                <a:latin typeface="Kruti Dev 010" pitchFamily="2" charset="0"/>
              </a:rPr>
              <a:t> 300 </a:t>
            </a:r>
            <a:r>
              <a:rPr lang="en-US" sz="2000" dirty="0" err="1">
                <a:solidFill>
                  <a:srgbClr val="000000"/>
                </a:solidFill>
                <a:latin typeface="Kruti Dev 010" pitchFamily="2" charset="0"/>
              </a:rPr>
              <a:t>dsyksa</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dSls</a:t>
            </a:r>
            <a:r>
              <a:rPr lang="en-US" sz="2000" dirty="0">
                <a:solidFill>
                  <a:srgbClr val="000000"/>
                </a:solidFill>
                <a:latin typeface="Kruti Dev 010" pitchFamily="2" charset="0"/>
              </a:rPr>
              <a:t> fn[</a:t>
            </a:r>
            <a:r>
              <a:rPr lang="en-US" sz="2000" dirty="0" err="1">
                <a:solidFill>
                  <a:srgbClr val="000000"/>
                </a:solidFill>
                <a:latin typeface="Kruti Dev 010" pitchFamily="2" charset="0"/>
              </a:rPr>
              <a:t>kk,axs</a:t>
            </a:r>
            <a:r>
              <a:rPr lang="en-US" sz="2000" dirty="0">
                <a:solidFill>
                  <a:srgbClr val="000000"/>
                </a:solidFill>
                <a:latin typeface="Kruti Dev 010" pitchFamily="2" charset="0"/>
              </a:rPr>
              <a:t>\</a:t>
            </a:r>
            <a:endParaRPr lang="en-US" sz="2000" b="1" dirty="0">
              <a:solidFill>
                <a:schemeClr val="tx1"/>
              </a:solidFill>
              <a:latin typeface="Garamond" pitchFamily="18"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12"/>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11">
                                            <p:txEl>
                                              <p:pRg st="2" end="2"/>
                                            </p:txEl>
                                          </p:spTgt>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 presetClass="entr" presetSubtype="0" fill="hold" nodeType="clickEffect">
                                  <p:stCondLst>
                                    <p:cond delay="0"/>
                                  </p:stCondLst>
                                  <p:childTnLst>
                                    <p:set>
                                      <p:cBhvr>
                                        <p:cTn id="44" dur="1" fill="hold">
                                          <p:stCondLst>
                                            <p:cond delay="0"/>
                                          </p:stCondLst>
                                        </p:cTn>
                                        <p:tgtEl>
                                          <p:spTgt spid="11">
                                            <p:txEl>
                                              <p:pRg st="3" end="3"/>
                                            </p:txEl>
                                          </p:spTgt>
                                        </p:tgtEl>
                                        <p:attrNameLst>
                                          <p:attrName>style.visibility</p:attrName>
                                        </p:attrNameLst>
                                      </p:cBhvr>
                                      <p:to>
                                        <p:strVal val="visible"/>
                                      </p:to>
                                    </p:set>
                                  </p:childTnLst>
                                </p:cTn>
                              </p:par>
                              <p:par>
                                <p:cTn id="45" presetID="1" presetClass="entr" presetSubtype="0" fill="hold" nodeType="withEffect">
                                  <p:stCondLst>
                                    <p:cond delay="0"/>
                                  </p:stCondLst>
                                  <p:childTnLst>
                                    <p:set>
                                      <p:cBhvr>
                                        <p:cTn id="46" dur="1" fill="hold">
                                          <p:stCondLst>
                                            <p:cond delay="0"/>
                                          </p:stCondLst>
                                        </p:cTn>
                                        <p:tgtEl>
                                          <p:spTgt spid="11">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12" grpId="0" animBg="1"/>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6700" y="228600"/>
            <a:ext cx="40767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Direct costs and inventory</a:t>
            </a:r>
            <a:endParaRPr lang="mr-IN" sz="2400" dirty="0">
              <a:solidFill>
                <a:srgbClr val="000000"/>
              </a:solidFill>
              <a:latin typeface="Arial" charset="0"/>
              <a:ea typeface="+mn-ea"/>
              <a:cs typeface="Arial" charset="0"/>
            </a:endParaRPr>
          </a:p>
        </p:txBody>
      </p:sp>
      <p:sp>
        <p:nvSpPr>
          <p:cNvPr id="3" name="Content Placeholder 2"/>
          <p:cNvSpPr>
            <a:spLocks noGrp="1"/>
          </p:cNvSpPr>
          <p:nvPr>
            <p:ph idx="1"/>
          </p:nvPr>
        </p:nvSpPr>
        <p:spPr>
          <a:xfrm>
            <a:off x="266700" y="1143000"/>
            <a:ext cx="4076700" cy="3733800"/>
          </a:xfrm>
          <a:ln>
            <a:solidFill>
              <a:srgbClr val="000000"/>
            </a:solidFill>
            <a:round/>
          </a:ln>
        </p:spPr>
        <p:txBody>
          <a:bodyPr lIns="82945" tIns="41473" rIns="82945" bIns="41473"/>
          <a:lstStyle/>
          <a:p>
            <a:pPr marL="200025"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There is a link between Direct costs and inventory (see the formula)</a:t>
            </a:r>
          </a:p>
          <a:p>
            <a:pPr marL="717550" lvl="1"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rPr>
              <a:t>Opening inventory is the amount of money locked in the raw material at the start of the period</a:t>
            </a:r>
          </a:p>
          <a:p>
            <a:pPr marL="717550" lvl="1"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rPr>
              <a:t>Cost of raw material is the money spent on buying raw material during the period</a:t>
            </a:r>
          </a:p>
          <a:p>
            <a:pPr marL="717550" lvl="1"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err="1">
                <a:solidFill>
                  <a:srgbClr val="000000"/>
                </a:solidFill>
                <a:latin typeface="Arial" charset="0"/>
                <a:cs typeface="Arial" charset="0"/>
              </a:rPr>
              <a:t>Labour</a:t>
            </a:r>
            <a:r>
              <a:rPr lang="en-US" sz="1400" dirty="0">
                <a:solidFill>
                  <a:srgbClr val="000000"/>
                </a:solidFill>
                <a:latin typeface="Arial" charset="0"/>
                <a:cs typeface="Arial" charset="0"/>
              </a:rPr>
              <a:t> is the cost paid to workers for making the goods or services</a:t>
            </a:r>
            <a:endParaRPr lang="mr-IN" sz="1200" dirty="0">
              <a:solidFill>
                <a:srgbClr val="000000"/>
              </a:solidFill>
              <a:latin typeface="Arial" charset="0"/>
              <a:cs typeface="Arial" charset="0"/>
            </a:endParaRPr>
          </a:p>
          <a:p>
            <a:pPr marL="717550" lvl="1"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rPr>
              <a:t>Closing inventory is the amount of money still locked in the raw material as they have not been sold during the period</a:t>
            </a:r>
          </a:p>
        </p:txBody>
      </p:sp>
      <p:sp>
        <p:nvSpPr>
          <p:cNvPr id="35844"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CC3AF845-D1AE-4BF6-A17D-3723D12A3F1C}" type="slidenum">
              <a:rPr lang="en-US" sz="1600" b="1">
                <a:latin typeface="Calibri" pitchFamily="34" charset="0"/>
              </a:rPr>
              <a:pPr algn="ctr"/>
              <a:t>29</a:t>
            </a:fld>
            <a:endParaRPr lang="mr-IN" sz="1600" b="1">
              <a:latin typeface="Calibri" pitchFamily="34" charset="0"/>
            </a:endParaRPr>
          </a:p>
        </p:txBody>
      </p:sp>
      <p:sp>
        <p:nvSpPr>
          <p:cNvPr id="10" name="Rectangle 4"/>
          <p:cNvSpPr>
            <a:spLocks noChangeArrowheads="1"/>
          </p:cNvSpPr>
          <p:nvPr/>
        </p:nvSpPr>
        <p:spPr bwMode="auto">
          <a:xfrm>
            <a:off x="266700" y="4953000"/>
            <a:ext cx="4075113" cy="1600200"/>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a:solidFill>
                  <a:srgbClr val="000000"/>
                </a:solidFill>
                <a:latin typeface="Garamond" pitchFamily="18" charset="0"/>
              </a:rPr>
              <a:t>Important formula</a:t>
            </a:r>
            <a:r>
              <a:rPr lang="en-US" sz="2000" dirty="0">
                <a:solidFill>
                  <a:srgbClr val="000000"/>
                </a:solidFill>
                <a:latin typeface="Garamond" pitchFamily="18" charset="0"/>
              </a:rPr>
              <a:t>: Direct cost = Cost of opening inventory + Cost of raw material purchased+ </a:t>
            </a:r>
            <a:r>
              <a:rPr lang="en-US" sz="2000" dirty="0" err="1">
                <a:solidFill>
                  <a:srgbClr val="000000"/>
                </a:solidFill>
                <a:latin typeface="Garamond" pitchFamily="18" charset="0"/>
              </a:rPr>
              <a:t>Labour</a:t>
            </a:r>
            <a:r>
              <a:rPr lang="en-US" sz="2000" dirty="0">
                <a:solidFill>
                  <a:srgbClr val="000000"/>
                </a:solidFill>
                <a:latin typeface="Garamond" pitchFamily="18" charset="0"/>
              </a:rPr>
              <a:t> cost – Cost of closing inventory</a:t>
            </a:r>
          </a:p>
        </p:txBody>
      </p:sp>
      <p:sp>
        <p:nvSpPr>
          <p:cNvPr id="9" name="Title 1"/>
          <p:cNvSpPr txBox="1">
            <a:spLocks/>
          </p:cNvSpPr>
          <p:nvPr/>
        </p:nvSpPr>
        <p:spPr bwMode="auto">
          <a:xfrm>
            <a:off x="4762500" y="228600"/>
            <a:ext cx="40767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izR</a:t>
            </a:r>
            <a:r>
              <a:rPr lang="en-US" sz="2400" dirty="0">
                <a:solidFill>
                  <a:srgbClr val="000000"/>
                </a:solidFill>
                <a:latin typeface="Kruti Dev 010" pitchFamily="2" charset="0"/>
              </a:rPr>
              <a:t>;{k </a:t>
            </a:r>
            <a:r>
              <a:rPr lang="en-US" sz="2400" dirty="0" err="1">
                <a:solidFill>
                  <a:srgbClr val="000000"/>
                </a:solidFill>
                <a:latin typeface="Kruti Dev 010" pitchFamily="2" charset="0"/>
              </a:rPr>
              <a:t>ykxr</a:t>
            </a:r>
            <a:r>
              <a:rPr lang="en-US" sz="2400" dirty="0">
                <a:solidFill>
                  <a:srgbClr val="000000"/>
                </a:solidFill>
                <a:latin typeface="Kruti Dev 010" pitchFamily="2" charset="0"/>
              </a:rPr>
              <a:t> </a:t>
            </a:r>
            <a:r>
              <a:rPr lang="en-US" sz="2400" dirty="0" err="1">
                <a:solidFill>
                  <a:srgbClr val="000000"/>
                </a:solidFill>
                <a:latin typeface="Kruti Dev 010" pitchFamily="2" charset="0"/>
              </a:rPr>
              <a:t>vkSj</a:t>
            </a:r>
            <a:r>
              <a:rPr lang="en-US" sz="2400" dirty="0">
                <a:solidFill>
                  <a:srgbClr val="000000"/>
                </a:solidFill>
                <a:latin typeface="Kruti Dev 010" pitchFamily="2" charset="0"/>
              </a:rPr>
              <a:t> </a:t>
            </a:r>
            <a:r>
              <a:rPr lang="en-US" sz="2400" dirty="0" err="1">
                <a:solidFill>
                  <a:srgbClr val="000000"/>
                </a:solidFill>
                <a:latin typeface="Kruti Dev 010" pitchFamily="2" charset="0"/>
              </a:rPr>
              <a:t>bUosaVªh</a:t>
            </a:r>
            <a:endParaRPr lang="mr-IN" sz="2400" dirty="0">
              <a:solidFill>
                <a:srgbClr val="000000"/>
              </a:solidFill>
              <a:latin typeface="Arial" charset="0"/>
              <a:ea typeface="+mn-ea"/>
              <a:cs typeface="Arial" charset="0"/>
            </a:endParaRPr>
          </a:p>
        </p:txBody>
      </p:sp>
      <p:sp>
        <p:nvSpPr>
          <p:cNvPr id="11" name="Content Placeholder 2"/>
          <p:cNvSpPr txBox="1">
            <a:spLocks/>
          </p:cNvSpPr>
          <p:nvPr/>
        </p:nvSpPr>
        <p:spPr bwMode="auto">
          <a:xfrm>
            <a:off x="4762500" y="1143000"/>
            <a:ext cx="4076700" cy="37338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izR</a:t>
            </a:r>
            <a:r>
              <a:rPr lang="en-US" sz="2000" dirty="0">
                <a:solidFill>
                  <a:srgbClr val="000000"/>
                </a:solidFill>
                <a:latin typeface="Kruti Dev 010" pitchFamily="2" charset="0"/>
              </a:rPr>
              <a:t>;{k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vkSj</a:t>
            </a:r>
            <a:r>
              <a:rPr lang="en-US" sz="2000" dirty="0">
                <a:solidFill>
                  <a:srgbClr val="000000"/>
                </a:solidFill>
                <a:latin typeface="Kruti Dev 010" pitchFamily="2" charset="0"/>
              </a:rPr>
              <a:t> </a:t>
            </a:r>
            <a:r>
              <a:rPr lang="en-US" sz="2000" dirty="0" err="1">
                <a:solidFill>
                  <a:srgbClr val="000000"/>
                </a:solidFill>
                <a:latin typeface="Kruti Dev 010" pitchFamily="2" charset="0"/>
              </a:rPr>
              <a:t>bUosaVªh</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chp</a:t>
            </a:r>
            <a:r>
              <a:rPr lang="en-US" sz="2000" dirty="0">
                <a:solidFill>
                  <a:srgbClr val="000000"/>
                </a:solidFill>
                <a:latin typeface="Kruti Dev 010" pitchFamily="2" charset="0"/>
              </a:rPr>
              <a:t> ,d </a:t>
            </a:r>
            <a:r>
              <a:rPr lang="en-US" sz="2000" dirty="0" err="1">
                <a:solidFill>
                  <a:srgbClr val="000000"/>
                </a:solidFill>
                <a:latin typeface="Kruti Dev 010" pitchFamily="2" charset="0"/>
              </a:rPr>
              <a:t>dM+h</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gksrh</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¼lw</a:t>
            </a:r>
            <a:r>
              <a:rPr lang="en-US" sz="2000" dirty="0">
                <a:solidFill>
                  <a:srgbClr val="000000"/>
                </a:solidFill>
                <a:latin typeface="Kruti Dev 010" pitchFamily="2" charset="0"/>
              </a:rPr>
              <a:t>= ns[</a:t>
            </a:r>
            <a:r>
              <a:rPr lang="en-US" sz="2000" dirty="0" err="1">
                <a:solidFill>
                  <a:srgbClr val="000000"/>
                </a:solidFill>
                <a:latin typeface="Kruti Dev 010" pitchFamily="2" charset="0"/>
              </a:rPr>
              <a:t>ksa½</a:t>
            </a:r>
            <a:endParaRPr lang="en-US" sz="2000" dirty="0">
              <a:solidFill>
                <a:srgbClr val="000000"/>
              </a:solidFill>
              <a:latin typeface="Arial" charset="0"/>
            </a:endParaRPr>
          </a:p>
          <a:p>
            <a:pPr marL="717550" lvl="1"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Kruti Dev 010" pitchFamily="2" charset="0"/>
              </a:rPr>
              <a:t>[</a:t>
            </a:r>
            <a:r>
              <a:rPr lang="en-US" sz="1800" dirty="0" err="1">
                <a:solidFill>
                  <a:srgbClr val="000000"/>
                </a:solidFill>
                <a:latin typeface="Kruti Dev 010" pitchFamily="2" charset="0"/>
              </a:rPr>
              <a:t>kqyh</a:t>
            </a:r>
            <a:r>
              <a:rPr lang="en-US" sz="1800" dirty="0">
                <a:solidFill>
                  <a:srgbClr val="000000"/>
                </a:solidFill>
                <a:latin typeface="Kruti Dev 010" pitchFamily="2" charset="0"/>
              </a:rPr>
              <a:t> </a:t>
            </a:r>
            <a:r>
              <a:rPr lang="en-US" sz="1800" dirty="0" err="1">
                <a:solidFill>
                  <a:srgbClr val="000000"/>
                </a:solidFill>
                <a:latin typeface="Kruti Dev 010" pitchFamily="2" charset="0"/>
              </a:rPr>
              <a:t>bUosaVªh</a:t>
            </a:r>
            <a:r>
              <a:rPr lang="en-US" sz="1800" dirty="0">
                <a:solidFill>
                  <a:srgbClr val="000000"/>
                </a:solidFill>
                <a:latin typeface="Kruti Dev 010" pitchFamily="2" charset="0"/>
              </a:rPr>
              <a:t> </a:t>
            </a:r>
            <a:r>
              <a:rPr lang="en-US" sz="1800" dirty="0" err="1">
                <a:solidFill>
                  <a:srgbClr val="000000"/>
                </a:solidFill>
                <a:latin typeface="Kruti Dev 010" pitchFamily="2" charset="0"/>
              </a:rPr>
              <a:t>vof</a:t>
            </a:r>
            <a:r>
              <a:rPr lang="en-US" sz="1800" dirty="0">
                <a:solidFill>
                  <a:srgbClr val="000000"/>
                </a:solidFill>
                <a:latin typeface="Kruti Dev 010" pitchFamily="2" charset="0"/>
              </a:rPr>
              <a:t>/k ds </a:t>
            </a:r>
            <a:r>
              <a:rPr lang="en-US" sz="1800" dirty="0" err="1">
                <a:solidFill>
                  <a:srgbClr val="000000"/>
                </a:solidFill>
                <a:latin typeface="Kruti Dev 010" pitchFamily="2" charset="0"/>
              </a:rPr>
              <a:t>vkjaHk</a:t>
            </a:r>
            <a:r>
              <a:rPr lang="en-US" sz="1800" dirty="0">
                <a:solidFill>
                  <a:srgbClr val="000000"/>
                </a:solidFill>
                <a:latin typeface="Kruti Dev 010" pitchFamily="2" charset="0"/>
              </a:rPr>
              <a:t> </a:t>
            </a:r>
            <a:r>
              <a:rPr lang="en-US" sz="1800" dirty="0" err="1">
                <a:solidFill>
                  <a:srgbClr val="000000"/>
                </a:solidFill>
                <a:latin typeface="Kruti Dev 010" pitchFamily="2" charset="0"/>
              </a:rPr>
              <a:t>esa</a:t>
            </a:r>
            <a:r>
              <a:rPr lang="en-US" sz="1800" dirty="0">
                <a:solidFill>
                  <a:srgbClr val="000000"/>
                </a:solidFill>
                <a:latin typeface="Kruti Dev 010" pitchFamily="2" charset="0"/>
              </a:rPr>
              <a:t> </a:t>
            </a:r>
            <a:r>
              <a:rPr lang="en-US" sz="1800" dirty="0" err="1">
                <a:solidFill>
                  <a:srgbClr val="000000"/>
                </a:solidFill>
                <a:latin typeface="Kruti Dev 010" pitchFamily="2" charset="0"/>
              </a:rPr>
              <a:t>dPps</a:t>
            </a:r>
            <a:r>
              <a:rPr lang="en-US" sz="1800" dirty="0">
                <a:solidFill>
                  <a:srgbClr val="000000"/>
                </a:solidFill>
                <a:latin typeface="Kruti Dev 010" pitchFamily="2" charset="0"/>
              </a:rPr>
              <a:t> </a:t>
            </a:r>
            <a:r>
              <a:rPr lang="en-US" sz="1800" dirty="0" err="1">
                <a:solidFill>
                  <a:srgbClr val="000000"/>
                </a:solidFill>
                <a:latin typeface="Kruti Dev 010" pitchFamily="2" charset="0"/>
              </a:rPr>
              <a:t>eky</a:t>
            </a:r>
            <a:r>
              <a:rPr lang="en-US" sz="1800" dirty="0">
                <a:solidFill>
                  <a:srgbClr val="000000"/>
                </a:solidFill>
                <a:latin typeface="Kruti Dev 010" pitchFamily="2" charset="0"/>
              </a:rPr>
              <a:t> </a:t>
            </a:r>
            <a:r>
              <a:rPr lang="en-US" sz="1800" dirty="0" err="1">
                <a:solidFill>
                  <a:srgbClr val="000000"/>
                </a:solidFill>
                <a:latin typeface="Kruti Dev 010" pitchFamily="2" charset="0"/>
              </a:rPr>
              <a:t>esa</a:t>
            </a:r>
            <a:r>
              <a:rPr lang="en-US" sz="1800" dirty="0">
                <a:solidFill>
                  <a:srgbClr val="000000"/>
                </a:solidFill>
                <a:latin typeface="Kruti Dev 010" pitchFamily="2" charset="0"/>
              </a:rPr>
              <a:t> </a:t>
            </a:r>
            <a:r>
              <a:rPr lang="en-US" sz="1800" dirty="0" err="1">
                <a:solidFill>
                  <a:srgbClr val="000000"/>
                </a:solidFill>
                <a:latin typeface="Kruti Dev 010" pitchFamily="2" charset="0"/>
              </a:rPr>
              <a:t>Qalh</a:t>
            </a:r>
            <a:r>
              <a:rPr lang="en-US" sz="1800" dirty="0">
                <a:solidFill>
                  <a:srgbClr val="000000"/>
                </a:solidFill>
                <a:latin typeface="Kruti Dev 010" pitchFamily="2" charset="0"/>
              </a:rPr>
              <a:t> /</a:t>
            </a:r>
            <a:r>
              <a:rPr lang="en-US" sz="1800" dirty="0" err="1">
                <a:solidFill>
                  <a:srgbClr val="000000"/>
                </a:solidFill>
                <a:latin typeface="Kruti Dev 010" pitchFamily="2" charset="0"/>
              </a:rPr>
              <a:t>ku</a:t>
            </a:r>
            <a:r>
              <a:rPr lang="en-US" sz="1800" dirty="0">
                <a:solidFill>
                  <a:srgbClr val="000000"/>
                </a:solidFill>
                <a:latin typeface="Kruti Dev 010" pitchFamily="2" charset="0"/>
              </a:rPr>
              <a:t> dh </a:t>
            </a:r>
            <a:r>
              <a:rPr lang="hi-IN" sz="1600" dirty="0">
                <a:solidFill>
                  <a:srgbClr val="000000"/>
                </a:solidFill>
                <a:latin typeface="Kruti Dev 010" pitchFamily="2" charset="0"/>
              </a:rPr>
              <a:t>राशि</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t>
            </a:r>
            <a:endParaRPr lang="en-US" sz="1800" dirty="0">
              <a:solidFill>
                <a:srgbClr val="000000"/>
              </a:solidFill>
              <a:latin typeface="Arial" charset="0"/>
            </a:endParaRPr>
          </a:p>
          <a:p>
            <a:pPr marL="717550" lvl="1"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err="1">
                <a:solidFill>
                  <a:srgbClr val="000000"/>
                </a:solidFill>
                <a:latin typeface="Kruti Dev 010" pitchFamily="2" charset="0"/>
              </a:rPr>
              <a:t>dPps</a:t>
            </a:r>
            <a:r>
              <a:rPr lang="en-US" sz="1800" dirty="0">
                <a:solidFill>
                  <a:srgbClr val="000000"/>
                </a:solidFill>
                <a:latin typeface="Kruti Dev 010" pitchFamily="2" charset="0"/>
              </a:rPr>
              <a:t> </a:t>
            </a:r>
            <a:r>
              <a:rPr lang="en-US" sz="1800" dirty="0" err="1">
                <a:solidFill>
                  <a:srgbClr val="000000"/>
                </a:solidFill>
                <a:latin typeface="Kruti Dev 010" pitchFamily="2" charset="0"/>
              </a:rPr>
              <a:t>eky</a:t>
            </a:r>
            <a:r>
              <a:rPr lang="en-US" sz="1800" dirty="0">
                <a:solidFill>
                  <a:srgbClr val="000000"/>
                </a:solidFill>
                <a:latin typeface="Kruti Dev 010" pitchFamily="2" charset="0"/>
              </a:rPr>
              <a:t> dh </a:t>
            </a:r>
            <a:r>
              <a:rPr lang="en-US" sz="1800" dirty="0" err="1">
                <a:solidFill>
                  <a:srgbClr val="000000"/>
                </a:solidFill>
                <a:latin typeface="Kruti Dev 010" pitchFamily="2" charset="0"/>
              </a:rPr>
              <a:t>ykxr</a:t>
            </a:r>
            <a:r>
              <a:rPr lang="en-US" sz="1800" dirty="0">
                <a:solidFill>
                  <a:srgbClr val="000000"/>
                </a:solidFill>
                <a:latin typeface="Kruti Dev 010" pitchFamily="2" charset="0"/>
              </a:rPr>
              <a:t> ml </a:t>
            </a:r>
            <a:r>
              <a:rPr lang="en-US" sz="1800" dirty="0" err="1">
                <a:solidFill>
                  <a:srgbClr val="000000"/>
                </a:solidFill>
                <a:latin typeface="Kruti Dev 010" pitchFamily="2" charset="0"/>
              </a:rPr>
              <a:t>vof</a:t>
            </a:r>
            <a:r>
              <a:rPr lang="en-US" sz="1800" dirty="0">
                <a:solidFill>
                  <a:srgbClr val="000000"/>
                </a:solidFill>
                <a:latin typeface="Kruti Dev 010" pitchFamily="2" charset="0"/>
              </a:rPr>
              <a:t>/k </a:t>
            </a:r>
            <a:r>
              <a:rPr lang="en-US" sz="1800" dirty="0" err="1">
                <a:solidFill>
                  <a:srgbClr val="000000"/>
                </a:solidFill>
                <a:latin typeface="Kruti Dev 010" pitchFamily="2" charset="0"/>
              </a:rPr>
              <a:t>ds</a:t>
            </a:r>
            <a:r>
              <a:rPr lang="en-US" sz="1800" dirty="0">
                <a:solidFill>
                  <a:srgbClr val="000000"/>
                </a:solidFill>
                <a:latin typeface="Kruti Dev 010" pitchFamily="2" charset="0"/>
              </a:rPr>
              <a:t> </a:t>
            </a:r>
            <a:r>
              <a:rPr lang="en-US" sz="1800" dirty="0" err="1">
                <a:solidFill>
                  <a:srgbClr val="000000"/>
                </a:solidFill>
                <a:latin typeface="Kruti Dev 010" pitchFamily="2" charset="0"/>
              </a:rPr>
              <a:t>nkSjku</a:t>
            </a:r>
            <a:r>
              <a:rPr lang="en-US" sz="1800" dirty="0">
                <a:solidFill>
                  <a:srgbClr val="000000"/>
                </a:solidFill>
                <a:latin typeface="Kruti Dev 010" pitchFamily="2" charset="0"/>
              </a:rPr>
              <a:t> </a:t>
            </a:r>
            <a:r>
              <a:rPr lang="en-US" sz="1800" dirty="0" err="1">
                <a:solidFill>
                  <a:srgbClr val="000000"/>
                </a:solidFill>
                <a:latin typeface="Kruti Dev 010" pitchFamily="2" charset="0"/>
              </a:rPr>
              <a:t>dPpk</a:t>
            </a:r>
            <a:r>
              <a:rPr lang="en-US" sz="1800" dirty="0">
                <a:solidFill>
                  <a:srgbClr val="000000"/>
                </a:solidFill>
                <a:latin typeface="Kruti Dev 010" pitchFamily="2" charset="0"/>
              </a:rPr>
              <a:t> </a:t>
            </a:r>
            <a:r>
              <a:rPr lang="en-US" sz="1800" dirty="0" err="1">
                <a:solidFill>
                  <a:srgbClr val="000000"/>
                </a:solidFill>
                <a:latin typeface="Kruti Dev 010" pitchFamily="2" charset="0"/>
              </a:rPr>
              <a:t>eky</a:t>
            </a:r>
            <a:r>
              <a:rPr lang="en-US" sz="1800" dirty="0">
                <a:solidFill>
                  <a:srgbClr val="000000"/>
                </a:solidFill>
                <a:latin typeface="Kruti Dev 010" pitchFamily="2" charset="0"/>
              </a:rPr>
              <a:t> [</a:t>
            </a:r>
            <a:r>
              <a:rPr lang="en-US" sz="1800" dirty="0" err="1">
                <a:solidFill>
                  <a:srgbClr val="000000"/>
                </a:solidFill>
                <a:latin typeface="Kruti Dev 010" pitchFamily="2" charset="0"/>
              </a:rPr>
              <a:t>kjhnus</a:t>
            </a:r>
            <a:r>
              <a:rPr lang="en-US" sz="1800" dirty="0">
                <a:solidFill>
                  <a:srgbClr val="000000"/>
                </a:solidFill>
                <a:latin typeface="Kruti Dev 010" pitchFamily="2" charset="0"/>
              </a:rPr>
              <a:t> </a:t>
            </a:r>
            <a:r>
              <a:rPr lang="en-US" sz="1800" dirty="0" err="1">
                <a:solidFill>
                  <a:srgbClr val="000000"/>
                </a:solidFill>
                <a:latin typeface="Kruti Dev 010" pitchFamily="2" charset="0"/>
              </a:rPr>
              <a:t>ij</a:t>
            </a:r>
            <a:r>
              <a:rPr lang="en-US" sz="1800" dirty="0">
                <a:solidFill>
                  <a:srgbClr val="000000"/>
                </a:solidFill>
                <a:latin typeface="Kruti Dev 010" pitchFamily="2" charset="0"/>
              </a:rPr>
              <a:t> [</a:t>
            </a:r>
            <a:r>
              <a:rPr lang="en-US" sz="1800" dirty="0" err="1">
                <a:solidFill>
                  <a:srgbClr val="000000"/>
                </a:solidFill>
                <a:latin typeface="Kruti Dev 010" pitchFamily="2" charset="0"/>
              </a:rPr>
              <a:t>kpZ</a:t>
            </a:r>
            <a:r>
              <a:rPr lang="en-US" sz="1800" dirty="0">
                <a:solidFill>
                  <a:srgbClr val="000000"/>
                </a:solidFill>
                <a:latin typeface="Kruti Dev 010" pitchFamily="2" charset="0"/>
              </a:rPr>
              <a:t> </a:t>
            </a:r>
            <a:r>
              <a:rPr lang="en-US" sz="1800" dirty="0" err="1">
                <a:solidFill>
                  <a:srgbClr val="000000"/>
                </a:solidFill>
                <a:latin typeface="Kruti Dev 010" pitchFamily="2" charset="0"/>
              </a:rPr>
              <a:t>fd;k</a:t>
            </a:r>
            <a:r>
              <a:rPr lang="en-US" sz="1800" dirty="0">
                <a:solidFill>
                  <a:srgbClr val="000000"/>
                </a:solidFill>
                <a:latin typeface="Kruti Dev 010" pitchFamily="2" charset="0"/>
              </a:rPr>
              <a:t> </a:t>
            </a:r>
            <a:r>
              <a:rPr lang="en-US" sz="1800" dirty="0" err="1">
                <a:solidFill>
                  <a:srgbClr val="000000"/>
                </a:solidFill>
                <a:latin typeface="Kruti Dev 010" pitchFamily="2" charset="0"/>
              </a:rPr>
              <a:t>x;k</a:t>
            </a:r>
            <a:r>
              <a:rPr lang="en-US" sz="1800" dirty="0">
                <a:solidFill>
                  <a:srgbClr val="000000"/>
                </a:solidFill>
                <a:latin typeface="Kruti Dev 010" pitchFamily="2" charset="0"/>
              </a:rPr>
              <a:t> /</a:t>
            </a:r>
            <a:r>
              <a:rPr lang="en-US" sz="1800" dirty="0" err="1">
                <a:solidFill>
                  <a:srgbClr val="000000"/>
                </a:solidFill>
                <a:latin typeface="Kruti Dev 010" pitchFamily="2" charset="0"/>
              </a:rPr>
              <a:t>ku</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t>
            </a:r>
            <a:endParaRPr lang="en-US" sz="1800" dirty="0">
              <a:solidFill>
                <a:srgbClr val="000000"/>
              </a:solidFill>
              <a:latin typeface="Arial" charset="0"/>
            </a:endParaRPr>
          </a:p>
          <a:p>
            <a:pPr marL="717550" lvl="1"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Kruti Dev 010" pitchFamily="2" charset="0"/>
              </a:rPr>
              <a:t>Je </a:t>
            </a:r>
            <a:r>
              <a:rPr lang="en-US" sz="1800" dirty="0" err="1">
                <a:solidFill>
                  <a:srgbClr val="000000"/>
                </a:solidFill>
                <a:latin typeface="Kruti Dev 010" pitchFamily="2" charset="0"/>
              </a:rPr>
              <a:t>mRikn</a:t>
            </a:r>
            <a:r>
              <a:rPr lang="en-US" sz="1800" dirty="0">
                <a:solidFill>
                  <a:srgbClr val="000000"/>
                </a:solidFill>
                <a:latin typeface="Kruti Dev 010" pitchFamily="2" charset="0"/>
              </a:rPr>
              <a:t> </a:t>
            </a:r>
            <a:r>
              <a:rPr lang="en-US" sz="1800" dirty="0" err="1">
                <a:solidFill>
                  <a:srgbClr val="000000"/>
                </a:solidFill>
                <a:latin typeface="Kruti Dev 010" pitchFamily="2" charset="0"/>
              </a:rPr>
              <a:t>cukus</a:t>
            </a:r>
            <a:r>
              <a:rPr lang="en-US" sz="1800" dirty="0">
                <a:solidFill>
                  <a:srgbClr val="000000"/>
                </a:solidFill>
                <a:latin typeface="Kruti Dev 010" pitchFamily="2" charset="0"/>
              </a:rPr>
              <a:t> ;k </a:t>
            </a:r>
            <a:r>
              <a:rPr lang="en-US" sz="1800" dirty="0" err="1">
                <a:solidFill>
                  <a:srgbClr val="000000"/>
                </a:solidFill>
                <a:latin typeface="Kruti Dev 010" pitchFamily="2" charset="0"/>
              </a:rPr>
              <a:t>lsok</a:t>
            </a:r>
            <a:r>
              <a:rPr lang="en-US" sz="1800" dirty="0">
                <a:solidFill>
                  <a:srgbClr val="000000"/>
                </a:solidFill>
                <a:latin typeface="Kruti Dev 010" pitchFamily="2" charset="0"/>
              </a:rPr>
              <a:t> </a:t>
            </a:r>
            <a:r>
              <a:rPr lang="en-US" sz="1800" dirty="0" err="1">
                <a:solidFill>
                  <a:srgbClr val="000000"/>
                </a:solidFill>
                <a:latin typeface="Kruti Dev 010" pitchFamily="2" charset="0"/>
              </a:rPr>
              <a:t>nsus</a:t>
            </a:r>
            <a:r>
              <a:rPr lang="en-US" sz="1800" dirty="0">
                <a:solidFill>
                  <a:srgbClr val="000000"/>
                </a:solidFill>
                <a:latin typeface="Kruti Dev 010" pitchFamily="2" charset="0"/>
              </a:rPr>
              <a:t> ds </a:t>
            </a:r>
            <a:r>
              <a:rPr lang="en-US" sz="1800" dirty="0" err="1">
                <a:solidFill>
                  <a:srgbClr val="000000"/>
                </a:solidFill>
                <a:latin typeface="Kruti Dev 010" pitchFamily="2" charset="0"/>
              </a:rPr>
              <a:t>fy</a:t>
            </a:r>
            <a:r>
              <a:rPr lang="en-US" sz="1800" dirty="0">
                <a:solidFill>
                  <a:srgbClr val="000000"/>
                </a:solidFill>
                <a:latin typeface="Kruti Dev 010" pitchFamily="2" charset="0"/>
              </a:rPr>
              <a:t>, </a:t>
            </a:r>
            <a:r>
              <a:rPr lang="en-US" sz="1800" dirty="0" err="1">
                <a:solidFill>
                  <a:srgbClr val="000000"/>
                </a:solidFill>
                <a:latin typeface="Kruti Dev 010" pitchFamily="2" charset="0"/>
              </a:rPr>
              <a:t>Jfedksa</a:t>
            </a:r>
            <a:r>
              <a:rPr lang="en-US" sz="1800" dirty="0">
                <a:solidFill>
                  <a:srgbClr val="000000"/>
                </a:solidFill>
                <a:latin typeface="Kruti Dev 010" pitchFamily="2" charset="0"/>
              </a:rPr>
              <a:t> </a:t>
            </a:r>
            <a:r>
              <a:rPr lang="en-US" sz="1800" dirty="0" err="1">
                <a:solidFill>
                  <a:srgbClr val="000000"/>
                </a:solidFill>
                <a:latin typeface="Kruti Dev 010" pitchFamily="2" charset="0"/>
              </a:rPr>
              <a:t>dks</a:t>
            </a:r>
            <a:r>
              <a:rPr lang="en-US" sz="1800" dirty="0">
                <a:solidFill>
                  <a:srgbClr val="000000"/>
                </a:solidFill>
                <a:latin typeface="Kruti Dev 010" pitchFamily="2" charset="0"/>
              </a:rPr>
              <a:t> </a:t>
            </a:r>
            <a:r>
              <a:rPr lang="en-US" sz="1800" dirty="0" err="1">
                <a:solidFill>
                  <a:srgbClr val="000000"/>
                </a:solidFill>
                <a:latin typeface="Kruti Dev 010" pitchFamily="2" charset="0"/>
              </a:rPr>
              <a:t>Hkqxrku</a:t>
            </a:r>
            <a:r>
              <a:rPr lang="en-US" sz="1800" dirty="0">
                <a:solidFill>
                  <a:srgbClr val="000000"/>
                </a:solidFill>
                <a:latin typeface="Kruti Dev 010" pitchFamily="2" charset="0"/>
              </a:rPr>
              <a:t> dh </a:t>
            </a:r>
            <a:r>
              <a:rPr lang="en-US" sz="1800" dirty="0" err="1">
                <a:solidFill>
                  <a:srgbClr val="000000"/>
                </a:solidFill>
                <a:latin typeface="Kruti Dev 010" pitchFamily="2" charset="0"/>
              </a:rPr>
              <a:t>xbZ</a:t>
            </a:r>
            <a:r>
              <a:rPr lang="en-US" sz="1800" dirty="0">
                <a:solidFill>
                  <a:srgbClr val="000000"/>
                </a:solidFill>
                <a:latin typeface="Kruti Dev 010" pitchFamily="2" charset="0"/>
              </a:rPr>
              <a:t> </a:t>
            </a:r>
            <a:r>
              <a:rPr lang="en-US" sz="1800" dirty="0" err="1">
                <a:solidFill>
                  <a:srgbClr val="000000"/>
                </a:solidFill>
                <a:latin typeface="Kruti Dev 010" pitchFamily="2" charset="0"/>
              </a:rPr>
              <a:t>ykxr</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t>
            </a:r>
            <a:endParaRPr lang="mr-IN" sz="1600" dirty="0">
              <a:solidFill>
                <a:srgbClr val="000000"/>
              </a:solidFill>
              <a:latin typeface="Arial" charset="0"/>
              <a:cs typeface="Arial" charset="0"/>
            </a:endParaRPr>
          </a:p>
          <a:p>
            <a:pPr marL="717550" lvl="1" indent="-200025" eaLnBrk="1" hangingPunct="1">
              <a:lnSpc>
                <a:spcPct val="12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err="1">
                <a:solidFill>
                  <a:srgbClr val="000000"/>
                </a:solidFill>
                <a:latin typeface="Kruti Dev 010" pitchFamily="2" charset="0"/>
              </a:rPr>
              <a:t>cpk</a:t>
            </a:r>
            <a:r>
              <a:rPr lang="en-US" sz="1800" dirty="0">
                <a:solidFill>
                  <a:srgbClr val="000000"/>
                </a:solidFill>
                <a:latin typeface="Kruti Dev 010" pitchFamily="2" charset="0"/>
              </a:rPr>
              <a:t> </a:t>
            </a:r>
            <a:r>
              <a:rPr lang="en-US" sz="1800" dirty="0" err="1">
                <a:solidFill>
                  <a:srgbClr val="000000"/>
                </a:solidFill>
                <a:latin typeface="Kruti Dev 010" pitchFamily="2" charset="0"/>
              </a:rPr>
              <a:t>bUosaVªh</a:t>
            </a:r>
            <a:r>
              <a:rPr lang="en-US" sz="1800" dirty="0">
                <a:solidFill>
                  <a:srgbClr val="000000"/>
                </a:solidFill>
                <a:latin typeface="Kruti Dev 010" pitchFamily="2" charset="0"/>
              </a:rPr>
              <a:t> </a:t>
            </a:r>
            <a:r>
              <a:rPr lang="en-US" sz="1800" dirty="0" err="1">
                <a:solidFill>
                  <a:srgbClr val="000000"/>
                </a:solidFill>
                <a:latin typeface="Kruti Dev 010" pitchFamily="2" charset="0"/>
              </a:rPr>
              <a:t>dPps</a:t>
            </a:r>
            <a:r>
              <a:rPr lang="en-US" sz="1800" dirty="0">
                <a:solidFill>
                  <a:srgbClr val="000000"/>
                </a:solidFill>
                <a:latin typeface="Kruti Dev 010" pitchFamily="2" charset="0"/>
              </a:rPr>
              <a:t> </a:t>
            </a:r>
            <a:r>
              <a:rPr lang="en-US" sz="1800" dirty="0" err="1">
                <a:solidFill>
                  <a:srgbClr val="000000"/>
                </a:solidFill>
                <a:latin typeface="Kruti Dev 010" pitchFamily="2" charset="0"/>
              </a:rPr>
              <a:t>eky</a:t>
            </a:r>
            <a:r>
              <a:rPr lang="en-US" sz="1800" dirty="0">
                <a:solidFill>
                  <a:srgbClr val="000000"/>
                </a:solidFill>
                <a:latin typeface="Kruti Dev 010" pitchFamily="2" charset="0"/>
              </a:rPr>
              <a:t> </a:t>
            </a:r>
            <a:r>
              <a:rPr lang="en-US" sz="1800" dirty="0" err="1">
                <a:solidFill>
                  <a:srgbClr val="000000"/>
                </a:solidFill>
                <a:latin typeface="Kruti Dev 010" pitchFamily="2" charset="0"/>
              </a:rPr>
              <a:t>esa</a:t>
            </a:r>
            <a:r>
              <a:rPr lang="en-US" sz="1800" dirty="0">
                <a:solidFill>
                  <a:srgbClr val="000000"/>
                </a:solidFill>
                <a:latin typeface="Kruti Dev 010" pitchFamily="2" charset="0"/>
              </a:rPr>
              <a:t> </a:t>
            </a:r>
            <a:r>
              <a:rPr lang="en-US" sz="1800" dirty="0" err="1">
                <a:solidFill>
                  <a:srgbClr val="000000"/>
                </a:solidFill>
                <a:latin typeface="Kruti Dev 010" pitchFamily="2" charset="0"/>
              </a:rPr>
              <a:t>vc</a:t>
            </a:r>
            <a:r>
              <a:rPr lang="en-US" sz="1800" dirty="0">
                <a:solidFill>
                  <a:srgbClr val="000000"/>
                </a:solidFill>
                <a:latin typeface="Kruti Dev 010" pitchFamily="2" charset="0"/>
              </a:rPr>
              <a:t> </a:t>
            </a:r>
            <a:r>
              <a:rPr lang="en-US" sz="1800" dirty="0" err="1">
                <a:solidFill>
                  <a:srgbClr val="000000"/>
                </a:solidFill>
                <a:latin typeface="Kruti Dev 010" pitchFamily="2" charset="0"/>
              </a:rPr>
              <a:t>Hkh</a:t>
            </a:r>
            <a:r>
              <a:rPr lang="en-US" sz="1800" dirty="0">
                <a:solidFill>
                  <a:srgbClr val="000000"/>
                </a:solidFill>
                <a:latin typeface="Kruti Dev 010" pitchFamily="2" charset="0"/>
              </a:rPr>
              <a:t> </a:t>
            </a:r>
            <a:r>
              <a:rPr lang="en-US" sz="1800" dirty="0" err="1">
                <a:solidFill>
                  <a:srgbClr val="000000"/>
                </a:solidFill>
                <a:latin typeface="Kruti Dev 010" pitchFamily="2" charset="0"/>
              </a:rPr>
              <a:t>Qalh</a:t>
            </a:r>
            <a:r>
              <a:rPr lang="en-US" sz="1800" dirty="0">
                <a:solidFill>
                  <a:srgbClr val="000000"/>
                </a:solidFill>
                <a:latin typeface="Kruti Dev 010" pitchFamily="2" charset="0"/>
              </a:rPr>
              <a:t> </a:t>
            </a:r>
            <a:r>
              <a:rPr lang="en-US" sz="1800" dirty="0" err="1">
                <a:solidFill>
                  <a:srgbClr val="000000"/>
                </a:solidFill>
                <a:latin typeface="Kruti Dev 010" pitchFamily="2" charset="0"/>
              </a:rPr>
              <a:t>gqbZ</a:t>
            </a:r>
            <a:r>
              <a:rPr lang="en-US" sz="1800" dirty="0">
                <a:solidFill>
                  <a:srgbClr val="000000"/>
                </a:solidFill>
                <a:latin typeface="Kruti Dev 010" pitchFamily="2" charset="0"/>
              </a:rPr>
              <a:t> /</a:t>
            </a:r>
            <a:r>
              <a:rPr lang="en-US" sz="1800" dirty="0" err="1">
                <a:solidFill>
                  <a:srgbClr val="000000"/>
                </a:solidFill>
                <a:latin typeface="Kruti Dev 010" pitchFamily="2" charset="0"/>
              </a:rPr>
              <a:t>ku</a:t>
            </a:r>
            <a:r>
              <a:rPr lang="en-US" sz="1800" dirty="0">
                <a:solidFill>
                  <a:srgbClr val="000000"/>
                </a:solidFill>
                <a:latin typeface="Kruti Dev 010" pitchFamily="2" charset="0"/>
              </a:rPr>
              <a:t> </a:t>
            </a:r>
            <a:r>
              <a:rPr lang="hi-IN" sz="1600" dirty="0">
                <a:solidFill>
                  <a:srgbClr val="000000"/>
                </a:solidFill>
                <a:latin typeface="Kruti Dev 010" pitchFamily="2" charset="0"/>
              </a:rPr>
              <a:t>राशि</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t>
            </a:r>
            <a:r>
              <a:rPr lang="en-US" sz="1800" dirty="0">
                <a:solidFill>
                  <a:srgbClr val="000000"/>
                </a:solidFill>
                <a:latin typeface="Kruti Dev 010" pitchFamily="2" charset="0"/>
              </a:rPr>
              <a:t> </a:t>
            </a:r>
            <a:r>
              <a:rPr lang="en-US" sz="1800" dirty="0" err="1">
                <a:solidFill>
                  <a:srgbClr val="000000"/>
                </a:solidFill>
                <a:latin typeface="Kruti Dev 010" pitchFamily="2" charset="0"/>
              </a:rPr>
              <a:t>D;ksafd</a:t>
            </a:r>
            <a:r>
              <a:rPr lang="en-US" sz="1800" dirty="0">
                <a:solidFill>
                  <a:srgbClr val="000000"/>
                </a:solidFill>
                <a:latin typeface="Kruti Dev 010" pitchFamily="2" charset="0"/>
              </a:rPr>
              <a:t> </a:t>
            </a:r>
            <a:r>
              <a:rPr lang="en-US" sz="1800" dirty="0" err="1">
                <a:solidFill>
                  <a:srgbClr val="000000"/>
                </a:solidFill>
                <a:latin typeface="Kruti Dev 010" pitchFamily="2" charset="0"/>
              </a:rPr>
              <a:t>og</a:t>
            </a:r>
            <a:r>
              <a:rPr lang="en-US" sz="1800" dirty="0">
                <a:solidFill>
                  <a:srgbClr val="000000"/>
                </a:solidFill>
                <a:latin typeface="Kruti Dev 010" pitchFamily="2" charset="0"/>
              </a:rPr>
              <a:t> ml </a:t>
            </a:r>
            <a:r>
              <a:rPr lang="en-US" sz="1800" dirty="0" err="1">
                <a:solidFill>
                  <a:srgbClr val="000000"/>
                </a:solidFill>
                <a:latin typeface="Kruti Dev 010" pitchFamily="2" charset="0"/>
              </a:rPr>
              <a:t>vof</a:t>
            </a:r>
            <a:r>
              <a:rPr lang="en-US" sz="1800" dirty="0">
                <a:solidFill>
                  <a:srgbClr val="000000"/>
                </a:solidFill>
                <a:latin typeface="Kruti Dev 010" pitchFamily="2" charset="0"/>
              </a:rPr>
              <a:t>/k ds </a:t>
            </a:r>
            <a:r>
              <a:rPr lang="en-US" sz="1800" dirty="0" err="1">
                <a:solidFill>
                  <a:srgbClr val="000000"/>
                </a:solidFill>
                <a:latin typeface="Kruti Dev 010" pitchFamily="2" charset="0"/>
              </a:rPr>
              <a:t>nkSjku</a:t>
            </a:r>
            <a:r>
              <a:rPr lang="en-US" sz="1800" dirty="0">
                <a:solidFill>
                  <a:srgbClr val="000000"/>
                </a:solidFill>
                <a:latin typeface="Kruti Dev 010" pitchFamily="2" charset="0"/>
              </a:rPr>
              <a:t> </a:t>
            </a:r>
            <a:r>
              <a:rPr lang="en-US" sz="1800" dirty="0" err="1">
                <a:solidFill>
                  <a:srgbClr val="000000"/>
                </a:solidFill>
                <a:latin typeface="Kruti Dev 010" pitchFamily="2" charset="0"/>
              </a:rPr>
              <a:t>csps</a:t>
            </a:r>
            <a:r>
              <a:rPr lang="en-US" sz="1800" dirty="0">
                <a:solidFill>
                  <a:srgbClr val="000000"/>
                </a:solidFill>
                <a:latin typeface="Kruti Dev 010" pitchFamily="2" charset="0"/>
              </a:rPr>
              <a:t> </a:t>
            </a:r>
            <a:r>
              <a:rPr lang="en-US" sz="1800" dirty="0" err="1">
                <a:solidFill>
                  <a:srgbClr val="000000"/>
                </a:solidFill>
                <a:latin typeface="Kruti Dev 010" pitchFamily="2" charset="0"/>
              </a:rPr>
              <a:t>ugha</a:t>
            </a:r>
            <a:r>
              <a:rPr lang="en-US" sz="1800" dirty="0">
                <a:solidFill>
                  <a:srgbClr val="000000"/>
                </a:solidFill>
                <a:latin typeface="Kruti Dev 010" pitchFamily="2" charset="0"/>
              </a:rPr>
              <a:t> x, </a:t>
            </a:r>
            <a:r>
              <a:rPr lang="en-US" sz="1800" dirty="0" err="1">
                <a:solidFill>
                  <a:srgbClr val="000000"/>
                </a:solidFill>
                <a:latin typeface="Kruti Dev 010" pitchFamily="2" charset="0"/>
              </a:rPr>
              <a:t>gSa</a:t>
            </a:r>
            <a:endParaRPr lang="en-US" sz="1800" dirty="0">
              <a:solidFill>
                <a:srgbClr val="000000"/>
              </a:solidFill>
              <a:latin typeface="Arial" charset="0"/>
            </a:endParaRPr>
          </a:p>
        </p:txBody>
      </p:sp>
      <p:sp>
        <p:nvSpPr>
          <p:cNvPr id="12" name="Rectangle 4"/>
          <p:cNvSpPr>
            <a:spLocks noChangeArrowheads="1"/>
          </p:cNvSpPr>
          <p:nvPr/>
        </p:nvSpPr>
        <p:spPr bwMode="auto">
          <a:xfrm>
            <a:off x="4762500" y="4953000"/>
            <a:ext cx="4075113" cy="1600200"/>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err="1">
                <a:solidFill>
                  <a:srgbClr val="000000"/>
                </a:solidFill>
                <a:latin typeface="Kruti Dev 010" pitchFamily="2" charset="0"/>
              </a:rPr>
              <a:t>egRoiw.kZ</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lw</a:t>
            </a:r>
            <a:r>
              <a:rPr lang="en-US" sz="2000" b="1" dirty="0">
                <a:solidFill>
                  <a:srgbClr val="000000"/>
                </a:solidFill>
                <a:latin typeface="Kruti Dev 010" pitchFamily="2" charset="0"/>
              </a:rPr>
              <a:t>=%</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izR</a:t>
            </a:r>
            <a:r>
              <a:rPr lang="en-US" sz="2000" dirty="0">
                <a:solidFill>
                  <a:srgbClr val="000000"/>
                </a:solidFill>
                <a:latin typeface="Kruti Dev 010" pitchFamily="2" charset="0"/>
              </a:rPr>
              <a:t>;{k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1600" dirty="0">
                <a:solidFill>
                  <a:srgbClr val="000000"/>
                </a:solidFill>
                <a:latin typeface="Garamond" pitchFamily="18" charset="0"/>
              </a:rPr>
              <a:t>=</a:t>
            </a:r>
            <a:r>
              <a:rPr lang="en-US" sz="2000" dirty="0">
                <a:solidFill>
                  <a:srgbClr val="000000"/>
                </a:solidFill>
                <a:latin typeface="Garamond" pitchFamily="18" charset="0"/>
              </a:rPr>
              <a:t> </a:t>
            </a:r>
            <a:r>
              <a:rPr lang="en-US" sz="2000" dirty="0">
                <a:solidFill>
                  <a:srgbClr val="000000"/>
                </a:solidFill>
                <a:latin typeface="Kruti Dev 010" pitchFamily="2" charset="0"/>
              </a:rPr>
              <a:t>[</a:t>
            </a:r>
            <a:r>
              <a:rPr lang="en-US" sz="2000" dirty="0" err="1">
                <a:solidFill>
                  <a:srgbClr val="000000"/>
                </a:solidFill>
                <a:latin typeface="Kruti Dev 010" pitchFamily="2" charset="0"/>
              </a:rPr>
              <a:t>kqyh</a:t>
            </a:r>
            <a:r>
              <a:rPr lang="en-US" sz="2000" dirty="0">
                <a:solidFill>
                  <a:srgbClr val="000000"/>
                </a:solidFill>
                <a:latin typeface="Kruti Dev 010" pitchFamily="2" charset="0"/>
              </a:rPr>
              <a:t> </a:t>
            </a:r>
            <a:r>
              <a:rPr lang="en-US" sz="2000" dirty="0" err="1">
                <a:solidFill>
                  <a:srgbClr val="000000"/>
                </a:solidFill>
                <a:latin typeface="Kruti Dev 010" pitchFamily="2" charset="0"/>
              </a:rPr>
              <a:t>bUosaVªh</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 </a:t>
            </a:r>
            <a:r>
              <a:rPr lang="en-US" sz="2000" dirty="0" err="1">
                <a:solidFill>
                  <a:srgbClr val="000000"/>
                </a:solidFill>
                <a:latin typeface="Kruti Dev 010" pitchFamily="2" charset="0"/>
              </a:rPr>
              <a:t>mRiknu</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mi;ksx</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t>
            </a:r>
            <a:r>
              <a:rPr lang="en-US" sz="2000" dirty="0">
                <a:solidFill>
                  <a:srgbClr val="000000"/>
                </a:solidFill>
                <a:latin typeface="Kruti Dev 010" pitchFamily="2" charset="0"/>
              </a:rPr>
              <a:t>, x, </a:t>
            </a:r>
            <a:r>
              <a:rPr lang="en-US" sz="2000" dirty="0" err="1">
                <a:solidFill>
                  <a:srgbClr val="000000"/>
                </a:solidFill>
                <a:latin typeface="Kruti Dev 010" pitchFamily="2" charset="0"/>
              </a:rPr>
              <a:t>dPps</a:t>
            </a:r>
            <a:r>
              <a:rPr lang="en-US" sz="2000" dirty="0">
                <a:solidFill>
                  <a:srgbClr val="000000"/>
                </a:solidFill>
                <a:latin typeface="Kruti Dev 010" pitchFamily="2" charset="0"/>
              </a:rPr>
              <a:t> </a:t>
            </a:r>
            <a:r>
              <a:rPr lang="en-US" sz="2000" dirty="0" err="1">
                <a:solidFill>
                  <a:srgbClr val="000000"/>
                </a:solidFill>
                <a:latin typeface="Kruti Dev 010" pitchFamily="2" charset="0"/>
              </a:rPr>
              <a:t>eky</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 Je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&amp; cps </a:t>
            </a:r>
            <a:r>
              <a:rPr lang="en-US" sz="2000" dirty="0" err="1">
                <a:solidFill>
                  <a:srgbClr val="000000"/>
                </a:solidFill>
                <a:latin typeface="Kruti Dev 010" pitchFamily="2" charset="0"/>
              </a:rPr>
              <a:t>bUosaVªh</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ykxr</a:t>
            </a:r>
            <a:endParaRPr lang="en-US" sz="2000" dirty="0">
              <a:solidFill>
                <a:srgbClr val="000000"/>
              </a:solidFill>
              <a:latin typeface="Garamond" pitchFamily="18"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10"/>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1">
                                            <p:txEl>
                                              <p:pRg st="4" end="4"/>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11">
                                            <p:txEl>
                                              <p:pRg st="2" end="2"/>
                                            </p:txEl>
                                          </p:spTgt>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 presetClass="entr" presetSubtype="0" fill="hold" nodeType="clickEffect">
                                  <p:stCondLst>
                                    <p:cond delay="0"/>
                                  </p:stCondLst>
                                  <p:childTnLst>
                                    <p:set>
                                      <p:cBhvr>
                                        <p:cTn id="44" dur="1" fill="hold">
                                          <p:stCondLst>
                                            <p:cond delay="0"/>
                                          </p:stCondLst>
                                        </p:cTn>
                                        <p:tgtEl>
                                          <p:spTgt spid="11">
                                            <p:txEl>
                                              <p:pRg st="3" end="3"/>
                                            </p:txEl>
                                          </p:spTgt>
                                        </p:tgtEl>
                                        <p:attrNameLst>
                                          <p:attrName>style.visibility</p:attrName>
                                        </p:attrNameLst>
                                      </p:cBhvr>
                                      <p:to>
                                        <p:strVal val="visible"/>
                                      </p:to>
                                    </p:set>
                                  </p:childTnLst>
                                </p:cTn>
                              </p:par>
                              <p:par>
                                <p:cTn id="45" presetID="1" presetClass="entr" presetSubtype="0" fill="hold" grpId="0" nodeType="withEffect">
                                  <p:stCondLst>
                                    <p:cond delay="0"/>
                                  </p:stCondLst>
                                  <p:childTnLst>
                                    <p:set>
                                      <p:cBhvr>
                                        <p:cTn id="46"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P spid="12"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Title 1"/>
          <p:cNvSpPr>
            <a:spLocks noGrp="1"/>
          </p:cNvSpPr>
          <p:nvPr>
            <p:ph type="title"/>
          </p:nvPr>
        </p:nvSpPr>
        <p:spPr>
          <a:xfrm>
            <a:off x="304800" y="228600"/>
            <a:ext cx="4114800" cy="715963"/>
          </a:xfrm>
          <a:noFill/>
          <a:ln>
            <a:solidFill>
              <a:srgbClr val="000000"/>
            </a:solidFill>
            <a:round/>
          </a:ln>
          <a:extLst>
            <a:ext uri="{909E8E84-426E-40dd-AFC4-6F175D3DCCD1}">
              <a14:hiddenFill xmlns:a14="http://schemas.microsoft.com/office/drawing/2010/main" xmlns="">
                <a:solidFill>
                  <a:srgbClr val="FFFFFF"/>
                </a:solidFill>
              </a14:hiddenFill>
            </a:ext>
          </a:extLst>
        </p:spPr>
        <p:txBody>
          <a:bodyPr vert="horz" wrap="square" lIns="82945" tIns="41473" rIns="82945" bIns="41473" numCol="1" anchor="ctr" anchorCtr="0" compatLnSpc="1">
            <a:prstTxWarp prst="textNoShape">
              <a:avLst/>
            </a:prstTxWarp>
          </a:bodyPr>
          <a:lstStyle/>
          <a:p>
            <a:pPr algn="l"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400">
                <a:solidFill>
                  <a:srgbClr val="000000"/>
                </a:solidFill>
                <a:cs typeface="Arial" charset="0"/>
              </a:rPr>
              <a:t>Introducing Financial </a:t>
            </a:r>
            <a:r>
              <a:rPr lang="en-US" sz="2400" dirty="0">
                <a:solidFill>
                  <a:srgbClr val="000000"/>
                </a:solidFill>
                <a:cs typeface="Arial" charset="0"/>
              </a:rPr>
              <a:t>S</a:t>
            </a:r>
            <a:r>
              <a:rPr lang="en-US" sz="2400">
                <a:solidFill>
                  <a:srgbClr val="000000"/>
                </a:solidFill>
                <a:cs typeface="Arial" charset="0"/>
              </a:rPr>
              <a:t>tatements</a:t>
            </a:r>
            <a:endParaRPr lang="en-US" sz="2400" dirty="0">
              <a:solidFill>
                <a:srgbClr val="000000"/>
              </a:solidFill>
              <a:cs typeface="Arial" charset="0"/>
            </a:endParaRPr>
          </a:p>
        </p:txBody>
      </p:sp>
      <p:sp>
        <p:nvSpPr>
          <p:cNvPr id="29699" name="Content Placeholder 2"/>
          <p:cNvSpPr>
            <a:spLocks noGrp="1"/>
          </p:cNvSpPr>
          <p:nvPr>
            <p:ph idx="1"/>
          </p:nvPr>
        </p:nvSpPr>
        <p:spPr>
          <a:xfrm>
            <a:off x="304800" y="1143000"/>
            <a:ext cx="4114800" cy="5213350"/>
          </a:xfrm>
          <a:ln>
            <a:solidFill>
              <a:srgbClr val="000000"/>
            </a:solidFill>
            <a:round/>
          </a:ln>
        </p:spPr>
        <p:txBody>
          <a:bodyPr lIns="82945" tIns="41473" rIns="82945" bIns="41473"/>
          <a:lstStyle/>
          <a:p>
            <a:pPr marL="200025" indent="-200025">
              <a:spcBef>
                <a:spcPts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When we get a health check-up done, it shows us key health indicators; the doctor reads it and tells us about the health of our body.</a:t>
            </a:r>
          </a:p>
          <a:p>
            <a:pPr marL="200025" indent="-200025">
              <a:spcBef>
                <a:spcPts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In the same way, financial statements tell us about the health of a business. </a:t>
            </a:r>
            <a:endParaRPr lang="en-US" sz="2000" dirty="0">
              <a:solidFill>
                <a:srgbClr val="000000"/>
              </a:solidFill>
              <a:latin typeface="Arial" charset="0"/>
              <a:cs typeface="Arial" charset="0"/>
            </a:endParaRPr>
          </a:p>
          <a:p>
            <a:pPr marL="200025" indent="-200025" eaLnBrk="1" hangingPunct="1">
              <a:spcBef>
                <a:spcPts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cs typeface="Arial" charset="0"/>
              </a:rPr>
              <a:t>Every business used three statements to do that. These are</a:t>
            </a:r>
          </a:p>
          <a:p>
            <a:pPr marL="857250" lvl="1" indent="-457200" eaLnBrk="1" hangingPunct="1">
              <a:spcBef>
                <a:spcPts val="0"/>
              </a:spcBef>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cs typeface="Arial" charset="0"/>
              </a:rPr>
              <a:t>Profit and loss statement</a:t>
            </a:r>
          </a:p>
          <a:p>
            <a:pPr marL="857250" lvl="1" indent="-457200" eaLnBrk="1" hangingPunct="1">
              <a:spcBef>
                <a:spcPts val="0"/>
              </a:spcBef>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cs typeface="Arial" charset="0"/>
              </a:rPr>
              <a:t>Cash flow statement</a:t>
            </a:r>
          </a:p>
          <a:p>
            <a:pPr marL="857250" lvl="1" indent="-457200" eaLnBrk="1" hangingPunct="1">
              <a:spcBef>
                <a:spcPts val="0"/>
              </a:spcBef>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cs typeface="Arial" charset="0"/>
              </a:rPr>
              <a:t>Balance sheet</a:t>
            </a:r>
          </a:p>
          <a:p>
            <a:pPr marL="200025" indent="-200025" eaLnBrk="1" hangingPunct="1">
              <a:spcBef>
                <a:spcPts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latin typeface="Arial" charset="0"/>
                <a:cs typeface="Arial" charset="0"/>
              </a:rPr>
              <a:t>Let’s look at these statements one by one</a:t>
            </a:r>
          </a:p>
        </p:txBody>
      </p:sp>
      <p:sp>
        <p:nvSpPr>
          <p:cNvPr id="16388"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47634023-59B2-4009-854E-949DA7BD826E}" type="slidenum">
              <a:rPr lang="en-US" sz="1600" b="1">
                <a:latin typeface="Calibri" pitchFamily="34" charset="0"/>
              </a:rPr>
              <a:pPr algn="ctr"/>
              <a:t>3</a:t>
            </a:fld>
            <a:endParaRPr lang="en-US" sz="1600" b="1">
              <a:latin typeface="Calibri" pitchFamily="34" charset="0"/>
            </a:endParaRPr>
          </a:p>
        </p:txBody>
      </p:sp>
      <p:sp>
        <p:nvSpPr>
          <p:cNvPr id="7" name="Title 1"/>
          <p:cNvSpPr txBox="1">
            <a:spLocks/>
          </p:cNvSpPr>
          <p:nvPr/>
        </p:nvSpPr>
        <p:spPr bwMode="auto">
          <a:xfrm>
            <a:off x="4695524" y="228600"/>
            <a:ext cx="4114800" cy="715963"/>
          </a:xfrm>
          <a:prstGeom prst="rect">
            <a:avLst/>
          </a:prstGeom>
          <a:noFill/>
          <a:ln>
            <a:solidFill>
              <a:srgbClr val="000000"/>
            </a:solidFill>
            <a:round/>
          </a:ln>
          <a:extLst>
            <a:ext uri="{909E8E84-426E-40dd-AFC4-6F175D3DCCD1}">
              <a14:hiddenFill xmlns:a14="http://schemas.microsoft.com/office/drawing/2010/main" xmlns="">
                <a:solidFill>
                  <a:srgbClr val="FFFFFF"/>
                </a:solidFill>
              </a14:hiddenFill>
            </a:ext>
          </a:extLst>
        </p:spPr>
        <p:txBody>
          <a:bodyPr vert="horz" wrap="square" lIns="82945" tIns="41473" rIns="82945" bIns="41473" numCol="1" anchor="ctr" anchorCtr="0" compatLnSpc="1">
            <a:prstTxWarp prst="textNoShape">
              <a:avLst/>
            </a:prstTxWarp>
          </a:bodyPr>
          <a:lstStyle>
            <a:lvl1pPr algn="ctr" rtl="0" eaLnBrk="0" fontAlgn="base" hangingPunct="0">
              <a:spcBef>
                <a:spcPct val="0"/>
              </a:spcBef>
              <a:spcAft>
                <a:spcPct val="0"/>
              </a:spcAft>
              <a:defRPr sz="4400" kern="1200">
                <a:solidFill>
                  <a:schemeClr val="tx1"/>
                </a:solidFill>
                <a:latin typeface="Arial" pitchFamily="34" charset="0"/>
                <a:ea typeface="+mj-ea"/>
                <a:cs typeface="Arial" pitchFamily="34" charset="0"/>
              </a:defRPr>
            </a:lvl1pPr>
            <a:lvl2pPr algn="ctr" rtl="0" eaLnBrk="0" fontAlgn="base" hangingPunct="0">
              <a:spcBef>
                <a:spcPct val="0"/>
              </a:spcBef>
              <a:spcAft>
                <a:spcPct val="0"/>
              </a:spcAft>
              <a:defRPr sz="4400">
                <a:solidFill>
                  <a:schemeClr val="tx1"/>
                </a:solidFill>
                <a:latin typeface="Arial" charset="0"/>
                <a:cs typeface="Arial" charset="0"/>
              </a:defRPr>
            </a:lvl2pPr>
            <a:lvl3pPr algn="ctr" rtl="0" eaLnBrk="0" fontAlgn="base" hangingPunct="0">
              <a:spcBef>
                <a:spcPct val="0"/>
              </a:spcBef>
              <a:spcAft>
                <a:spcPct val="0"/>
              </a:spcAft>
              <a:defRPr sz="4400">
                <a:solidFill>
                  <a:schemeClr val="tx1"/>
                </a:solidFill>
                <a:latin typeface="Arial" charset="0"/>
                <a:cs typeface="Arial" charset="0"/>
              </a:defRPr>
            </a:lvl3pPr>
            <a:lvl4pPr algn="ctr" rtl="0" eaLnBrk="0" fontAlgn="base" hangingPunct="0">
              <a:spcBef>
                <a:spcPct val="0"/>
              </a:spcBef>
              <a:spcAft>
                <a:spcPct val="0"/>
              </a:spcAft>
              <a:defRPr sz="4400">
                <a:solidFill>
                  <a:schemeClr val="tx1"/>
                </a:solidFill>
                <a:latin typeface="Arial" charset="0"/>
                <a:cs typeface="Arial" charset="0"/>
              </a:defRPr>
            </a:lvl4pPr>
            <a:lvl5pPr algn="ctr" rtl="0" eaLnBrk="0" fontAlgn="base" hangingPunct="0">
              <a:spcBef>
                <a:spcPct val="0"/>
              </a:spcBef>
              <a:spcAft>
                <a:spcPct val="0"/>
              </a:spcAft>
              <a:defRPr sz="4400">
                <a:solidFill>
                  <a:schemeClr val="tx1"/>
                </a:solidFill>
                <a:latin typeface="Arial" charset="0"/>
                <a:cs typeface="Arial"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a:lstStyle>
          <a:p>
            <a:pPr algn="l"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x-none" sz="2400" dirty="0">
                <a:solidFill>
                  <a:srgbClr val="000000"/>
                </a:solidFill>
                <a:cs typeface="Arial" charset="0"/>
              </a:rPr>
              <a:t>वित्तीय ब्यौरों/स्टेटमेंट का परिचय </a:t>
            </a:r>
            <a:endParaRPr lang="en-US" sz="2400" dirty="0">
              <a:solidFill>
                <a:srgbClr val="000000"/>
              </a:solidFill>
              <a:cs typeface="Arial" charset="0"/>
            </a:endParaRPr>
          </a:p>
        </p:txBody>
      </p:sp>
      <p:sp>
        <p:nvSpPr>
          <p:cNvPr id="8" name="Content Placeholder 2"/>
          <p:cNvSpPr txBox="1">
            <a:spLocks/>
          </p:cNvSpPr>
          <p:nvPr/>
        </p:nvSpPr>
        <p:spPr bwMode="auto">
          <a:xfrm>
            <a:off x="4695524" y="1143000"/>
            <a:ext cx="4114800" cy="5213350"/>
          </a:xfrm>
          <a:prstGeom prst="rect">
            <a:avLst/>
          </a:prstGeom>
          <a:noFill/>
          <a:ln>
            <a:solidFill>
              <a:srgbClr val="000000"/>
            </a:solidFill>
            <a:round/>
          </a:ln>
          <a:extLst>
            <a:ext uri="{909E8E84-426E-40dd-AFC4-6F175D3DCCD1}">
              <a14:hiddenFill xmlns:a14="http://schemas.microsoft.com/office/drawing/2010/main" xmlns="">
                <a:solidFill>
                  <a:srgbClr val="FFFFFF"/>
                </a:solidFill>
              </a14:hiddenFill>
            </a:ext>
          </a:extLst>
        </p:spPr>
        <p:txBody>
          <a:bodyPr vert="horz" wrap="square" lIns="82945" tIns="41473" rIns="82945" bIns="41473" numCol="1" anchor="t" anchorCtr="0" compatLnSpc="1">
            <a:prstTxWarp prst="textNoShape">
              <a:avLst/>
            </a:prstTxWarp>
          </a:bodyPr>
          <a:lstStyle>
            <a:lvl1pPr marL="342900" indent="-342900" algn="l" rtl="0" eaLnBrk="0" fontAlgn="base" hangingPunct="0">
              <a:spcBef>
                <a:spcPct val="20000"/>
              </a:spcBef>
              <a:spcAft>
                <a:spcPct val="0"/>
              </a:spcAft>
              <a:buFont typeface="Arial" pitchFamily="34" charset="0"/>
              <a:buChar char="•"/>
              <a:defRPr sz="32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pitchFamily="34" charset="0"/>
              <a:buChar char="–"/>
              <a:defRPr sz="28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a:lnSpc>
                <a:spcPct val="140000"/>
              </a:lnSpc>
              <a:spcBef>
                <a:spcPts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x-none" sz="1650" dirty="0">
                <a:solidFill>
                  <a:srgbClr val="000000"/>
                </a:solidFill>
              </a:rPr>
              <a:t>जब हम सेहत की जांच करवाते हैं, तो यह सेहत के प्रमुख सूचकों को दर्शाता है; डॉक्टर इसे पढ़ता है और हमारे शरीर की सेहत के बारे में बताता है।</a:t>
            </a:r>
          </a:p>
          <a:p>
            <a:pPr marL="200025" indent="-200025">
              <a:lnSpc>
                <a:spcPct val="140000"/>
              </a:lnSpc>
              <a:spcBef>
                <a:spcPts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x-none" sz="1650" dirty="0">
                <a:solidFill>
                  <a:srgbClr val="000000"/>
                </a:solidFill>
              </a:rPr>
              <a:t>इसी प्रकार से, वित्तीय ब्यौरे हमें व्यापार की सेहत के बारे में बताते हैं।</a:t>
            </a:r>
          </a:p>
          <a:p>
            <a:pPr marL="200025" indent="-200025">
              <a:lnSpc>
                <a:spcPct val="140000"/>
              </a:lnSpc>
              <a:spcBef>
                <a:spcPts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x-none" sz="1650" dirty="0">
                <a:solidFill>
                  <a:srgbClr val="000000"/>
                </a:solidFill>
              </a:rPr>
              <a:t>प्रत्येक व्यापार में ऐसा करने के लिए तीन ब्यौरों/स्टेटमेंट्स का प्रयोग किया जाता है। ये हैं:</a:t>
            </a:r>
          </a:p>
          <a:p>
            <a:pPr marL="571500">
              <a:lnSpc>
                <a:spcPct val="140000"/>
              </a:lnSpc>
              <a:spcBef>
                <a:spcPts val="0"/>
              </a:spcBef>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x-none" sz="1650" dirty="0">
                <a:solidFill>
                  <a:srgbClr val="000000"/>
                </a:solidFill>
              </a:rPr>
              <a:t>लाभ और हानि का ब्यौरा/प्रॉफिट एंड लॉस स्टेटमेंट</a:t>
            </a:r>
          </a:p>
          <a:p>
            <a:pPr marL="571500">
              <a:lnSpc>
                <a:spcPct val="140000"/>
              </a:lnSpc>
              <a:spcBef>
                <a:spcPts val="0"/>
              </a:spcBef>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x-none" sz="1650" dirty="0">
                <a:solidFill>
                  <a:srgbClr val="000000"/>
                </a:solidFill>
              </a:rPr>
              <a:t>नकदी प्रवाह ब्यौरा/केश फ्लो स्टेटमेंट</a:t>
            </a:r>
          </a:p>
          <a:p>
            <a:pPr marL="571500">
              <a:lnSpc>
                <a:spcPct val="140000"/>
              </a:lnSpc>
              <a:spcBef>
                <a:spcPts val="0"/>
              </a:spcBef>
              <a:buSzPct val="100000"/>
              <a:buFont typeface="+mj-lt"/>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x-none" sz="1650" dirty="0">
                <a:solidFill>
                  <a:srgbClr val="000000"/>
                </a:solidFill>
              </a:rPr>
              <a:t>बैलेंस शीट</a:t>
            </a:r>
          </a:p>
          <a:p>
            <a:pPr marL="200025" indent="-200025">
              <a:lnSpc>
                <a:spcPct val="140000"/>
              </a:lnSpc>
              <a:spcBef>
                <a:spcPts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x-none" sz="1650" dirty="0">
                <a:solidFill>
                  <a:srgbClr val="000000"/>
                </a:solidFill>
              </a:rPr>
              <a:t>आइए, इन तीनों ब्यौरों के बारे में संक्षिप्त में जानते हैं</a:t>
            </a:r>
            <a:endParaRPr lang="en-US" sz="1650" dirty="0">
              <a:solidFill>
                <a:srgbClr val="000000"/>
              </a:solidFill>
              <a:latin typeface="Arial" charset="0"/>
              <a:cs typeface="Arial" charset="0"/>
            </a:endParaRPr>
          </a:p>
        </p:txBody>
      </p:sp>
    </p:spTree>
    <p:extLst>
      <p:ext uri="{BB962C8B-B14F-4D97-AF65-F5344CB8AC3E}">
        <p14:creationId xmlns:p14="http://schemas.microsoft.com/office/powerpoint/2010/main" val="28601942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2969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9699">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9699">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29699">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29699">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29699">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29699">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nodeType="clickEffect">
                                  <p:stCondLst>
                                    <p:cond delay="0"/>
                                  </p:stCondLst>
                                  <p:childTnLst>
                                    <p:set>
                                      <p:cBhvr>
                                        <p:cTn id="58"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6700" y="228600"/>
            <a:ext cx="40767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Direct costs and inventory</a:t>
            </a:r>
            <a:endParaRPr lang="mr-IN" sz="2400" dirty="0">
              <a:solidFill>
                <a:srgbClr val="000000"/>
              </a:solidFill>
              <a:latin typeface="Arial" charset="0"/>
              <a:ea typeface="+mn-ea"/>
              <a:cs typeface="Arial" charset="0"/>
            </a:endParaRPr>
          </a:p>
        </p:txBody>
      </p:sp>
      <p:sp>
        <p:nvSpPr>
          <p:cNvPr id="3" name="Content Placeholder 2"/>
          <p:cNvSpPr>
            <a:spLocks noGrp="1"/>
          </p:cNvSpPr>
          <p:nvPr>
            <p:ph idx="1"/>
          </p:nvPr>
        </p:nvSpPr>
        <p:spPr>
          <a:xfrm>
            <a:off x="266700" y="1143000"/>
            <a:ext cx="4076700" cy="3124200"/>
          </a:xfrm>
          <a:ln>
            <a:solidFill>
              <a:srgbClr val="000000"/>
            </a:solidFill>
            <a:round/>
          </a:ln>
        </p:spPr>
        <p:txBody>
          <a:bodyPr lIns="82945" tIns="41473" rIns="82945" bIns="41473"/>
          <a:lstStyle/>
          <a:p>
            <a:pPr marL="200025" indent="-200025" eaLnBrk="1" hangingPunct="1">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Let’s use the formula</a:t>
            </a:r>
          </a:p>
          <a:p>
            <a:pPr marL="717550" lvl="1" indent="-200025" eaLnBrk="1" hangingPunct="1">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rPr>
              <a:t>Cost of opening raw material inventory: Since Maya had no bananas to start with, the opening inventory is Rs. 0</a:t>
            </a:r>
          </a:p>
          <a:p>
            <a:pPr marL="717550" lvl="1" indent="-200025" eaLnBrk="1" hangingPunct="1">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rPr>
              <a:t>Cost of raw material: Since Maya spent </a:t>
            </a:r>
            <a:r>
              <a:rPr lang="en-US" sz="1400" dirty="0" err="1">
                <a:solidFill>
                  <a:srgbClr val="000000"/>
                </a:solidFill>
                <a:latin typeface="Arial" charset="0"/>
              </a:rPr>
              <a:t>Rs</a:t>
            </a:r>
            <a:r>
              <a:rPr lang="en-US" sz="1400" dirty="0">
                <a:solidFill>
                  <a:srgbClr val="000000"/>
                </a:solidFill>
                <a:latin typeface="Arial" charset="0"/>
              </a:rPr>
              <a:t>. 1 per banana for 2000 bananas, the cost of raw material is </a:t>
            </a:r>
            <a:r>
              <a:rPr lang="en-US" sz="1400" dirty="0" err="1">
                <a:solidFill>
                  <a:srgbClr val="000000"/>
                </a:solidFill>
                <a:latin typeface="Arial" charset="0"/>
              </a:rPr>
              <a:t>Rs</a:t>
            </a:r>
            <a:r>
              <a:rPr lang="en-US" sz="1400" dirty="0">
                <a:solidFill>
                  <a:srgbClr val="000000"/>
                </a:solidFill>
                <a:latin typeface="Arial" charset="0"/>
              </a:rPr>
              <a:t>. 2000</a:t>
            </a:r>
          </a:p>
          <a:p>
            <a:pPr marL="717550" lvl="1" indent="-200025" eaLnBrk="1" hangingPunct="1">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cs typeface="Arial" charset="0"/>
              </a:rPr>
              <a:t>Since she didn’t pay any </a:t>
            </a:r>
            <a:r>
              <a:rPr lang="en-US" sz="1400" dirty="0" err="1">
                <a:solidFill>
                  <a:srgbClr val="000000"/>
                </a:solidFill>
                <a:latin typeface="Arial" charset="0"/>
                <a:cs typeface="Arial" charset="0"/>
              </a:rPr>
              <a:t>labour</a:t>
            </a:r>
            <a:r>
              <a:rPr lang="en-US" sz="1400" dirty="0">
                <a:solidFill>
                  <a:srgbClr val="000000"/>
                </a:solidFill>
                <a:latin typeface="Arial" charset="0"/>
                <a:cs typeface="Arial" charset="0"/>
              </a:rPr>
              <a:t> costs, that is </a:t>
            </a:r>
            <a:r>
              <a:rPr lang="en-US" sz="1400" dirty="0" err="1">
                <a:solidFill>
                  <a:srgbClr val="000000"/>
                </a:solidFill>
                <a:latin typeface="Arial" charset="0"/>
                <a:cs typeface="Arial" charset="0"/>
              </a:rPr>
              <a:t>Rs</a:t>
            </a:r>
            <a:r>
              <a:rPr lang="en-US" sz="1400" dirty="0">
                <a:solidFill>
                  <a:srgbClr val="000000"/>
                </a:solidFill>
                <a:latin typeface="Arial" charset="0"/>
                <a:cs typeface="Arial" charset="0"/>
              </a:rPr>
              <a:t>. 0</a:t>
            </a:r>
            <a:endParaRPr lang="mr-IN" sz="1200" dirty="0">
              <a:solidFill>
                <a:srgbClr val="000000"/>
              </a:solidFill>
              <a:latin typeface="Arial" charset="0"/>
              <a:cs typeface="Arial" charset="0"/>
            </a:endParaRPr>
          </a:p>
          <a:p>
            <a:pPr marL="717550" lvl="1" indent="-200025" eaLnBrk="1" hangingPunct="1">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latin typeface="Arial" charset="0"/>
              </a:rPr>
              <a:t>Cost of closing raw material inventory: Since there are 300 bananas left and the cost per banana was Rs. 1, the closing inventory is </a:t>
            </a:r>
            <a:r>
              <a:rPr lang="en-US" sz="1400" dirty="0" err="1">
                <a:solidFill>
                  <a:srgbClr val="000000"/>
                </a:solidFill>
                <a:latin typeface="Arial" charset="0"/>
              </a:rPr>
              <a:t>Rs</a:t>
            </a:r>
            <a:r>
              <a:rPr lang="en-US" sz="1400" dirty="0">
                <a:solidFill>
                  <a:srgbClr val="000000"/>
                </a:solidFill>
                <a:latin typeface="Arial" charset="0"/>
              </a:rPr>
              <a:t> 300</a:t>
            </a:r>
          </a:p>
        </p:txBody>
      </p:sp>
      <p:sp>
        <p:nvSpPr>
          <p:cNvPr id="36868"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345D3164-D6DC-4E49-A9A1-712C3E602079}" type="slidenum">
              <a:rPr lang="en-US" sz="1600" b="1">
                <a:latin typeface="Calibri" pitchFamily="34" charset="0"/>
              </a:rPr>
              <a:pPr algn="ctr"/>
              <a:t>30</a:t>
            </a:fld>
            <a:endParaRPr lang="mr-IN" sz="1600" b="1">
              <a:latin typeface="Calibri" pitchFamily="34" charset="0"/>
            </a:endParaRPr>
          </a:p>
        </p:txBody>
      </p:sp>
      <p:sp>
        <p:nvSpPr>
          <p:cNvPr id="10" name="Rectangle 4"/>
          <p:cNvSpPr>
            <a:spLocks noChangeArrowheads="1"/>
          </p:cNvSpPr>
          <p:nvPr/>
        </p:nvSpPr>
        <p:spPr bwMode="auto">
          <a:xfrm>
            <a:off x="344487" y="4419600"/>
            <a:ext cx="4075113" cy="1203326"/>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1600" b="1" dirty="0">
                <a:solidFill>
                  <a:srgbClr val="000000"/>
                </a:solidFill>
                <a:latin typeface="Garamond" pitchFamily="18" charset="0"/>
              </a:rPr>
              <a:t>Use of formula</a:t>
            </a:r>
            <a:r>
              <a:rPr lang="en-US" sz="1600" dirty="0">
                <a:solidFill>
                  <a:srgbClr val="000000"/>
                </a:solidFill>
                <a:latin typeface="Garamond" pitchFamily="18" charset="0"/>
              </a:rPr>
              <a:t>: Direct cost= Cost of opening inventory (Rs. 0) + Cost of raw material used in production (Rs. 2000) + </a:t>
            </a:r>
            <a:r>
              <a:rPr lang="en-US" sz="1600" dirty="0" err="1">
                <a:solidFill>
                  <a:srgbClr val="000000"/>
                </a:solidFill>
                <a:latin typeface="Garamond" pitchFamily="18" charset="0"/>
              </a:rPr>
              <a:t>Labour</a:t>
            </a:r>
            <a:r>
              <a:rPr lang="en-US" sz="1600" dirty="0">
                <a:solidFill>
                  <a:srgbClr val="000000"/>
                </a:solidFill>
                <a:latin typeface="Garamond" pitchFamily="18" charset="0"/>
              </a:rPr>
              <a:t> costs (</a:t>
            </a:r>
            <a:r>
              <a:rPr lang="en-US" sz="1600" dirty="0" err="1">
                <a:solidFill>
                  <a:srgbClr val="000000"/>
                </a:solidFill>
                <a:latin typeface="Garamond" pitchFamily="18" charset="0"/>
              </a:rPr>
              <a:t>Rs</a:t>
            </a:r>
            <a:r>
              <a:rPr lang="en-US" sz="1600" dirty="0">
                <a:solidFill>
                  <a:srgbClr val="000000"/>
                </a:solidFill>
                <a:latin typeface="Garamond" pitchFamily="18" charset="0"/>
              </a:rPr>
              <a:t>. 0) – Cost of closing inventory (Rs. 300) = Rs. 1700</a:t>
            </a:r>
          </a:p>
        </p:txBody>
      </p:sp>
      <p:sp>
        <p:nvSpPr>
          <p:cNvPr id="9" name="Title 1"/>
          <p:cNvSpPr txBox="1">
            <a:spLocks/>
          </p:cNvSpPr>
          <p:nvPr/>
        </p:nvSpPr>
        <p:spPr bwMode="auto">
          <a:xfrm>
            <a:off x="4724400" y="212725"/>
            <a:ext cx="40767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izR</a:t>
            </a:r>
            <a:r>
              <a:rPr lang="en-US" sz="2400" dirty="0">
                <a:solidFill>
                  <a:srgbClr val="000000"/>
                </a:solidFill>
                <a:latin typeface="Kruti Dev 010" pitchFamily="2" charset="0"/>
              </a:rPr>
              <a:t>;{k </a:t>
            </a:r>
            <a:r>
              <a:rPr lang="en-US" sz="2400" dirty="0" err="1">
                <a:solidFill>
                  <a:srgbClr val="000000"/>
                </a:solidFill>
                <a:latin typeface="Kruti Dev 010" pitchFamily="2" charset="0"/>
              </a:rPr>
              <a:t>ykxr</a:t>
            </a:r>
            <a:r>
              <a:rPr lang="en-US" sz="2400" dirty="0">
                <a:solidFill>
                  <a:srgbClr val="000000"/>
                </a:solidFill>
                <a:latin typeface="Kruti Dev 010" pitchFamily="2" charset="0"/>
              </a:rPr>
              <a:t> </a:t>
            </a:r>
            <a:r>
              <a:rPr lang="en-US" sz="2400" dirty="0" err="1">
                <a:solidFill>
                  <a:srgbClr val="000000"/>
                </a:solidFill>
                <a:latin typeface="Kruti Dev 010" pitchFamily="2" charset="0"/>
              </a:rPr>
              <a:t>vkSj</a:t>
            </a:r>
            <a:r>
              <a:rPr lang="en-US" sz="2400" dirty="0">
                <a:solidFill>
                  <a:srgbClr val="000000"/>
                </a:solidFill>
                <a:latin typeface="Kruti Dev 010" pitchFamily="2" charset="0"/>
              </a:rPr>
              <a:t> </a:t>
            </a:r>
            <a:r>
              <a:rPr lang="en-US" sz="2400" dirty="0" err="1">
                <a:solidFill>
                  <a:srgbClr val="000000"/>
                </a:solidFill>
                <a:latin typeface="Kruti Dev 010" pitchFamily="2" charset="0"/>
              </a:rPr>
              <a:t>bUosaVªh</a:t>
            </a:r>
            <a:endParaRPr lang="mr-IN" sz="2400" dirty="0">
              <a:solidFill>
                <a:srgbClr val="000000"/>
              </a:solidFill>
              <a:latin typeface="Arial" charset="0"/>
              <a:ea typeface="+mn-ea"/>
              <a:cs typeface="Arial" charset="0"/>
            </a:endParaRPr>
          </a:p>
        </p:txBody>
      </p:sp>
      <p:sp>
        <p:nvSpPr>
          <p:cNvPr id="11" name="Content Placeholder 2"/>
          <p:cNvSpPr txBox="1">
            <a:spLocks/>
          </p:cNvSpPr>
          <p:nvPr/>
        </p:nvSpPr>
        <p:spPr bwMode="auto">
          <a:xfrm>
            <a:off x="4724400" y="1127125"/>
            <a:ext cx="4076700" cy="39624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4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err="1">
                <a:solidFill>
                  <a:srgbClr val="000000"/>
                </a:solidFill>
                <a:latin typeface="Kruti Dev 010" pitchFamily="2" charset="0"/>
              </a:rPr>
              <a:t>vc</a:t>
            </a:r>
            <a:r>
              <a:rPr lang="en-US" sz="1800" dirty="0">
                <a:solidFill>
                  <a:srgbClr val="000000"/>
                </a:solidFill>
                <a:latin typeface="Kruti Dev 010" pitchFamily="2" charset="0"/>
              </a:rPr>
              <a:t> </a:t>
            </a:r>
            <a:r>
              <a:rPr lang="en-US" sz="1800" dirty="0" err="1">
                <a:solidFill>
                  <a:srgbClr val="000000"/>
                </a:solidFill>
                <a:latin typeface="Kruti Dev 010" pitchFamily="2" charset="0"/>
              </a:rPr>
              <a:t>bl</a:t>
            </a:r>
            <a:r>
              <a:rPr lang="en-US" sz="1800" dirty="0">
                <a:solidFill>
                  <a:srgbClr val="000000"/>
                </a:solidFill>
                <a:latin typeface="Kruti Dev 010" pitchFamily="2" charset="0"/>
              </a:rPr>
              <a:t> </a:t>
            </a:r>
            <a:r>
              <a:rPr lang="en-US" sz="1800" dirty="0" err="1">
                <a:solidFill>
                  <a:srgbClr val="000000"/>
                </a:solidFill>
                <a:latin typeface="Kruti Dev 010" pitchFamily="2" charset="0"/>
              </a:rPr>
              <a:t>lw</a:t>
            </a:r>
            <a:r>
              <a:rPr lang="en-US" sz="1800" dirty="0">
                <a:solidFill>
                  <a:srgbClr val="000000"/>
                </a:solidFill>
                <a:latin typeface="Kruti Dev 010" pitchFamily="2" charset="0"/>
              </a:rPr>
              <a:t>= </a:t>
            </a:r>
            <a:r>
              <a:rPr lang="en-US" sz="1800" dirty="0" err="1">
                <a:solidFill>
                  <a:srgbClr val="000000"/>
                </a:solidFill>
                <a:latin typeface="Kruti Dev 010" pitchFamily="2" charset="0"/>
              </a:rPr>
              <a:t>dk</a:t>
            </a:r>
            <a:r>
              <a:rPr lang="en-US" sz="1800" dirty="0">
                <a:solidFill>
                  <a:srgbClr val="000000"/>
                </a:solidFill>
                <a:latin typeface="Kruti Dev 010" pitchFamily="2" charset="0"/>
              </a:rPr>
              <a:t> </a:t>
            </a:r>
            <a:r>
              <a:rPr lang="en-US" sz="1800" dirty="0" err="1">
                <a:solidFill>
                  <a:srgbClr val="000000"/>
                </a:solidFill>
                <a:latin typeface="Kruti Dev 010" pitchFamily="2" charset="0"/>
              </a:rPr>
              <a:t>iz;ksx</a:t>
            </a:r>
            <a:r>
              <a:rPr lang="en-US" sz="1800" dirty="0">
                <a:solidFill>
                  <a:srgbClr val="000000"/>
                </a:solidFill>
                <a:latin typeface="Kruti Dev 010" pitchFamily="2" charset="0"/>
              </a:rPr>
              <a:t> </a:t>
            </a:r>
            <a:r>
              <a:rPr lang="en-US" sz="1800" dirty="0" err="1">
                <a:solidFill>
                  <a:srgbClr val="000000"/>
                </a:solidFill>
                <a:latin typeface="Kruti Dev 010" pitchFamily="2" charset="0"/>
              </a:rPr>
              <a:t>djrs</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a:t>
            </a:r>
            <a:endParaRPr lang="en-US" sz="1800" dirty="0">
              <a:solidFill>
                <a:srgbClr val="000000"/>
              </a:solidFill>
              <a:latin typeface="Arial" charset="0"/>
            </a:endParaRPr>
          </a:p>
          <a:p>
            <a:pPr marL="717550" lvl="1" indent="-200025" eaLnBrk="1" hangingPunct="1">
              <a:spcBef>
                <a:spcPts val="600"/>
              </a:spcBef>
              <a:spcAft>
                <a:spcPts val="60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dPps</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eky</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bUosaVªh</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kq</a:t>
            </a:r>
            <a:r>
              <a:rPr lang="en-US" sz="1600" dirty="0">
                <a:solidFill>
                  <a:srgbClr val="000000"/>
                </a:solidFill>
                <a:latin typeface="Kruti Dev 010" pitchFamily="2" charset="0"/>
              </a:rPr>
              <a:t>: </a:t>
            </a:r>
            <a:r>
              <a:rPr lang="en-US" sz="1600" dirty="0" err="1">
                <a:solidFill>
                  <a:srgbClr val="000000"/>
                </a:solidFill>
                <a:latin typeface="Kruti Dev 010" pitchFamily="2" charset="0"/>
              </a:rPr>
              <a:t>djus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a:t>
            </a:r>
            <a:r>
              <a:rPr lang="en-US" sz="1600" dirty="0" err="1">
                <a:solidFill>
                  <a:srgbClr val="000000"/>
                </a:solidFill>
                <a:latin typeface="Kruti Dev 010" pitchFamily="2" charset="0"/>
              </a:rPr>
              <a:t>pwafd</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ek;k</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ikl</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vkjaHk</a:t>
            </a:r>
            <a:r>
              <a:rPr lang="en-US" sz="1600" dirty="0">
                <a:solidFill>
                  <a:srgbClr val="000000"/>
                </a:solidFill>
                <a:latin typeface="Kruti Dev 010" pitchFamily="2" charset="0"/>
              </a:rPr>
              <a:t> </a:t>
            </a:r>
            <a:r>
              <a:rPr lang="en-US" sz="1600" dirty="0" err="1">
                <a:solidFill>
                  <a:srgbClr val="000000"/>
                </a:solidFill>
                <a:latin typeface="Kruti Dev 010" pitchFamily="2" charset="0"/>
              </a:rPr>
              <a:t>esa</a:t>
            </a:r>
            <a:r>
              <a:rPr lang="en-US" sz="1600" dirty="0">
                <a:solidFill>
                  <a:srgbClr val="000000"/>
                </a:solidFill>
                <a:latin typeface="Kruti Dev 010" pitchFamily="2" charset="0"/>
              </a:rPr>
              <a:t> ,d </a:t>
            </a:r>
            <a:r>
              <a:rPr lang="en-US" sz="1600" dirty="0" err="1">
                <a:solidFill>
                  <a:srgbClr val="000000"/>
                </a:solidFill>
                <a:latin typeface="Kruti Dev 010" pitchFamily="2" charset="0"/>
              </a:rPr>
              <a:t>Hkh</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dsyk</a:t>
            </a:r>
            <a:r>
              <a:rPr lang="en-US" sz="1600" dirty="0">
                <a:solidFill>
                  <a:srgbClr val="000000"/>
                </a:solidFill>
                <a:latin typeface="Kruti Dev 010" pitchFamily="2" charset="0"/>
              </a:rPr>
              <a:t> </a:t>
            </a:r>
            <a:r>
              <a:rPr lang="en-US" sz="1600" dirty="0" err="1">
                <a:solidFill>
                  <a:srgbClr val="000000"/>
                </a:solidFill>
                <a:latin typeface="Kruti Dev 010" pitchFamily="2" charset="0"/>
              </a:rPr>
              <a:t>ugha</a:t>
            </a:r>
            <a:r>
              <a:rPr lang="en-US" sz="1600" dirty="0">
                <a:solidFill>
                  <a:srgbClr val="000000"/>
                </a:solidFill>
                <a:latin typeface="Kruti Dev 010" pitchFamily="2" charset="0"/>
              </a:rPr>
              <a:t> </a:t>
            </a:r>
            <a:r>
              <a:rPr lang="en-US" sz="1600" dirty="0" err="1">
                <a:solidFill>
                  <a:srgbClr val="000000"/>
                </a:solidFill>
                <a:latin typeface="Kruti Dev 010" pitchFamily="2" charset="0"/>
              </a:rPr>
              <a:t>Fkk</a:t>
            </a:r>
            <a:r>
              <a:rPr lang="en-US" sz="1600" dirty="0">
                <a:solidFill>
                  <a:srgbClr val="000000"/>
                </a:solidFill>
                <a:latin typeface="Kruti Dev 010" pitchFamily="2" charset="0"/>
              </a:rPr>
              <a:t>] </a:t>
            </a:r>
            <a:r>
              <a:rPr lang="en-US" sz="1600" dirty="0" err="1">
                <a:solidFill>
                  <a:srgbClr val="000000"/>
                </a:solidFill>
                <a:latin typeface="Kruti Dev 010" pitchFamily="2" charset="0"/>
              </a:rPr>
              <a:t>blfy</a:t>
            </a:r>
            <a:r>
              <a:rPr lang="en-US" sz="1600" dirty="0">
                <a:solidFill>
                  <a:srgbClr val="000000"/>
                </a:solidFill>
                <a:latin typeface="Kruti Dev 010" pitchFamily="2" charset="0"/>
              </a:rPr>
              <a:t>,  ’</a:t>
            </a:r>
            <a:r>
              <a:rPr lang="en-US" sz="1600" dirty="0" err="1">
                <a:solidFill>
                  <a:srgbClr val="000000"/>
                </a:solidFill>
                <a:latin typeface="Kruti Dev 010" pitchFamily="2" charset="0"/>
              </a:rPr>
              <a:t>kq:vkrh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bUosaVªh</a:t>
            </a:r>
            <a:r>
              <a:rPr lang="en-US" sz="1600" dirty="0">
                <a:solidFill>
                  <a:srgbClr val="000000"/>
                </a:solidFill>
                <a:latin typeface="Kruti Dev 010" pitchFamily="2" charset="0"/>
              </a:rPr>
              <a:t> 0 #- </a:t>
            </a:r>
            <a:r>
              <a:rPr lang="en-US" sz="1600" dirty="0" err="1">
                <a:solidFill>
                  <a:srgbClr val="000000"/>
                </a:solidFill>
                <a:latin typeface="Kruti Dev 010" pitchFamily="2" charset="0"/>
              </a:rPr>
              <a:t>gS</a:t>
            </a:r>
            <a:endParaRPr lang="en-US" sz="1600" dirty="0">
              <a:solidFill>
                <a:srgbClr val="000000"/>
              </a:solidFill>
              <a:latin typeface="Arial" charset="0"/>
            </a:endParaRPr>
          </a:p>
          <a:p>
            <a:pPr marL="717550" lvl="1" indent="-200025" eaLnBrk="1" hangingPunct="1">
              <a:spcBef>
                <a:spcPts val="600"/>
              </a:spcBef>
              <a:spcAft>
                <a:spcPts val="60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dPps</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eky</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a:t>
            </a:r>
            <a:r>
              <a:rPr lang="en-US" sz="1600" dirty="0" err="1">
                <a:solidFill>
                  <a:srgbClr val="000000"/>
                </a:solidFill>
                <a:latin typeface="Kruti Dev 010" pitchFamily="2" charset="0"/>
              </a:rPr>
              <a:t>pwafd</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ek;k</a:t>
            </a:r>
            <a:r>
              <a:rPr lang="en-US" sz="1600" dirty="0">
                <a:solidFill>
                  <a:srgbClr val="000000"/>
                </a:solidFill>
                <a:latin typeface="Kruti Dev 010" pitchFamily="2" charset="0"/>
              </a:rPr>
              <a:t> us 1 #- </a:t>
            </a:r>
            <a:r>
              <a:rPr lang="en-US" sz="1600" dirty="0" err="1">
                <a:solidFill>
                  <a:srgbClr val="000000"/>
                </a:solidFill>
                <a:latin typeface="Kruti Dev 010" pitchFamily="2" charset="0"/>
              </a:rPr>
              <a:t>izfr</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dsyk</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nj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a:t>
            </a:r>
            <a:r>
              <a:rPr lang="en-US" sz="1600" dirty="0">
                <a:solidFill>
                  <a:srgbClr val="000000"/>
                </a:solidFill>
                <a:latin typeface="Kruti Dev 010" pitchFamily="2" charset="0"/>
              </a:rPr>
              <a:t> 2000 </a:t>
            </a:r>
            <a:r>
              <a:rPr lang="en-US" sz="1600" dirty="0" err="1">
                <a:solidFill>
                  <a:srgbClr val="000000"/>
                </a:solidFill>
                <a:latin typeface="Kruti Dev 010" pitchFamily="2" charset="0"/>
              </a:rPr>
              <a:t>dsys</a:t>
            </a:r>
            <a:r>
              <a:rPr lang="en-US" sz="1600" dirty="0">
                <a:solidFill>
                  <a:srgbClr val="000000"/>
                </a:solidFill>
                <a:latin typeface="Kruti Dev 010" pitchFamily="2" charset="0"/>
              </a:rPr>
              <a:t> [</a:t>
            </a:r>
            <a:r>
              <a:rPr lang="en-US" sz="1600" dirty="0" err="1">
                <a:solidFill>
                  <a:srgbClr val="000000"/>
                </a:solidFill>
                <a:latin typeface="Kruti Dev 010" pitchFamily="2" charset="0"/>
              </a:rPr>
              <a:t>kjhns</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rks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dPps</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eky</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2000 #- </a:t>
            </a:r>
            <a:r>
              <a:rPr lang="en-US" sz="1600" dirty="0" err="1">
                <a:solidFill>
                  <a:srgbClr val="000000"/>
                </a:solidFill>
                <a:latin typeface="Kruti Dev 010" pitchFamily="2" charset="0"/>
              </a:rPr>
              <a:t>gSA</a:t>
            </a:r>
            <a:endParaRPr lang="en-US" sz="1600" dirty="0">
              <a:solidFill>
                <a:srgbClr val="000000"/>
              </a:solidFill>
              <a:latin typeface="Arial" charset="0"/>
            </a:endParaRPr>
          </a:p>
          <a:p>
            <a:pPr marL="717550" lvl="1" indent="-200025" eaLnBrk="1" hangingPunct="1">
              <a:spcBef>
                <a:spcPts val="600"/>
              </a:spcBef>
              <a:spcAft>
                <a:spcPts val="60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pwafd</a:t>
            </a:r>
            <a:r>
              <a:rPr lang="en-US" sz="1600" dirty="0">
                <a:solidFill>
                  <a:srgbClr val="000000"/>
                </a:solidFill>
                <a:latin typeface="Kruti Dev 010" pitchFamily="2" charset="0"/>
              </a:rPr>
              <a:t> </a:t>
            </a:r>
            <a:r>
              <a:rPr lang="en-US" sz="1600" dirty="0" err="1">
                <a:solidFill>
                  <a:srgbClr val="000000"/>
                </a:solidFill>
                <a:latin typeface="Kruti Dev 010" pitchFamily="2" charset="0"/>
              </a:rPr>
              <a:t>mlus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dksbZ</a:t>
            </a:r>
            <a:r>
              <a:rPr lang="en-US" sz="1600" dirty="0">
                <a:solidFill>
                  <a:srgbClr val="000000"/>
                </a:solidFill>
                <a:latin typeface="Kruti Dev 010" pitchFamily="2" charset="0"/>
              </a:rPr>
              <a:t> Je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Hkqxrku</a:t>
            </a:r>
            <a:r>
              <a:rPr lang="en-US" sz="1600" dirty="0">
                <a:solidFill>
                  <a:srgbClr val="000000"/>
                </a:solidFill>
                <a:latin typeface="Kruti Dev 010" pitchFamily="2" charset="0"/>
              </a:rPr>
              <a:t> </a:t>
            </a:r>
            <a:r>
              <a:rPr lang="en-US" sz="1600" dirty="0" err="1">
                <a:solidFill>
                  <a:srgbClr val="000000"/>
                </a:solidFill>
                <a:latin typeface="Kruti Dev 010" pitchFamily="2" charset="0"/>
              </a:rPr>
              <a:t>ugha</a:t>
            </a:r>
            <a:r>
              <a:rPr lang="en-US" sz="1600" dirty="0">
                <a:solidFill>
                  <a:srgbClr val="000000"/>
                </a:solidFill>
                <a:latin typeface="Kruti Dev 010" pitchFamily="2" charset="0"/>
              </a:rPr>
              <a:t> </a:t>
            </a:r>
            <a:r>
              <a:rPr lang="en-US" sz="1600" dirty="0" err="1">
                <a:solidFill>
                  <a:srgbClr val="000000"/>
                </a:solidFill>
                <a:latin typeface="Kruti Dev 010" pitchFamily="2" charset="0"/>
              </a:rPr>
              <a:t>fd;k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blfy</a:t>
            </a:r>
            <a:r>
              <a:rPr lang="en-US" sz="1600" dirty="0">
                <a:solidFill>
                  <a:srgbClr val="000000"/>
                </a:solidFill>
                <a:latin typeface="Kruti Dev 010" pitchFamily="2" charset="0"/>
              </a:rPr>
              <a:t>, ;g 0 #- </a:t>
            </a:r>
            <a:r>
              <a:rPr lang="en-US" sz="1600" dirty="0" err="1">
                <a:solidFill>
                  <a:srgbClr val="000000"/>
                </a:solidFill>
                <a:latin typeface="Kruti Dev 010" pitchFamily="2" charset="0"/>
              </a:rPr>
              <a:t>gS</a:t>
            </a:r>
            <a:endParaRPr lang="mr-IN" sz="1400" dirty="0">
              <a:solidFill>
                <a:srgbClr val="000000"/>
              </a:solidFill>
              <a:latin typeface="Arial" charset="0"/>
              <a:cs typeface="Arial" charset="0"/>
            </a:endParaRPr>
          </a:p>
          <a:p>
            <a:pPr marL="717550" lvl="1" indent="-200025" eaLnBrk="1" hangingPunct="1">
              <a:spcBef>
                <a:spcPts val="600"/>
              </a:spcBef>
              <a:spcAft>
                <a:spcPts val="60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can </a:t>
            </a:r>
            <a:r>
              <a:rPr lang="en-US" sz="1600" dirty="0" err="1">
                <a:solidFill>
                  <a:srgbClr val="000000"/>
                </a:solidFill>
                <a:latin typeface="Kruti Dev 010" pitchFamily="2" charset="0"/>
              </a:rPr>
              <a:t>dPps</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eky</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bUosaVªh</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a:t>
            </a:r>
            <a:r>
              <a:rPr lang="en-US" sz="1600" dirty="0" err="1">
                <a:solidFill>
                  <a:srgbClr val="000000"/>
                </a:solidFill>
                <a:latin typeface="Kruti Dev 010" pitchFamily="2" charset="0"/>
              </a:rPr>
              <a:t>pwafd</a:t>
            </a:r>
            <a:r>
              <a:rPr lang="en-US" sz="1600" dirty="0">
                <a:solidFill>
                  <a:srgbClr val="000000"/>
                </a:solidFill>
                <a:latin typeface="Kruti Dev 010" pitchFamily="2" charset="0"/>
              </a:rPr>
              <a:t> 300 </a:t>
            </a:r>
            <a:r>
              <a:rPr lang="en-US" sz="1600" dirty="0" err="1">
                <a:solidFill>
                  <a:srgbClr val="000000"/>
                </a:solidFill>
                <a:latin typeface="Kruti Dev 010" pitchFamily="2" charset="0"/>
              </a:rPr>
              <a:t>dsys</a:t>
            </a:r>
            <a:r>
              <a:rPr lang="en-US" sz="1600" dirty="0">
                <a:solidFill>
                  <a:srgbClr val="000000"/>
                </a:solidFill>
                <a:latin typeface="Kruti Dev 010" pitchFamily="2" charset="0"/>
              </a:rPr>
              <a:t> cps </a:t>
            </a:r>
            <a:r>
              <a:rPr lang="en-US" sz="1600" dirty="0" err="1">
                <a:solidFill>
                  <a:srgbClr val="000000"/>
                </a:solidFill>
                <a:latin typeface="Kruti Dev 010" pitchFamily="2" charset="0"/>
              </a:rPr>
              <a:t>gSa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vkSj</a:t>
            </a:r>
            <a:r>
              <a:rPr lang="en-US" sz="1600" dirty="0">
                <a:solidFill>
                  <a:srgbClr val="000000"/>
                </a:solidFill>
                <a:latin typeface="Kruti Dev 010" pitchFamily="2" charset="0"/>
              </a:rPr>
              <a:t> </a:t>
            </a:r>
            <a:r>
              <a:rPr lang="en-US" sz="1600" dirty="0" err="1">
                <a:solidFill>
                  <a:srgbClr val="000000"/>
                </a:solidFill>
                <a:latin typeface="Kruti Dev 010" pitchFamily="2" charset="0"/>
              </a:rPr>
              <a:t>izR;sd</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ewY</a:t>
            </a:r>
            <a:r>
              <a:rPr lang="en-US" sz="1600" dirty="0">
                <a:solidFill>
                  <a:srgbClr val="000000"/>
                </a:solidFill>
                <a:latin typeface="Kruti Dev 010" pitchFamily="2" charset="0"/>
              </a:rPr>
              <a:t>; 1 #-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blfy</a:t>
            </a:r>
            <a:r>
              <a:rPr lang="en-US" sz="1600" dirty="0">
                <a:solidFill>
                  <a:srgbClr val="000000"/>
                </a:solidFill>
                <a:latin typeface="Kruti Dev 010" pitchFamily="2" charset="0"/>
              </a:rPr>
              <a:t>, </a:t>
            </a:r>
            <a:r>
              <a:rPr lang="en-US" sz="1600" dirty="0" err="1">
                <a:solidFill>
                  <a:srgbClr val="000000"/>
                </a:solidFill>
                <a:latin typeface="Kruti Dev 010" pitchFamily="2" charset="0"/>
              </a:rPr>
              <a:t>cph</a:t>
            </a:r>
            <a:r>
              <a:rPr lang="en-US" sz="1600" dirty="0">
                <a:solidFill>
                  <a:srgbClr val="000000"/>
                </a:solidFill>
                <a:latin typeface="Kruti Dev 010" pitchFamily="2" charset="0"/>
              </a:rPr>
              <a:t> </a:t>
            </a:r>
            <a:r>
              <a:rPr lang="en-US" sz="1600" dirty="0" err="1">
                <a:solidFill>
                  <a:srgbClr val="000000"/>
                </a:solidFill>
                <a:latin typeface="Kruti Dev 010" pitchFamily="2" charset="0"/>
              </a:rPr>
              <a:t>bUosaVªh</a:t>
            </a:r>
            <a:r>
              <a:rPr lang="en-US" sz="1600" dirty="0">
                <a:solidFill>
                  <a:srgbClr val="000000"/>
                </a:solidFill>
                <a:latin typeface="Kruti Dev 010" pitchFamily="2" charset="0"/>
              </a:rPr>
              <a:t> 300 #- </a:t>
            </a:r>
            <a:r>
              <a:rPr lang="en-US" sz="1600" dirty="0" err="1">
                <a:solidFill>
                  <a:srgbClr val="000000"/>
                </a:solidFill>
                <a:latin typeface="Kruti Dev 010" pitchFamily="2" charset="0"/>
              </a:rPr>
              <a:t>gSA</a:t>
            </a:r>
            <a:endParaRPr lang="en-US" sz="1600" dirty="0">
              <a:solidFill>
                <a:srgbClr val="000000"/>
              </a:solidFill>
              <a:latin typeface="Arial" charset="0"/>
            </a:endParaRPr>
          </a:p>
        </p:txBody>
      </p:sp>
      <p:sp>
        <p:nvSpPr>
          <p:cNvPr id="12" name="Rectangle 4"/>
          <p:cNvSpPr>
            <a:spLocks noChangeArrowheads="1"/>
          </p:cNvSpPr>
          <p:nvPr/>
        </p:nvSpPr>
        <p:spPr bwMode="auto">
          <a:xfrm>
            <a:off x="4724400" y="5165724"/>
            <a:ext cx="4075113" cy="1539876"/>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1600" b="1" dirty="0" err="1">
                <a:solidFill>
                  <a:srgbClr val="000000"/>
                </a:solidFill>
                <a:latin typeface="Kruti Dev 010" pitchFamily="2" charset="0"/>
              </a:rPr>
              <a:t>lw</a:t>
            </a:r>
            <a:r>
              <a:rPr lang="en-US" sz="1600" b="1" dirty="0">
                <a:solidFill>
                  <a:srgbClr val="000000"/>
                </a:solidFill>
                <a:latin typeface="Kruti Dev 010" pitchFamily="2" charset="0"/>
              </a:rPr>
              <a:t>= </a:t>
            </a:r>
            <a:r>
              <a:rPr lang="en-US" sz="1600" b="1" dirty="0" err="1">
                <a:solidFill>
                  <a:srgbClr val="000000"/>
                </a:solidFill>
                <a:latin typeface="Kruti Dev 010" pitchFamily="2" charset="0"/>
              </a:rPr>
              <a:t>dk</a:t>
            </a:r>
            <a:r>
              <a:rPr lang="en-US" sz="1600" b="1" dirty="0">
                <a:solidFill>
                  <a:srgbClr val="000000"/>
                </a:solidFill>
                <a:latin typeface="Kruti Dev 010" pitchFamily="2" charset="0"/>
              </a:rPr>
              <a:t> </a:t>
            </a:r>
            <a:r>
              <a:rPr lang="en-US" sz="1600" b="1" dirty="0" err="1">
                <a:solidFill>
                  <a:srgbClr val="000000"/>
                </a:solidFill>
                <a:latin typeface="Kruti Dev 010" pitchFamily="2" charset="0"/>
              </a:rPr>
              <a:t>iz;ksx</a:t>
            </a:r>
            <a:r>
              <a:rPr lang="en-US" sz="1600" b="1" dirty="0">
                <a:solidFill>
                  <a:srgbClr val="000000"/>
                </a:solidFill>
                <a:latin typeface="Kruti Dev 010" pitchFamily="2" charset="0"/>
              </a:rPr>
              <a:t>%</a:t>
            </a:r>
            <a:r>
              <a:rPr lang="en-US" sz="1600" dirty="0">
                <a:solidFill>
                  <a:srgbClr val="000000"/>
                </a:solidFill>
                <a:latin typeface="Kruti Dev 010" pitchFamily="2" charset="0"/>
              </a:rPr>
              <a:t> </a:t>
            </a:r>
            <a:r>
              <a:rPr lang="en-US" sz="1600" dirty="0" err="1">
                <a:solidFill>
                  <a:srgbClr val="000000"/>
                </a:solidFill>
                <a:latin typeface="Kruti Dev 010" pitchFamily="2" charset="0"/>
              </a:rPr>
              <a:t>izR</a:t>
            </a:r>
            <a:r>
              <a:rPr lang="en-US" sz="1600" dirty="0">
                <a:solidFill>
                  <a:srgbClr val="000000"/>
                </a:solidFill>
                <a:latin typeface="Kruti Dev 010" pitchFamily="2" charset="0"/>
              </a:rPr>
              <a:t>;{k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a:t>
            </a:r>
            <a:r>
              <a:rPr lang="en-US" sz="1200" dirty="0">
                <a:solidFill>
                  <a:srgbClr val="000000"/>
                </a:solidFill>
                <a:latin typeface="Garamond" pitchFamily="18" charset="0"/>
              </a:rPr>
              <a:t>=</a:t>
            </a:r>
            <a:r>
              <a:rPr lang="en-US" sz="1600" dirty="0">
                <a:solidFill>
                  <a:srgbClr val="000000"/>
                </a:solidFill>
                <a:latin typeface="Garamond" pitchFamily="18" charset="0"/>
              </a:rPr>
              <a:t> </a:t>
            </a:r>
            <a:r>
              <a:rPr lang="en-US" sz="1600" dirty="0">
                <a:solidFill>
                  <a:srgbClr val="000000"/>
                </a:solidFill>
                <a:latin typeface="Kruti Dev 010" pitchFamily="2" charset="0"/>
              </a:rPr>
              <a:t>’</a:t>
            </a:r>
            <a:r>
              <a:rPr lang="en-US" sz="1600" dirty="0" err="1">
                <a:solidFill>
                  <a:srgbClr val="000000"/>
                </a:solidFill>
                <a:latin typeface="Kruti Dev 010" pitchFamily="2" charset="0"/>
              </a:rPr>
              <a:t>kq:vkrh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bUosaVªh</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¼0 #½ $ </a:t>
            </a:r>
            <a:r>
              <a:rPr lang="en-US" sz="1600" dirty="0" err="1">
                <a:solidFill>
                  <a:srgbClr val="000000"/>
                </a:solidFill>
                <a:latin typeface="Kruti Dev 010" pitchFamily="2" charset="0"/>
              </a:rPr>
              <a:t>mRiknu</a:t>
            </a:r>
            <a:r>
              <a:rPr lang="en-US" sz="1600" dirty="0">
                <a:solidFill>
                  <a:srgbClr val="000000"/>
                </a:solidFill>
                <a:latin typeface="Kruti Dev 010" pitchFamily="2" charset="0"/>
              </a:rPr>
              <a:t> </a:t>
            </a:r>
            <a:r>
              <a:rPr lang="en-US" sz="1600" dirty="0" err="1">
                <a:solidFill>
                  <a:srgbClr val="000000"/>
                </a:solidFill>
                <a:latin typeface="Kruti Dev 010" pitchFamily="2" charset="0"/>
              </a:rPr>
              <a:t>esa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mi;ksx</a:t>
            </a:r>
            <a:r>
              <a:rPr lang="en-US" sz="1600" dirty="0">
                <a:solidFill>
                  <a:srgbClr val="000000"/>
                </a:solidFill>
                <a:latin typeface="Kruti Dev 010" pitchFamily="2" charset="0"/>
              </a:rPr>
              <a:t> </a:t>
            </a:r>
            <a:r>
              <a:rPr lang="en-US" sz="1600" dirty="0" err="1">
                <a:solidFill>
                  <a:srgbClr val="000000"/>
                </a:solidFill>
                <a:latin typeface="Kruti Dev 010" pitchFamily="2" charset="0"/>
              </a:rPr>
              <a:t>fd</a:t>
            </a:r>
            <a:r>
              <a:rPr lang="en-US" sz="1600" dirty="0">
                <a:solidFill>
                  <a:srgbClr val="000000"/>
                </a:solidFill>
                <a:latin typeface="Kruti Dev 010" pitchFamily="2" charset="0"/>
              </a:rPr>
              <a:t>, x, </a:t>
            </a:r>
            <a:r>
              <a:rPr lang="en-US" sz="1600" dirty="0" err="1">
                <a:solidFill>
                  <a:srgbClr val="000000"/>
                </a:solidFill>
                <a:latin typeface="Kruti Dev 010" pitchFamily="2" charset="0"/>
              </a:rPr>
              <a:t>dPps</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eky</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¼2000 #½ $ Je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¼0 #½ &amp; </a:t>
            </a:r>
            <a:r>
              <a:rPr lang="en-US" sz="1600" dirty="0" err="1">
                <a:solidFill>
                  <a:srgbClr val="000000"/>
                </a:solidFill>
                <a:latin typeface="Kruti Dev 010" pitchFamily="2" charset="0"/>
              </a:rPr>
              <a:t>cph</a:t>
            </a:r>
            <a:r>
              <a:rPr lang="en-US" sz="1600" dirty="0">
                <a:solidFill>
                  <a:srgbClr val="000000"/>
                </a:solidFill>
                <a:latin typeface="Kruti Dev 010" pitchFamily="2" charset="0"/>
              </a:rPr>
              <a:t> </a:t>
            </a:r>
            <a:r>
              <a:rPr lang="en-US" sz="1600" dirty="0" err="1">
                <a:solidFill>
                  <a:srgbClr val="000000"/>
                </a:solidFill>
                <a:latin typeface="Kruti Dev 010" pitchFamily="2" charset="0"/>
              </a:rPr>
              <a:t>bUosaVªh</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ykxr</a:t>
            </a:r>
            <a:r>
              <a:rPr lang="en-US" sz="1600" dirty="0">
                <a:solidFill>
                  <a:srgbClr val="000000"/>
                </a:solidFill>
                <a:latin typeface="Kruti Dev 010" pitchFamily="2" charset="0"/>
              </a:rPr>
              <a:t> ¼300 #½ </a:t>
            </a:r>
            <a:r>
              <a:rPr lang="en-US" sz="1600" dirty="0">
                <a:solidFill>
                  <a:srgbClr val="000000"/>
                </a:solidFill>
                <a:latin typeface="Garamond" pitchFamily="18" charset="0"/>
              </a:rPr>
              <a:t>= </a:t>
            </a:r>
            <a:r>
              <a:rPr lang="en-US" sz="1600" dirty="0">
                <a:solidFill>
                  <a:srgbClr val="000000"/>
                </a:solidFill>
                <a:latin typeface="Kruti Dev 010" pitchFamily="2" charset="0"/>
              </a:rPr>
              <a:t>1700 #-</a:t>
            </a:r>
            <a:endParaRPr lang="en-US" sz="1600" dirty="0">
              <a:solidFill>
                <a:srgbClr val="000000"/>
              </a:solidFill>
              <a:latin typeface="Garamond" pitchFamily="18" charset="0"/>
            </a:endParaRPr>
          </a:p>
        </p:txBody>
      </p:sp>
      <p:sp>
        <p:nvSpPr>
          <p:cNvPr id="13" name="Rectangle 12"/>
          <p:cNvSpPr/>
          <p:nvPr/>
        </p:nvSpPr>
        <p:spPr>
          <a:xfrm>
            <a:off x="304800" y="5715000"/>
            <a:ext cx="4114800" cy="9906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1600" b="1" dirty="0">
                <a:solidFill>
                  <a:schemeClr val="tx1"/>
                </a:solidFill>
                <a:latin typeface="Garamond" pitchFamily="18" charset="0"/>
              </a:rPr>
              <a:t>Question:</a:t>
            </a:r>
            <a:r>
              <a:rPr lang="en-US" sz="1600" dirty="0">
                <a:solidFill>
                  <a:schemeClr val="tx1"/>
                </a:solidFill>
                <a:latin typeface="Garamond" pitchFamily="18" charset="0"/>
              </a:rPr>
              <a:t> From which record will you get the data on inventory of a business you are supporting?</a:t>
            </a: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childTnLst>
                                </p:cTn>
                              </p:par>
                              <p:par>
                                <p:cTn id="21" presetID="1" presetClass="entr" presetSubtype="0" fill="hold" grpId="0" nodeType="withEffect">
                                  <p:stCondLst>
                                    <p:cond delay="0"/>
                                  </p:stCondLst>
                                  <p:childTnLst>
                                    <p:set>
                                      <p:cBhvr>
                                        <p:cTn id="22" dur="1" fill="hold">
                                          <p:stCondLst>
                                            <p:cond delay="0"/>
                                          </p:stCondLst>
                                        </p:cTn>
                                        <p:tgtEl>
                                          <p:spTgt spid="10"/>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1">
                                            <p:txEl>
                                              <p:pRg st="0" end="0"/>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11">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1">
                                            <p:txEl>
                                              <p:pRg st="2" end="2"/>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11">
                                            <p:txEl>
                                              <p:pRg st="3" end="3"/>
                                            </p:txEl>
                                          </p:spTgt>
                                        </p:tgtEl>
                                        <p:attrNameLst>
                                          <p:attrName>style.visibility</p:attrName>
                                        </p:attrNameLst>
                                      </p:cBhvr>
                                      <p:to>
                                        <p:strVal val="visible"/>
                                      </p:to>
                                    </p:set>
                                  </p:childTnLst>
                                </p:cTn>
                              </p:par>
                              <p:par>
                                <p:cTn id="41" presetID="1" presetClass="entr" presetSubtype="0" fill="hold" grpId="0" nodeType="withEffect">
                                  <p:stCondLst>
                                    <p:cond delay="0"/>
                                  </p:stCondLst>
                                  <p:childTnLst>
                                    <p:set>
                                      <p:cBhvr>
                                        <p:cTn id="42" dur="1" fill="hold">
                                          <p:stCondLst>
                                            <p:cond delay="0"/>
                                          </p:stCondLst>
                                        </p:cTn>
                                        <p:tgtEl>
                                          <p:spTgt spid="12"/>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P spid="12" grpId="0" animBg="1"/>
      <p:bldP spid="13" grpId="0" animBg="1"/>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6700" y="228600"/>
            <a:ext cx="40767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Exercise</a:t>
            </a:r>
            <a:endParaRPr lang="mr-IN" sz="2400" dirty="0">
              <a:solidFill>
                <a:srgbClr val="000000"/>
              </a:solidFill>
              <a:latin typeface="Arial" charset="0"/>
              <a:ea typeface="+mn-ea"/>
              <a:cs typeface="Arial" charset="0"/>
            </a:endParaRPr>
          </a:p>
        </p:txBody>
      </p:sp>
      <p:sp>
        <p:nvSpPr>
          <p:cNvPr id="3" name="Content Placeholder 2"/>
          <p:cNvSpPr>
            <a:spLocks noGrp="1"/>
          </p:cNvSpPr>
          <p:nvPr>
            <p:ph idx="1"/>
          </p:nvPr>
        </p:nvSpPr>
        <p:spPr>
          <a:xfrm>
            <a:off x="266700" y="1143000"/>
            <a:ext cx="4076700" cy="3657600"/>
          </a:xfrm>
          <a:ln>
            <a:solidFill>
              <a:srgbClr val="000000"/>
            </a:solidFill>
            <a:round/>
          </a:ln>
          <a:extLst/>
        </p:spPr>
        <p:txBody>
          <a:bodyPr lIns="82945" tIns="41473" rIns="82945" bIns="41473"/>
          <a:lstStyle/>
          <a:p>
            <a:pPr marL="200025"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a:solidFill>
                  <a:srgbClr val="000000"/>
                </a:solidFill>
                <a:latin typeface="Arial" charset="0"/>
              </a:rPr>
              <a:t>In April, Sundari Garments  focused only on salwar</a:t>
            </a:r>
            <a:r>
              <a:rPr sz="2000" dirty="0"/>
              <a:t> </a:t>
            </a:r>
            <a:r>
              <a:rPr lang="en-US" sz="1800" dirty="0">
                <a:solidFill>
                  <a:srgbClr val="000000"/>
                </a:solidFill>
                <a:latin typeface="Arial" charset="0"/>
              </a:rPr>
              <a:t>kurtas:</a:t>
            </a:r>
            <a:endParaRPr lang="mr-IN" sz="1800" dirty="0">
              <a:solidFill>
                <a:srgbClr val="000000"/>
              </a:solidFill>
              <a:latin typeface="Arial" charset="0"/>
              <a:cs typeface="Arial" charset="0"/>
            </a:endParaRP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a:solidFill>
                  <a:srgbClr val="000000"/>
                </a:solidFill>
                <a:latin typeface="Arial" charset="0"/>
              </a:rPr>
              <a:t>Bought Material for Rs. 10,000</a:t>
            </a: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a:solidFill>
                  <a:srgbClr val="000000"/>
                </a:solidFill>
                <a:latin typeface="Arial" charset="0"/>
              </a:rPr>
              <a:t>Paid wages of Rs. 6,500</a:t>
            </a: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a:solidFill>
                  <a:srgbClr val="000000"/>
                </a:solidFill>
                <a:latin typeface="Arial" charset="0"/>
              </a:rPr>
              <a:t>Made 150 kurtas</a:t>
            </a:r>
            <a:endParaRPr lang="mr-IN" sz="1600" dirty="0">
              <a:solidFill>
                <a:srgbClr val="000000"/>
              </a:solidFill>
              <a:latin typeface="Arial" charset="0"/>
              <a:cs typeface="Arial" charset="0"/>
            </a:endParaRP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a:solidFill>
                  <a:srgbClr val="000000"/>
                </a:solidFill>
                <a:latin typeface="Arial" charset="0"/>
              </a:rPr>
              <a:t>Sold 100 kurtas @ Rs. 150 each </a:t>
            </a: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a:solidFill>
                  <a:srgbClr val="000000"/>
                </a:solidFill>
                <a:latin typeface="Arial" charset="0"/>
              </a:rPr>
              <a:t>The month ended and they couldn’t sell the remaining 50 during the month of April</a:t>
            </a:r>
          </a:p>
          <a:p>
            <a:pPr marL="20002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a:solidFill>
                  <a:srgbClr val="000000"/>
                </a:solidFill>
                <a:latin typeface="Arial" charset="0"/>
              </a:rPr>
              <a:t>Find Direct costs</a:t>
            </a:r>
          </a:p>
        </p:txBody>
      </p:sp>
      <p:sp>
        <p:nvSpPr>
          <p:cNvPr id="38916"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0E8A7EFF-A457-4E28-801A-9D003933A659}" type="slidenum">
              <a:rPr lang="en-US" sz="1600" b="1">
                <a:latin typeface="Calibri" pitchFamily="34" charset="0"/>
              </a:rPr>
              <a:pPr algn="ctr"/>
              <a:t>31</a:t>
            </a:fld>
            <a:endParaRPr lang="mr-IN" sz="1600" b="1">
              <a:latin typeface="Calibri" pitchFamily="34" charset="0"/>
            </a:endParaRPr>
          </a:p>
        </p:txBody>
      </p:sp>
      <p:sp>
        <p:nvSpPr>
          <p:cNvPr id="38920" name="Rectangle 4"/>
          <p:cNvSpPr>
            <a:spLocks noChangeArrowheads="1"/>
          </p:cNvSpPr>
          <p:nvPr/>
        </p:nvSpPr>
        <p:spPr bwMode="auto">
          <a:xfrm>
            <a:off x="266700" y="4876800"/>
            <a:ext cx="4075113" cy="1676400"/>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a:solidFill>
                  <a:srgbClr val="000000"/>
                </a:solidFill>
                <a:latin typeface="Garamond" pitchFamily="18" charset="0"/>
              </a:rPr>
              <a:t>Important formula</a:t>
            </a:r>
            <a:r>
              <a:rPr lang="en-US" sz="2000" dirty="0">
                <a:solidFill>
                  <a:srgbClr val="000000"/>
                </a:solidFill>
                <a:latin typeface="Garamond" pitchFamily="18" charset="0"/>
              </a:rPr>
              <a:t>: Direct cost = Cost of opening inventory + Cost of raw material used in production + </a:t>
            </a:r>
            <a:r>
              <a:rPr lang="en-US" sz="2000" dirty="0" err="1">
                <a:solidFill>
                  <a:srgbClr val="000000"/>
                </a:solidFill>
                <a:latin typeface="Garamond" pitchFamily="18" charset="0"/>
              </a:rPr>
              <a:t>Labour</a:t>
            </a:r>
            <a:r>
              <a:rPr lang="en-US" sz="2000" dirty="0">
                <a:solidFill>
                  <a:srgbClr val="000000"/>
                </a:solidFill>
                <a:latin typeface="Garamond" pitchFamily="18" charset="0"/>
              </a:rPr>
              <a:t> cost – Cost of closing inventory</a:t>
            </a:r>
          </a:p>
        </p:txBody>
      </p:sp>
      <p:sp>
        <p:nvSpPr>
          <p:cNvPr id="10" name="Title 1"/>
          <p:cNvSpPr txBox="1">
            <a:spLocks/>
          </p:cNvSpPr>
          <p:nvPr/>
        </p:nvSpPr>
        <p:spPr bwMode="auto">
          <a:xfrm>
            <a:off x="4800600" y="233082"/>
            <a:ext cx="40767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vH;kl</a:t>
            </a:r>
            <a:endParaRPr lang="mr-IN" sz="2400" dirty="0">
              <a:solidFill>
                <a:srgbClr val="000000"/>
              </a:solidFill>
              <a:latin typeface="Kruti Dev 010" pitchFamily="2" charset="0"/>
              <a:ea typeface="+mn-ea"/>
              <a:cs typeface="Arial" charset="0"/>
            </a:endParaRPr>
          </a:p>
        </p:txBody>
      </p:sp>
      <p:sp>
        <p:nvSpPr>
          <p:cNvPr id="11" name="Content Placeholder 2"/>
          <p:cNvSpPr txBox="1">
            <a:spLocks/>
          </p:cNvSpPr>
          <p:nvPr/>
        </p:nvSpPr>
        <p:spPr bwMode="auto">
          <a:xfrm>
            <a:off x="4800600" y="1147482"/>
            <a:ext cx="4076700" cy="3657600"/>
          </a:xfrm>
          <a:prstGeom prst="rect">
            <a:avLst/>
          </a:prstGeom>
          <a:noFill/>
          <a:ln w="9525">
            <a:solidFill>
              <a:srgbClr val="000000"/>
            </a:solidFill>
            <a:round/>
            <a:headEnd/>
            <a:tailEnd/>
          </a:ln>
          <a:extLst/>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err="1">
                <a:solidFill>
                  <a:srgbClr val="000000"/>
                </a:solidFill>
                <a:latin typeface="Kruti Dev 010" pitchFamily="2" charset="0"/>
              </a:rPr>
              <a:t>vizSy</a:t>
            </a:r>
            <a:r>
              <a:rPr lang="en-US" sz="1800" dirty="0">
                <a:solidFill>
                  <a:srgbClr val="000000"/>
                </a:solidFill>
                <a:latin typeface="Kruti Dev 010" pitchFamily="2" charset="0"/>
              </a:rPr>
              <a:t> </a:t>
            </a:r>
            <a:r>
              <a:rPr lang="en-US" sz="1800" dirty="0" err="1">
                <a:solidFill>
                  <a:srgbClr val="000000"/>
                </a:solidFill>
                <a:latin typeface="Kruti Dev 010" pitchFamily="2" charset="0"/>
              </a:rPr>
              <a:t>esa</a:t>
            </a:r>
            <a:r>
              <a:rPr lang="en-US" sz="1800" dirty="0">
                <a:solidFill>
                  <a:srgbClr val="000000"/>
                </a:solidFill>
                <a:latin typeface="Kruti Dev 010" pitchFamily="2" charset="0"/>
              </a:rPr>
              <a:t>] </a:t>
            </a:r>
            <a:r>
              <a:rPr lang="en-US" sz="1800" dirty="0" err="1">
                <a:solidFill>
                  <a:srgbClr val="000000"/>
                </a:solidFill>
                <a:latin typeface="Kruti Dev 010" pitchFamily="2" charset="0"/>
              </a:rPr>
              <a:t>lqanjh</a:t>
            </a:r>
            <a:r>
              <a:rPr lang="en-US" sz="1800" dirty="0">
                <a:solidFill>
                  <a:srgbClr val="000000"/>
                </a:solidFill>
                <a:latin typeface="Kruti Dev 010" pitchFamily="2" charset="0"/>
              </a:rPr>
              <a:t> </a:t>
            </a:r>
            <a:r>
              <a:rPr lang="en-US" sz="1800" dirty="0" err="1">
                <a:solidFill>
                  <a:srgbClr val="000000"/>
                </a:solidFill>
                <a:latin typeface="Kruti Dev 010" pitchFamily="2" charset="0"/>
              </a:rPr>
              <a:t>xkesZaV</a:t>
            </a:r>
            <a:r>
              <a:rPr lang="en-US" sz="1800" dirty="0">
                <a:solidFill>
                  <a:srgbClr val="000000"/>
                </a:solidFill>
                <a:latin typeface="Kruti Dev 010" pitchFamily="2" charset="0"/>
              </a:rPr>
              <a:t> us </a:t>
            </a:r>
            <a:r>
              <a:rPr lang="en-US" sz="1800" dirty="0" err="1">
                <a:solidFill>
                  <a:srgbClr val="000000"/>
                </a:solidFill>
                <a:latin typeface="Kruti Dev 010" pitchFamily="2" charset="0"/>
              </a:rPr>
              <a:t>flQZ</a:t>
            </a:r>
            <a:r>
              <a:rPr lang="en-US" sz="1800" dirty="0">
                <a:solidFill>
                  <a:srgbClr val="000000"/>
                </a:solidFill>
                <a:latin typeface="Kruti Dev 010" pitchFamily="2" charset="0"/>
              </a:rPr>
              <a:t> </a:t>
            </a:r>
            <a:r>
              <a:rPr lang="en-US" sz="1800" dirty="0" err="1">
                <a:solidFill>
                  <a:srgbClr val="000000"/>
                </a:solidFill>
                <a:latin typeface="Kruti Dev 010" pitchFamily="2" charset="0"/>
              </a:rPr>
              <a:t>lyokj</a:t>
            </a:r>
            <a:r>
              <a:rPr lang="en-US" sz="1800" dirty="0">
                <a:solidFill>
                  <a:srgbClr val="000000"/>
                </a:solidFill>
                <a:latin typeface="Kruti Dev 010" pitchFamily="2" charset="0"/>
              </a:rPr>
              <a:t> </a:t>
            </a:r>
            <a:r>
              <a:rPr lang="en-US" sz="1800" dirty="0" err="1">
                <a:solidFill>
                  <a:srgbClr val="000000"/>
                </a:solidFill>
                <a:latin typeface="Kruti Dev 010" pitchFamily="2" charset="0"/>
              </a:rPr>
              <a:t>dqrksZa</a:t>
            </a:r>
            <a:r>
              <a:rPr lang="en-US" sz="1800" dirty="0">
                <a:solidFill>
                  <a:srgbClr val="000000"/>
                </a:solidFill>
                <a:latin typeface="Kruti Dev 010" pitchFamily="2" charset="0"/>
              </a:rPr>
              <a:t> </a:t>
            </a:r>
            <a:r>
              <a:rPr lang="en-US" sz="1800" dirty="0" err="1">
                <a:solidFill>
                  <a:srgbClr val="000000"/>
                </a:solidFill>
                <a:latin typeface="Kruti Dev 010" pitchFamily="2" charset="0"/>
              </a:rPr>
              <a:t>ij</a:t>
            </a:r>
            <a:r>
              <a:rPr lang="en-US" sz="1800" dirty="0">
                <a:solidFill>
                  <a:srgbClr val="000000"/>
                </a:solidFill>
                <a:latin typeface="Kruti Dev 010" pitchFamily="2" charset="0"/>
              </a:rPr>
              <a:t> /;</a:t>
            </a:r>
            <a:r>
              <a:rPr lang="en-US" sz="1800" dirty="0" err="1">
                <a:solidFill>
                  <a:srgbClr val="000000"/>
                </a:solidFill>
                <a:latin typeface="Kruti Dev 010" pitchFamily="2" charset="0"/>
              </a:rPr>
              <a:t>ku</a:t>
            </a:r>
            <a:r>
              <a:rPr lang="en-US" sz="1800" dirty="0">
                <a:solidFill>
                  <a:srgbClr val="000000"/>
                </a:solidFill>
                <a:latin typeface="Kruti Dev 010" pitchFamily="2" charset="0"/>
              </a:rPr>
              <a:t> </a:t>
            </a:r>
            <a:r>
              <a:rPr lang="en-US" sz="1800" dirty="0" err="1">
                <a:solidFill>
                  <a:srgbClr val="000000"/>
                </a:solidFill>
                <a:latin typeface="Kruti Dev 010" pitchFamily="2" charset="0"/>
              </a:rPr>
              <a:t>fn;k</a:t>
            </a:r>
            <a:r>
              <a:rPr lang="en-US" sz="1800" dirty="0">
                <a:solidFill>
                  <a:srgbClr val="000000"/>
                </a:solidFill>
                <a:latin typeface="Kruti Dev 010" pitchFamily="2" charset="0"/>
              </a:rPr>
              <a:t>%</a:t>
            </a:r>
            <a:endParaRPr lang="en-IN" sz="1800" dirty="0">
              <a:solidFill>
                <a:srgbClr val="000000"/>
              </a:solidFill>
              <a:latin typeface="Arial" charset="0"/>
              <a:cs typeface="Arial" charset="0"/>
            </a:endParaRP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a:solidFill>
                  <a:srgbClr val="000000"/>
                </a:solidFill>
                <a:latin typeface="Kruti Dev 010" pitchFamily="2" charset="0"/>
              </a:rPr>
              <a:t>10]000 #- </a:t>
            </a:r>
            <a:r>
              <a:rPr lang="en-US" sz="1600" dirty="0" err="1">
                <a:solidFill>
                  <a:srgbClr val="000000"/>
                </a:solidFill>
                <a:latin typeface="Kruti Dev 010" pitchFamily="2" charset="0"/>
              </a:rPr>
              <a:t>esa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lkeku</a:t>
            </a:r>
            <a:r>
              <a:rPr lang="en-US" sz="1600" dirty="0">
                <a:solidFill>
                  <a:srgbClr val="000000"/>
                </a:solidFill>
                <a:latin typeface="Kruti Dev 010" pitchFamily="2" charset="0"/>
              </a:rPr>
              <a:t> [</a:t>
            </a:r>
            <a:r>
              <a:rPr lang="en-US" sz="1600" dirty="0" err="1">
                <a:solidFill>
                  <a:srgbClr val="000000"/>
                </a:solidFill>
                <a:latin typeface="Kruti Dev 010" pitchFamily="2" charset="0"/>
              </a:rPr>
              <a:t>kjhnk</a:t>
            </a:r>
            <a:endParaRPr lang="en-IN" sz="1600" dirty="0">
              <a:solidFill>
                <a:srgbClr val="000000"/>
              </a:solidFill>
              <a:latin typeface="Arial" charset="0"/>
            </a:endParaRP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a:solidFill>
                  <a:srgbClr val="000000"/>
                </a:solidFill>
                <a:latin typeface="Kruti Dev 010" pitchFamily="2" charset="0"/>
              </a:rPr>
              <a:t>6]500 #- </a:t>
            </a:r>
            <a:r>
              <a:rPr lang="en-US" sz="1600" dirty="0" err="1">
                <a:solidFill>
                  <a:srgbClr val="000000"/>
                </a:solidFill>
                <a:latin typeface="Kruti Dev 010" pitchFamily="2" charset="0"/>
              </a:rPr>
              <a:t>ds</a:t>
            </a:r>
            <a:r>
              <a:rPr lang="en-US" sz="1600" dirty="0">
                <a:solidFill>
                  <a:srgbClr val="000000"/>
                </a:solidFill>
                <a:latin typeface="Kruti Dev 010" pitchFamily="2" charset="0"/>
              </a:rPr>
              <a:t> </a:t>
            </a:r>
            <a:r>
              <a:rPr lang="en-US" sz="1600" dirty="0" err="1">
                <a:solidFill>
                  <a:srgbClr val="000000"/>
                </a:solidFill>
                <a:latin typeface="Kruti Dev 010" pitchFamily="2" charset="0"/>
              </a:rPr>
              <a:t>osru</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Hkqxrku</a:t>
            </a:r>
            <a:r>
              <a:rPr lang="en-US" sz="1600" dirty="0">
                <a:solidFill>
                  <a:srgbClr val="000000"/>
                </a:solidFill>
                <a:latin typeface="Kruti Dev 010" pitchFamily="2" charset="0"/>
              </a:rPr>
              <a:t> </a:t>
            </a:r>
            <a:r>
              <a:rPr lang="en-US" sz="1600" dirty="0" err="1">
                <a:solidFill>
                  <a:srgbClr val="000000"/>
                </a:solidFill>
                <a:latin typeface="Kruti Dev 010" pitchFamily="2" charset="0"/>
              </a:rPr>
              <a:t>fd;k</a:t>
            </a:r>
            <a:endParaRPr lang="en-IN" sz="1600" dirty="0">
              <a:solidFill>
                <a:srgbClr val="000000"/>
              </a:solidFill>
              <a:latin typeface="Arial" charset="0"/>
            </a:endParaRP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a:solidFill>
                  <a:srgbClr val="000000"/>
                </a:solidFill>
                <a:latin typeface="Kruti Dev 010" pitchFamily="2" charset="0"/>
              </a:rPr>
              <a:t>150 </a:t>
            </a:r>
            <a:r>
              <a:rPr lang="en-US" sz="1600" dirty="0" err="1">
                <a:solidFill>
                  <a:srgbClr val="000000"/>
                </a:solidFill>
                <a:latin typeface="Kruti Dev 010" pitchFamily="2" charset="0"/>
              </a:rPr>
              <a:t>dqrsZa</a:t>
            </a:r>
            <a:r>
              <a:rPr lang="en-US" sz="1600" dirty="0">
                <a:solidFill>
                  <a:srgbClr val="000000"/>
                </a:solidFill>
                <a:latin typeface="Kruti Dev 010" pitchFamily="2" charset="0"/>
              </a:rPr>
              <a:t> </a:t>
            </a:r>
            <a:r>
              <a:rPr lang="en-US" sz="1600" dirty="0" err="1">
                <a:solidFill>
                  <a:srgbClr val="000000"/>
                </a:solidFill>
                <a:latin typeface="Kruti Dev 010" pitchFamily="2" charset="0"/>
              </a:rPr>
              <a:t>cuk</a:t>
            </a:r>
            <a:r>
              <a:rPr lang="en-US" sz="1600" dirty="0">
                <a:solidFill>
                  <a:srgbClr val="000000"/>
                </a:solidFill>
                <a:latin typeface="Kruti Dev 010" pitchFamily="2" charset="0"/>
              </a:rPr>
              <a:t>,</a:t>
            </a:r>
            <a:endParaRPr lang="en-IN" sz="1600" dirty="0">
              <a:solidFill>
                <a:srgbClr val="000000"/>
              </a:solidFill>
              <a:latin typeface="Arial" charset="0"/>
              <a:cs typeface="Arial" charset="0"/>
            </a:endParaRP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a:solidFill>
                  <a:srgbClr val="000000"/>
                </a:solidFill>
                <a:latin typeface="Kruti Dev 010" pitchFamily="2" charset="0"/>
              </a:rPr>
              <a:t>150 #- </a:t>
            </a:r>
            <a:r>
              <a:rPr lang="en-US" sz="1600" dirty="0" err="1">
                <a:solidFill>
                  <a:srgbClr val="000000"/>
                </a:solidFill>
                <a:latin typeface="Kruti Dev 010" pitchFamily="2" charset="0"/>
              </a:rPr>
              <a:t>izR;sd</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nj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a:t>
            </a:r>
            <a:r>
              <a:rPr lang="en-US" sz="1600" dirty="0">
                <a:solidFill>
                  <a:srgbClr val="000000"/>
                </a:solidFill>
                <a:latin typeface="Kruti Dev 010" pitchFamily="2" charset="0"/>
              </a:rPr>
              <a:t> 100 </a:t>
            </a:r>
            <a:r>
              <a:rPr lang="en-US" sz="1600" dirty="0" err="1">
                <a:solidFill>
                  <a:srgbClr val="000000"/>
                </a:solidFill>
                <a:latin typeface="Kruti Dev 010" pitchFamily="2" charset="0"/>
              </a:rPr>
              <a:t>dqrsZa</a:t>
            </a:r>
            <a:r>
              <a:rPr lang="en-US" sz="1600" dirty="0">
                <a:solidFill>
                  <a:srgbClr val="000000"/>
                </a:solidFill>
                <a:latin typeface="Kruti Dev 010" pitchFamily="2" charset="0"/>
              </a:rPr>
              <a:t> </a:t>
            </a:r>
            <a:r>
              <a:rPr lang="en-US" sz="1600" dirty="0" err="1">
                <a:solidFill>
                  <a:srgbClr val="000000"/>
                </a:solidFill>
                <a:latin typeface="Kruti Dev 010" pitchFamily="2" charset="0"/>
              </a:rPr>
              <a:t>csps</a:t>
            </a:r>
            <a:endParaRPr lang="en-IN" sz="1600" dirty="0">
              <a:solidFill>
                <a:srgbClr val="000000"/>
              </a:solidFill>
              <a:latin typeface="Arial" charset="0"/>
            </a:endParaRPr>
          </a:p>
          <a:p>
            <a:pPr marL="60007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600" dirty="0" err="1">
                <a:solidFill>
                  <a:srgbClr val="000000"/>
                </a:solidFill>
                <a:latin typeface="Kruti Dev 010" pitchFamily="2" charset="0"/>
              </a:rPr>
              <a:t>eghuk</a:t>
            </a:r>
            <a:r>
              <a:rPr lang="en-US" sz="1600" dirty="0">
                <a:solidFill>
                  <a:srgbClr val="000000"/>
                </a:solidFill>
                <a:latin typeface="Kruti Dev 010" pitchFamily="2" charset="0"/>
              </a:rPr>
              <a:t> [</a:t>
            </a:r>
            <a:r>
              <a:rPr lang="en-US" sz="1600" dirty="0" err="1">
                <a:solidFill>
                  <a:srgbClr val="000000"/>
                </a:solidFill>
                <a:latin typeface="Kruti Dev 010" pitchFamily="2" charset="0"/>
              </a:rPr>
              <a:t>kRe</a:t>
            </a:r>
            <a:r>
              <a:rPr lang="en-US" sz="1600" dirty="0">
                <a:solidFill>
                  <a:srgbClr val="000000"/>
                </a:solidFill>
                <a:latin typeface="Kruti Dev 010" pitchFamily="2" charset="0"/>
              </a:rPr>
              <a:t> </a:t>
            </a:r>
            <a:r>
              <a:rPr lang="en-US" sz="1600" dirty="0" err="1">
                <a:solidFill>
                  <a:srgbClr val="000000"/>
                </a:solidFill>
                <a:latin typeface="Kruti Dev 010" pitchFamily="2" charset="0"/>
              </a:rPr>
              <a:t>gks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x;k</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vkSj</a:t>
            </a:r>
            <a:r>
              <a:rPr lang="en-US" sz="1600" dirty="0">
                <a:solidFill>
                  <a:srgbClr val="000000"/>
                </a:solidFill>
                <a:latin typeface="Kruti Dev 010" pitchFamily="2" charset="0"/>
              </a:rPr>
              <a:t> </a:t>
            </a:r>
            <a:r>
              <a:rPr lang="en-US" sz="1600" dirty="0" err="1">
                <a:solidFill>
                  <a:srgbClr val="000000"/>
                </a:solidFill>
                <a:latin typeface="Kruti Dev 010" pitchFamily="2" charset="0"/>
              </a:rPr>
              <a:t>os</a:t>
            </a:r>
            <a:r>
              <a:rPr lang="en-US" sz="1600" dirty="0">
                <a:solidFill>
                  <a:srgbClr val="000000"/>
                </a:solidFill>
                <a:latin typeface="Kruti Dev 010" pitchFamily="2" charset="0"/>
              </a:rPr>
              <a:t> </a:t>
            </a:r>
            <a:r>
              <a:rPr lang="en-US" sz="1600" dirty="0" err="1">
                <a:solidFill>
                  <a:srgbClr val="000000"/>
                </a:solidFill>
                <a:latin typeface="Kruti Dev 010" pitchFamily="2" charset="0"/>
              </a:rPr>
              <a:t>vizSy</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ekg</a:t>
            </a:r>
            <a:r>
              <a:rPr lang="en-US" sz="1600" dirty="0">
                <a:solidFill>
                  <a:srgbClr val="000000"/>
                </a:solidFill>
                <a:latin typeface="Kruti Dev 010" pitchFamily="2" charset="0"/>
              </a:rPr>
              <a:t> </a:t>
            </a:r>
            <a:r>
              <a:rPr lang="en-US" sz="1600" dirty="0" err="1">
                <a:solidFill>
                  <a:srgbClr val="000000"/>
                </a:solidFill>
                <a:latin typeface="Kruti Dev 010" pitchFamily="2" charset="0"/>
              </a:rPr>
              <a:t>esa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ckdh</a:t>
            </a:r>
            <a:r>
              <a:rPr lang="en-US" sz="1600" dirty="0">
                <a:solidFill>
                  <a:srgbClr val="000000"/>
                </a:solidFill>
                <a:latin typeface="Kruti Dev 010" pitchFamily="2" charset="0"/>
              </a:rPr>
              <a:t> cps 50 </a:t>
            </a:r>
            <a:r>
              <a:rPr lang="en-US" sz="1600" dirty="0" err="1">
                <a:solidFill>
                  <a:srgbClr val="000000"/>
                </a:solidFill>
                <a:latin typeface="Kruti Dev 010" pitchFamily="2" charset="0"/>
              </a:rPr>
              <a:t>dqrsZa</a:t>
            </a:r>
            <a:r>
              <a:rPr lang="en-US" sz="1600" dirty="0">
                <a:solidFill>
                  <a:srgbClr val="000000"/>
                </a:solidFill>
                <a:latin typeface="Kruti Dev 010" pitchFamily="2" charset="0"/>
              </a:rPr>
              <a:t> </a:t>
            </a:r>
            <a:r>
              <a:rPr lang="en-US" sz="1600" dirty="0" err="1">
                <a:solidFill>
                  <a:srgbClr val="000000"/>
                </a:solidFill>
                <a:latin typeface="Kruti Dev 010" pitchFamily="2" charset="0"/>
              </a:rPr>
              <a:t>ugha</a:t>
            </a:r>
            <a:r>
              <a:rPr lang="en-US" sz="1600" dirty="0">
                <a:solidFill>
                  <a:srgbClr val="000000"/>
                </a:solidFill>
                <a:latin typeface="Kruti Dev 010" pitchFamily="2" charset="0"/>
              </a:rPr>
              <a:t> </a:t>
            </a:r>
            <a:r>
              <a:rPr lang="en-US" sz="1600" dirty="0" err="1">
                <a:solidFill>
                  <a:srgbClr val="000000"/>
                </a:solidFill>
                <a:latin typeface="Kruti Dev 010" pitchFamily="2" charset="0"/>
              </a:rPr>
              <a:t>csp</a:t>
            </a:r>
            <a:r>
              <a:rPr lang="en-US" sz="1600" dirty="0">
                <a:solidFill>
                  <a:srgbClr val="000000"/>
                </a:solidFill>
                <a:latin typeface="Kruti Dev 010" pitchFamily="2" charset="0"/>
              </a:rPr>
              <a:t> </a:t>
            </a:r>
            <a:r>
              <a:rPr lang="en-US" sz="1600" dirty="0" err="1">
                <a:solidFill>
                  <a:srgbClr val="000000"/>
                </a:solidFill>
                <a:latin typeface="Kruti Dev 010" pitchFamily="2" charset="0"/>
              </a:rPr>
              <a:t>ik</a:t>
            </a:r>
            <a:r>
              <a:rPr lang="en-US" sz="1600" dirty="0">
                <a:solidFill>
                  <a:srgbClr val="000000"/>
                </a:solidFill>
                <a:latin typeface="Kruti Dev 010" pitchFamily="2" charset="0"/>
              </a:rPr>
              <a:t>,</a:t>
            </a:r>
            <a:endParaRPr lang="en-IN" sz="1600" dirty="0">
              <a:solidFill>
                <a:srgbClr val="000000"/>
              </a:solidFill>
              <a:latin typeface="Arial" charset="0"/>
            </a:endParaRPr>
          </a:p>
          <a:p>
            <a:pPr marL="200025" lvl="2" indent="-200025" eaLnBrk="1" hangingPunct="1">
              <a:lnSpc>
                <a:spcPct val="140000"/>
              </a:lnSpc>
              <a:spcBef>
                <a:spcPct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err="1">
                <a:solidFill>
                  <a:srgbClr val="000000"/>
                </a:solidFill>
                <a:latin typeface="Kruti Dev 010" pitchFamily="2" charset="0"/>
              </a:rPr>
              <a:t>izR</a:t>
            </a:r>
            <a:r>
              <a:rPr lang="en-US" sz="1800" dirty="0">
                <a:solidFill>
                  <a:srgbClr val="000000"/>
                </a:solidFill>
                <a:latin typeface="Kruti Dev 010" pitchFamily="2" charset="0"/>
              </a:rPr>
              <a:t>;{k </a:t>
            </a:r>
            <a:r>
              <a:rPr lang="en-US" sz="1800" dirty="0" err="1">
                <a:solidFill>
                  <a:srgbClr val="000000"/>
                </a:solidFill>
                <a:latin typeface="Kruti Dev 010" pitchFamily="2" charset="0"/>
              </a:rPr>
              <a:t>ykxr</a:t>
            </a:r>
            <a:r>
              <a:rPr lang="en-US" sz="1800" dirty="0">
                <a:solidFill>
                  <a:srgbClr val="000000"/>
                </a:solidFill>
                <a:latin typeface="Kruti Dev 010" pitchFamily="2" charset="0"/>
              </a:rPr>
              <a:t> irk </a:t>
            </a:r>
            <a:r>
              <a:rPr lang="en-US" sz="1800" dirty="0" err="1">
                <a:solidFill>
                  <a:srgbClr val="000000"/>
                </a:solidFill>
                <a:latin typeface="Kruti Dev 010" pitchFamily="2" charset="0"/>
              </a:rPr>
              <a:t>dhft</a:t>
            </a:r>
            <a:r>
              <a:rPr lang="en-US" sz="1800" dirty="0">
                <a:solidFill>
                  <a:srgbClr val="000000"/>
                </a:solidFill>
                <a:latin typeface="Kruti Dev 010" pitchFamily="2" charset="0"/>
              </a:rPr>
              <a:t>,</a:t>
            </a:r>
            <a:endParaRPr lang="en-IN" sz="1800" dirty="0">
              <a:solidFill>
                <a:srgbClr val="000000"/>
              </a:solidFill>
              <a:latin typeface="Arial" charset="0"/>
            </a:endParaRPr>
          </a:p>
        </p:txBody>
      </p:sp>
      <p:sp>
        <p:nvSpPr>
          <p:cNvPr id="12" name="Rectangle 4"/>
          <p:cNvSpPr>
            <a:spLocks noChangeArrowheads="1"/>
          </p:cNvSpPr>
          <p:nvPr/>
        </p:nvSpPr>
        <p:spPr bwMode="auto">
          <a:xfrm>
            <a:off x="4800600" y="4881282"/>
            <a:ext cx="4075113" cy="1676400"/>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err="1">
                <a:solidFill>
                  <a:srgbClr val="000000"/>
                </a:solidFill>
                <a:latin typeface="Kruti Dev 010" pitchFamily="2" charset="0"/>
              </a:rPr>
              <a:t>egRoiw.kZ</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lw</a:t>
            </a:r>
            <a:r>
              <a:rPr lang="en-US" sz="2000" b="1" dirty="0">
                <a:solidFill>
                  <a:srgbClr val="000000"/>
                </a:solidFill>
                <a:latin typeface="Kruti Dev 010" pitchFamily="2" charset="0"/>
              </a:rPr>
              <a:t>=%</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izR</a:t>
            </a:r>
            <a:r>
              <a:rPr lang="en-US" sz="2000" dirty="0">
                <a:solidFill>
                  <a:srgbClr val="000000"/>
                </a:solidFill>
                <a:latin typeface="Kruti Dev 010" pitchFamily="2" charset="0"/>
              </a:rPr>
              <a:t>;{k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1600" dirty="0">
                <a:solidFill>
                  <a:srgbClr val="000000"/>
                </a:solidFill>
                <a:latin typeface="Garamond" pitchFamily="18" charset="0"/>
              </a:rPr>
              <a:t>=</a:t>
            </a:r>
            <a:r>
              <a:rPr lang="en-US" sz="2000" dirty="0">
                <a:solidFill>
                  <a:srgbClr val="000000"/>
                </a:solidFill>
                <a:latin typeface="Garamond" pitchFamily="18" charset="0"/>
              </a:rPr>
              <a:t> </a:t>
            </a:r>
            <a:r>
              <a:rPr lang="en-US" sz="2000" dirty="0">
                <a:solidFill>
                  <a:srgbClr val="000000"/>
                </a:solidFill>
                <a:latin typeface="Kruti Dev 010" pitchFamily="2" charset="0"/>
              </a:rPr>
              <a:t>[</a:t>
            </a:r>
            <a:r>
              <a:rPr lang="en-US" sz="2000" dirty="0" err="1">
                <a:solidFill>
                  <a:srgbClr val="000000"/>
                </a:solidFill>
                <a:latin typeface="Kruti Dev 010" pitchFamily="2" charset="0"/>
              </a:rPr>
              <a:t>kqyh</a:t>
            </a:r>
            <a:r>
              <a:rPr lang="en-US" sz="2000" dirty="0">
                <a:solidFill>
                  <a:srgbClr val="000000"/>
                </a:solidFill>
                <a:latin typeface="Kruti Dev 010" pitchFamily="2" charset="0"/>
              </a:rPr>
              <a:t> </a:t>
            </a:r>
            <a:r>
              <a:rPr lang="en-US" sz="2000" dirty="0" err="1">
                <a:solidFill>
                  <a:srgbClr val="000000"/>
                </a:solidFill>
                <a:latin typeface="Kruti Dev 010" pitchFamily="2" charset="0"/>
              </a:rPr>
              <a:t>bUosaVªh</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 </a:t>
            </a:r>
            <a:r>
              <a:rPr lang="en-US" sz="2000" dirty="0" err="1">
                <a:solidFill>
                  <a:srgbClr val="000000"/>
                </a:solidFill>
                <a:latin typeface="Kruti Dev 010" pitchFamily="2" charset="0"/>
              </a:rPr>
              <a:t>mRiknu</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mi;ksx</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t>
            </a:r>
            <a:r>
              <a:rPr lang="en-US" sz="2000" dirty="0">
                <a:solidFill>
                  <a:srgbClr val="000000"/>
                </a:solidFill>
                <a:latin typeface="Kruti Dev 010" pitchFamily="2" charset="0"/>
              </a:rPr>
              <a:t>, x, </a:t>
            </a:r>
            <a:r>
              <a:rPr lang="en-US" sz="2000" dirty="0" err="1">
                <a:solidFill>
                  <a:srgbClr val="000000"/>
                </a:solidFill>
                <a:latin typeface="Kruti Dev 010" pitchFamily="2" charset="0"/>
              </a:rPr>
              <a:t>dPps</a:t>
            </a:r>
            <a:r>
              <a:rPr lang="en-US" sz="2000" dirty="0">
                <a:solidFill>
                  <a:srgbClr val="000000"/>
                </a:solidFill>
                <a:latin typeface="Kruti Dev 010" pitchFamily="2" charset="0"/>
              </a:rPr>
              <a:t> </a:t>
            </a:r>
            <a:r>
              <a:rPr lang="en-US" sz="2000" dirty="0" err="1">
                <a:solidFill>
                  <a:srgbClr val="000000"/>
                </a:solidFill>
                <a:latin typeface="Kruti Dev 010" pitchFamily="2" charset="0"/>
              </a:rPr>
              <a:t>eky</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 Je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&amp; can </a:t>
            </a:r>
            <a:r>
              <a:rPr lang="en-US" sz="2000" dirty="0" err="1">
                <a:solidFill>
                  <a:srgbClr val="000000"/>
                </a:solidFill>
                <a:latin typeface="Kruti Dev 010" pitchFamily="2" charset="0"/>
              </a:rPr>
              <a:t>bUosaVªh</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ykxr</a:t>
            </a:r>
            <a:endParaRPr lang="en-US" sz="2000" dirty="0">
              <a:solidFill>
                <a:srgbClr val="000000"/>
              </a:solidFill>
              <a:latin typeface="Garamond" pitchFamily="18"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1">
                                            <p:txEl>
                                              <p:pRg st="0" end="0"/>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1">
                                            <p:txEl>
                                              <p:pRg st="2" end="2"/>
                                            </p:txEl>
                                          </p:spTgt>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11">
                                            <p:txEl>
                                              <p:pRg st="3" end="3"/>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11">
                                            <p:txEl>
                                              <p:pRg st="4" end="4"/>
                                            </p:txEl>
                                          </p:spTgt>
                                        </p:tgtEl>
                                        <p:attrNameLst>
                                          <p:attrName>style.visibility</p:attrName>
                                        </p:attrNameLst>
                                      </p:cBhvr>
                                      <p:to>
                                        <p:strVal val="visible"/>
                                      </p:to>
                                    </p:set>
                                  </p:childTnLst>
                                </p:cTn>
                              </p:par>
                              <p:par>
                                <p:cTn id="41" presetID="1" presetClass="entr" presetSubtype="0" fill="hold" nodeType="withEffect">
                                  <p:stCondLst>
                                    <p:cond delay="0"/>
                                  </p:stCondLst>
                                  <p:childTnLst>
                                    <p:set>
                                      <p:cBhvr>
                                        <p:cTn id="42" dur="1" fill="hold">
                                          <p:stCondLst>
                                            <p:cond delay="0"/>
                                          </p:stCondLst>
                                        </p:cTn>
                                        <p:tgtEl>
                                          <p:spTgt spid="11">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266700" y="5029200"/>
            <a:ext cx="4076700" cy="1524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2400" b="1" dirty="0">
                <a:solidFill>
                  <a:schemeClr val="tx1"/>
                </a:solidFill>
                <a:latin typeface="Garamond" pitchFamily="18" charset="0"/>
              </a:rPr>
              <a:t>Key Point: </a:t>
            </a:r>
            <a:r>
              <a:rPr lang="en-US" sz="2400" dirty="0">
                <a:solidFill>
                  <a:schemeClr val="tx1"/>
                </a:solidFill>
                <a:latin typeface="Garamond" pitchFamily="18" charset="0"/>
              </a:rPr>
              <a:t>Cost categories such as Direct and Indirect costs are equally applicable to service businesses</a:t>
            </a:r>
          </a:p>
        </p:txBody>
      </p:sp>
      <p:sp>
        <p:nvSpPr>
          <p:cNvPr id="40963"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A3E685FF-206E-46E5-92C8-E4621A9A03F4}" type="slidenum">
              <a:rPr lang="en-US" sz="1600" b="1">
                <a:latin typeface="Calibri" pitchFamily="34" charset="0"/>
              </a:rPr>
              <a:pPr algn="ctr"/>
              <a:t>32</a:t>
            </a:fld>
            <a:endParaRPr lang="mr-IN" sz="1600" b="1">
              <a:latin typeface="Calibri" pitchFamily="34" charset="0"/>
            </a:endParaRPr>
          </a:p>
        </p:txBody>
      </p:sp>
      <p:sp>
        <p:nvSpPr>
          <p:cNvPr id="7" name="Title 1"/>
          <p:cNvSpPr txBox="1">
            <a:spLocks/>
          </p:cNvSpPr>
          <p:nvPr/>
        </p:nvSpPr>
        <p:spPr bwMode="auto">
          <a:xfrm>
            <a:off x="266700" y="228600"/>
            <a:ext cx="4076700" cy="715963"/>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Class exercise: Direct cost for Beauty parlour</a:t>
            </a:r>
            <a:endParaRPr lang="mr-IN" sz="2400" dirty="0">
              <a:solidFill>
                <a:srgbClr val="000000"/>
              </a:solidFill>
              <a:latin typeface="Arial" charset="0"/>
              <a:ea typeface="+mn-ea"/>
              <a:cs typeface="Arial" charset="0"/>
            </a:endParaRPr>
          </a:p>
        </p:txBody>
      </p:sp>
      <p:sp>
        <p:nvSpPr>
          <p:cNvPr id="8" name="Content Placeholder 2"/>
          <p:cNvSpPr txBox="1">
            <a:spLocks/>
          </p:cNvSpPr>
          <p:nvPr/>
        </p:nvSpPr>
        <p:spPr bwMode="auto">
          <a:xfrm>
            <a:off x="266700" y="1143000"/>
            <a:ext cx="4076700" cy="3733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25425" indent="-225425"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pitchFamily="34"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pitchFamily="34"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30000"/>
              </a:lnSpc>
              <a:spcBef>
                <a:spcPct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2000" dirty="0">
                <a:solidFill>
                  <a:srgbClr val="000000"/>
                </a:solidFill>
              </a:rPr>
              <a:t>Namita wants to start a beauty parlour in her village</a:t>
            </a:r>
            <a:r>
              <a:rPr lang="en-US" sz="2000" dirty="0">
                <a:solidFill>
                  <a:srgbClr val="000000"/>
                </a:solidFill>
                <a:latin typeface="Arial" charset="0"/>
              </a:rPr>
              <a:t>: </a:t>
            </a:r>
            <a:endParaRPr lang="mr-IN" sz="2000" dirty="0">
              <a:solidFill>
                <a:srgbClr val="000000"/>
              </a:solidFill>
              <a:latin typeface="Arial" charset="0"/>
              <a:cs typeface="Arial" charset="0"/>
            </a:endParaRPr>
          </a:p>
          <a:p>
            <a:pPr marL="914400" lvl="1" indent="-457200" eaLnBrk="1" hangingPunct="1">
              <a:lnSpc>
                <a:spcPct val="130000"/>
              </a:lnSpc>
              <a:spcBef>
                <a:spcPct val="0"/>
              </a:spcBef>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a:solidFill>
                  <a:srgbClr val="000000"/>
                </a:solidFill>
                <a:latin typeface="Arial" charset="0"/>
              </a:rPr>
              <a:t>What cost items would be included in Direct cost and Indirect costs for such a business?</a:t>
            </a:r>
          </a:p>
          <a:p>
            <a:pPr marL="200025" lvl="1" indent="-200025" eaLnBrk="1" hangingPunct="1">
              <a:lnSpc>
                <a:spcPct val="130000"/>
              </a:lnSpc>
              <a:spcBef>
                <a:spcPct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a:solidFill>
                  <a:srgbClr val="000000"/>
                </a:solidFill>
                <a:latin typeface="Arial" charset="0"/>
              </a:rPr>
              <a:t>Make a list of these items and present it</a:t>
            </a:r>
          </a:p>
        </p:txBody>
      </p:sp>
      <p:sp>
        <p:nvSpPr>
          <p:cNvPr id="9" name="Rectangle 8"/>
          <p:cNvSpPr/>
          <p:nvPr/>
        </p:nvSpPr>
        <p:spPr>
          <a:xfrm>
            <a:off x="4686300" y="5033682"/>
            <a:ext cx="4076700" cy="1524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2400" b="1" dirty="0" err="1">
                <a:solidFill>
                  <a:srgbClr val="000000"/>
                </a:solidFill>
                <a:latin typeface="Kruti Dev 010" pitchFamily="2" charset="0"/>
              </a:rPr>
              <a:t>eq</a:t>
            </a:r>
            <a:r>
              <a:rPr lang="en-US" sz="2400" b="1" dirty="0">
                <a:solidFill>
                  <a:srgbClr val="000000"/>
                </a:solidFill>
                <a:latin typeface="Kruti Dev 010" pitchFamily="2" charset="0"/>
              </a:rPr>
              <a:t>[; </a:t>
            </a:r>
            <a:r>
              <a:rPr lang="en-US" sz="2400" b="1" dirty="0" err="1">
                <a:solidFill>
                  <a:srgbClr val="000000"/>
                </a:solidFill>
                <a:latin typeface="Kruti Dev 010" pitchFamily="2" charset="0"/>
              </a:rPr>
              <a:t>fcanq</a:t>
            </a:r>
            <a:r>
              <a:rPr lang="en-US" sz="2400" b="1" dirty="0">
                <a:solidFill>
                  <a:srgbClr val="000000"/>
                </a:solidFill>
                <a:latin typeface="Kruti Dev 010" pitchFamily="2" charset="0"/>
              </a:rPr>
              <a:t>% </a:t>
            </a:r>
            <a:r>
              <a:rPr lang="en-US" sz="2400" dirty="0" err="1">
                <a:solidFill>
                  <a:srgbClr val="000000"/>
                </a:solidFill>
                <a:latin typeface="Kruti Dev 010" pitchFamily="2" charset="0"/>
              </a:rPr>
              <a:t>ykxr</a:t>
            </a:r>
            <a:r>
              <a:rPr lang="en-US" sz="2400" dirty="0">
                <a:solidFill>
                  <a:srgbClr val="000000"/>
                </a:solidFill>
                <a:latin typeface="Kruti Dev 010" pitchFamily="2" charset="0"/>
              </a:rPr>
              <a:t> </a:t>
            </a:r>
            <a:r>
              <a:rPr lang="en-US" sz="2400" dirty="0" err="1">
                <a:solidFill>
                  <a:srgbClr val="000000"/>
                </a:solidFill>
                <a:latin typeface="Kruti Dev 010" pitchFamily="2" charset="0"/>
              </a:rPr>
              <a:t>oxZ</a:t>
            </a:r>
            <a:r>
              <a:rPr lang="en-US" sz="2400" dirty="0">
                <a:solidFill>
                  <a:srgbClr val="000000"/>
                </a:solidFill>
                <a:latin typeface="Kruti Dev 010" pitchFamily="2" charset="0"/>
              </a:rPr>
              <a:t> </a:t>
            </a:r>
            <a:r>
              <a:rPr lang="en-US" sz="2400" dirty="0" err="1">
                <a:solidFill>
                  <a:srgbClr val="000000"/>
                </a:solidFill>
                <a:latin typeface="Kruti Dev 010" pitchFamily="2" charset="0"/>
              </a:rPr>
              <a:t>tSls</a:t>
            </a:r>
            <a:r>
              <a:rPr lang="en-US" sz="2400" dirty="0">
                <a:solidFill>
                  <a:srgbClr val="000000"/>
                </a:solidFill>
                <a:latin typeface="Kruti Dev 010" pitchFamily="2" charset="0"/>
              </a:rPr>
              <a:t> </a:t>
            </a:r>
            <a:r>
              <a:rPr lang="en-US" sz="2400" dirty="0" err="1">
                <a:solidFill>
                  <a:srgbClr val="000000"/>
                </a:solidFill>
                <a:latin typeface="Kruti Dev 010" pitchFamily="2" charset="0"/>
              </a:rPr>
              <a:t>fd</a:t>
            </a:r>
            <a:r>
              <a:rPr lang="en-US" sz="2400" dirty="0">
                <a:solidFill>
                  <a:srgbClr val="000000"/>
                </a:solidFill>
                <a:latin typeface="Kruti Dev 010" pitchFamily="2" charset="0"/>
              </a:rPr>
              <a:t> </a:t>
            </a:r>
            <a:r>
              <a:rPr lang="en-US" sz="2400" dirty="0" err="1">
                <a:solidFill>
                  <a:srgbClr val="000000"/>
                </a:solidFill>
                <a:latin typeface="Kruti Dev 010" pitchFamily="2" charset="0"/>
              </a:rPr>
              <a:t>izR</a:t>
            </a:r>
            <a:r>
              <a:rPr lang="en-US" sz="2400" dirty="0">
                <a:solidFill>
                  <a:srgbClr val="000000"/>
                </a:solidFill>
                <a:latin typeface="Kruti Dev 010" pitchFamily="2" charset="0"/>
              </a:rPr>
              <a:t>;{k </a:t>
            </a:r>
            <a:r>
              <a:rPr lang="en-US" sz="2400" dirty="0" err="1">
                <a:solidFill>
                  <a:srgbClr val="000000"/>
                </a:solidFill>
                <a:latin typeface="Kruti Dev 010" pitchFamily="2" charset="0"/>
              </a:rPr>
              <a:t>vkSj</a:t>
            </a:r>
            <a:r>
              <a:rPr lang="en-US" sz="2400" dirty="0">
                <a:solidFill>
                  <a:srgbClr val="000000"/>
                </a:solidFill>
                <a:latin typeface="Kruti Dev 010" pitchFamily="2" charset="0"/>
              </a:rPr>
              <a:t> </a:t>
            </a:r>
            <a:r>
              <a:rPr lang="en-US" sz="2400" dirty="0" err="1">
                <a:solidFill>
                  <a:srgbClr val="000000"/>
                </a:solidFill>
                <a:latin typeface="Kruti Dev 010" pitchFamily="2" charset="0"/>
              </a:rPr>
              <a:t>vizR</a:t>
            </a:r>
            <a:r>
              <a:rPr lang="en-US" sz="2400" dirty="0">
                <a:solidFill>
                  <a:srgbClr val="000000"/>
                </a:solidFill>
                <a:latin typeface="Kruti Dev 010" pitchFamily="2" charset="0"/>
              </a:rPr>
              <a:t>;{k </a:t>
            </a:r>
            <a:r>
              <a:rPr lang="en-US" sz="2400" dirty="0" err="1">
                <a:solidFill>
                  <a:srgbClr val="000000"/>
                </a:solidFill>
                <a:latin typeface="Kruti Dev 010" pitchFamily="2" charset="0"/>
              </a:rPr>
              <a:t>ykxrsa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lfoZl</a:t>
            </a:r>
            <a:r>
              <a:rPr lang="en-US" sz="2400" dirty="0">
                <a:solidFill>
                  <a:srgbClr val="000000"/>
                </a:solidFill>
                <a:latin typeface="Kruti Dev 010" pitchFamily="2" charset="0"/>
              </a:rPr>
              <a:t> </a:t>
            </a:r>
            <a:r>
              <a:rPr lang="en-US" sz="2400" dirty="0" err="1">
                <a:solidFill>
                  <a:srgbClr val="000000"/>
                </a:solidFill>
                <a:latin typeface="Kruti Dev 010" pitchFamily="2" charset="0"/>
              </a:rPr>
              <a:t>O;kikjksa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esa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Hkh</a:t>
            </a:r>
            <a:r>
              <a:rPr lang="en-US" sz="2400" dirty="0">
                <a:solidFill>
                  <a:srgbClr val="000000"/>
                </a:solidFill>
                <a:latin typeface="Kruti Dev 010" pitchFamily="2" charset="0"/>
              </a:rPr>
              <a:t> </a:t>
            </a:r>
            <a:r>
              <a:rPr lang="en-US" sz="2400" dirty="0" err="1">
                <a:solidFill>
                  <a:srgbClr val="000000"/>
                </a:solidFill>
                <a:latin typeface="Kruti Dev 010" pitchFamily="2" charset="0"/>
              </a:rPr>
              <a:t>leku</a:t>
            </a:r>
            <a:r>
              <a:rPr lang="en-US" sz="2400" dirty="0">
                <a:solidFill>
                  <a:srgbClr val="000000"/>
                </a:solidFill>
                <a:latin typeface="Kruti Dev 010" pitchFamily="2" charset="0"/>
              </a:rPr>
              <a:t> :</a:t>
            </a:r>
            <a:r>
              <a:rPr lang="en-US" sz="2400" dirty="0" err="1">
                <a:solidFill>
                  <a:srgbClr val="000000"/>
                </a:solidFill>
                <a:latin typeface="Kruti Dev 010" pitchFamily="2" charset="0"/>
              </a:rPr>
              <a:t>i</a:t>
            </a:r>
            <a:r>
              <a:rPr lang="en-US" sz="2400" dirty="0">
                <a:solidFill>
                  <a:srgbClr val="000000"/>
                </a:solidFill>
                <a:latin typeface="Kruti Dev 010" pitchFamily="2" charset="0"/>
              </a:rPr>
              <a:t> </a:t>
            </a:r>
            <a:r>
              <a:rPr lang="en-US" sz="2400" dirty="0" err="1">
                <a:solidFill>
                  <a:srgbClr val="000000"/>
                </a:solidFill>
                <a:latin typeface="Kruti Dev 010" pitchFamily="2" charset="0"/>
              </a:rPr>
              <a:t>ls</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ykxw</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gksrh</a:t>
            </a:r>
            <a:r>
              <a:rPr lang="en-US" sz="2400" dirty="0">
                <a:solidFill>
                  <a:srgbClr val="000000"/>
                </a:solidFill>
                <a:latin typeface="Kruti Dev 010" pitchFamily="2" charset="0"/>
              </a:rPr>
              <a:t> </a:t>
            </a:r>
            <a:r>
              <a:rPr lang="en-US" sz="2400" dirty="0" err="1">
                <a:solidFill>
                  <a:srgbClr val="000000"/>
                </a:solidFill>
                <a:latin typeface="Kruti Dev 010" pitchFamily="2" charset="0"/>
              </a:rPr>
              <a:t>gSa</a:t>
            </a:r>
            <a:endParaRPr lang="en-US" sz="2400" b="1" dirty="0">
              <a:solidFill>
                <a:schemeClr val="tx1"/>
              </a:solidFill>
              <a:latin typeface="Garamond" pitchFamily="18" charset="0"/>
            </a:endParaRPr>
          </a:p>
        </p:txBody>
      </p:sp>
      <p:sp>
        <p:nvSpPr>
          <p:cNvPr id="12" name="Title 1"/>
          <p:cNvSpPr txBox="1">
            <a:spLocks/>
          </p:cNvSpPr>
          <p:nvPr/>
        </p:nvSpPr>
        <p:spPr bwMode="auto">
          <a:xfrm>
            <a:off x="4686300" y="233082"/>
            <a:ext cx="4076700" cy="715963"/>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Kruti Dev 010" pitchFamily="2" charset="0"/>
              </a:rPr>
              <a:t>d{</a:t>
            </a:r>
            <a:r>
              <a:rPr lang="en-US" sz="2400" dirty="0" err="1">
                <a:solidFill>
                  <a:srgbClr val="000000"/>
                </a:solidFill>
                <a:latin typeface="Kruti Dev 010" pitchFamily="2" charset="0"/>
              </a:rPr>
              <a:t>kk</a:t>
            </a:r>
            <a:r>
              <a:rPr lang="en-US" sz="2400" dirty="0">
                <a:solidFill>
                  <a:srgbClr val="000000"/>
                </a:solidFill>
                <a:latin typeface="Kruti Dev 010" pitchFamily="2" charset="0"/>
              </a:rPr>
              <a:t> </a:t>
            </a:r>
            <a:r>
              <a:rPr lang="en-US" sz="2400" dirty="0" err="1">
                <a:solidFill>
                  <a:srgbClr val="000000"/>
                </a:solidFill>
                <a:latin typeface="Kruti Dev 010" pitchFamily="2" charset="0"/>
              </a:rPr>
              <a:t>vH;kl</a:t>
            </a:r>
            <a:r>
              <a:rPr lang="en-US" sz="2400" dirty="0">
                <a:solidFill>
                  <a:srgbClr val="000000"/>
                </a:solidFill>
                <a:latin typeface="Kruti Dev 010" pitchFamily="2" charset="0"/>
              </a:rPr>
              <a:t>% </a:t>
            </a:r>
            <a:r>
              <a:rPr lang="en-US" sz="2400" dirty="0" err="1">
                <a:solidFill>
                  <a:srgbClr val="000000"/>
                </a:solidFill>
                <a:latin typeface="Kruti Dev 010" pitchFamily="2" charset="0"/>
              </a:rPr>
              <a:t>C;wVh</a:t>
            </a:r>
            <a:r>
              <a:rPr lang="en-US" sz="2400" dirty="0">
                <a:solidFill>
                  <a:srgbClr val="000000"/>
                </a:solidFill>
                <a:latin typeface="Kruti Dev 010" pitchFamily="2" charset="0"/>
              </a:rPr>
              <a:t> </a:t>
            </a:r>
            <a:r>
              <a:rPr lang="en-US" sz="2400" dirty="0" err="1">
                <a:solidFill>
                  <a:srgbClr val="000000"/>
                </a:solidFill>
                <a:latin typeface="Kruti Dev 010" pitchFamily="2" charset="0"/>
              </a:rPr>
              <a:t>ikyZj</a:t>
            </a:r>
            <a:r>
              <a:rPr lang="en-US" sz="2400" dirty="0">
                <a:solidFill>
                  <a:srgbClr val="000000"/>
                </a:solidFill>
                <a:latin typeface="Kruti Dev 010" pitchFamily="2" charset="0"/>
              </a:rPr>
              <a:t> </a:t>
            </a:r>
            <a:r>
              <a:rPr lang="en-US" sz="2400" dirty="0" err="1">
                <a:solidFill>
                  <a:srgbClr val="000000"/>
                </a:solidFill>
                <a:latin typeface="Kruti Dev 010" pitchFamily="2" charset="0"/>
              </a:rPr>
              <a:t>ds</a:t>
            </a:r>
            <a:r>
              <a:rPr lang="en-US" sz="2400" dirty="0">
                <a:solidFill>
                  <a:srgbClr val="000000"/>
                </a:solidFill>
                <a:latin typeface="Kruti Dev 010" pitchFamily="2" charset="0"/>
              </a:rPr>
              <a:t> </a:t>
            </a:r>
            <a:r>
              <a:rPr lang="en-US" sz="2400" dirty="0" err="1">
                <a:solidFill>
                  <a:srgbClr val="000000"/>
                </a:solidFill>
                <a:latin typeface="Kruti Dev 010" pitchFamily="2" charset="0"/>
              </a:rPr>
              <a:t>fy</a:t>
            </a:r>
            <a:r>
              <a:rPr lang="en-US" sz="2400" dirty="0">
                <a:solidFill>
                  <a:srgbClr val="000000"/>
                </a:solidFill>
                <a:latin typeface="Kruti Dev 010" pitchFamily="2" charset="0"/>
              </a:rPr>
              <a:t>, </a:t>
            </a:r>
            <a:r>
              <a:rPr lang="en-US" sz="2400" dirty="0" err="1">
                <a:solidFill>
                  <a:srgbClr val="000000"/>
                </a:solidFill>
                <a:latin typeface="Kruti Dev 010" pitchFamily="2" charset="0"/>
              </a:rPr>
              <a:t>izR</a:t>
            </a:r>
            <a:r>
              <a:rPr lang="en-US" sz="2400" dirty="0">
                <a:solidFill>
                  <a:srgbClr val="000000"/>
                </a:solidFill>
                <a:latin typeface="Kruti Dev 010" pitchFamily="2" charset="0"/>
              </a:rPr>
              <a:t>;{k </a:t>
            </a:r>
            <a:r>
              <a:rPr lang="en-US" sz="2400" dirty="0" err="1">
                <a:solidFill>
                  <a:srgbClr val="000000"/>
                </a:solidFill>
                <a:latin typeface="Kruti Dev 010" pitchFamily="2" charset="0"/>
              </a:rPr>
              <a:t>ykxr</a:t>
            </a:r>
            <a:endParaRPr lang="mr-IN" sz="2400" dirty="0">
              <a:solidFill>
                <a:srgbClr val="000000"/>
              </a:solidFill>
              <a:latin typeface="Kruti Dev 010" pitchFamily="2" charset="0"/>
              <a:ea typeface="+mn-ea"/>
              <a:cs typeface="Arial" charset="0"/>
            </a:endParaRPr>
          </a:p>
        </p:txBody>
      </p:sp>
      <p:sp>
        <p:nvSpPr>
          <p:cNvPr id="13" name="Content Placeholder 2"/>
          <p:cNvSpPr txBox="1">
            <a:spLocks/>
          </p:cNvSpPr>
          <p:nvPr/>
        </p:nvSpPr>
        <p:spPr bwMode="auto">
          <a:xfrm>
            <a:off x="4686300" y="1147482"/>
            <a:ext cx="4076700" cy="3733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25425" indent="-225425"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pitchFamily="34"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pitchFamily="34"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pitchFamily="34"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pitchFamily="34"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30000"/>
              </a:lnSpc>
              <a:spcBef>
                <a:spcPct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2000" dirty="0" err="1">
                <a:solidFill>
                  <a:srgbClr val="000000"/>
                </a:solidFill>
                <a:latin typeface="Kruti Dev 010" pitchFamily="2" charset="0"/>
              </a:rPr>
              <a:t>uferk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vius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xkao</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,d </a:t>
            </a:r>
            <a:r>
              <a:rPr lang="en-US" sz="2000" dirty="0" err="1">
                <a:solidFill>
                  <a:srgbClr val="000000"/>
                </a:solidFill>
                <a:latin typeface="Kruti Dev 010" pitchFamily="2" charset="0"/>
              </a:rPr>
              <a:t>C;wVh</a:t>
            </a:r>
            <a:r>
              <a:rPr lang="en-US" sz="2000" dirty="0">
                <a:solidFill>
                  <a:srgbClr val="000000"/>
                </a:solidFill>
                <a:latin typeface="Kruti Dev 010" pitchFamily="2" charset="0"/>
              </a:rPr>
              <a:t> </a:t>
            </a:r>
            <a:r>
              <a:rPr lang="en-US" sz="2000" dirty="0" err="1">
                <a:solidFill>
                  <a:srgbClr val="000000"/>
                </a:solidFill>
                <a:latin typeface="Kruti Dev 010" pitchFamily="2" charset="0"/>
              </a:rPr>
              <a:t>ikyZj</a:t>
            </a:r>
            <a:r>
              <a:rPr lang="en-US" sz="2000" dirty="0">
                <a:solidFill>
                  <a:srgbClr val="000000"/>
                </a:solidFill>
                <a:latin typeface="Kruti Dev 010" pitchFamily="2" charset="0"/>
              </a:rPr>
              <a:t> '</a:t>
            </a:r>
            <a:r>
              <a:rPr lang="en-US" sz="2000" dirty="0" err="1">
                <a:solidFill>
                  <a:srgbClr val="000000"/>
                </a:solidFill>
                <a:latin typeface="Kruti Dev 010" pitchFamily="2" charset="0"/>
              </a:rPr>
              <a:t>kq</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pkgrh</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Arial" charset="0"/>
              </a:rPr>
              <a:t> </a:t>
            </a:r>
            <a:endParaRPr lang="mr-IN" sz="2000" dirty="0">
              <a:solidFill>
                <a:srgbClr val="000000"/>
              </a:solidFill>
              <a:latin typeface="Arial" charset="0"/>
              <a:cs typeface="Arial" charset="0"/>
            </a:endParaRPr>
          </a:p>
          <a:p>
            <a:pPr marL="914400" lvl="1" indent="-457200" eaLnBrk="1" hangingPunct="1">
              <a:lnSpc>
                <a:spcPct val="130000"/>
              </a:lnSpc>
              <a:spcBef>
                <a:spcPct val="0"/>
              </a:spcBef>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sz="1800" dirty="0">
                <a:solidFill>
                  <a:srgbClr val="000000"/>
                </a:solidFill>
                <a:latin typeface="Arial" charset="0"/>
              </a:rPr>
              <a:t> </a:t>
            </a:r>
            <a:r>
              <a:rPr lang="en-US" sz="1800" dirty="0" err="1">
                <a:solidFill>
                  <a:srgbClr val="000000"/>
                </a:solidFill>
                <a:latin typeface="Kruti Dev 010" pitchFamily="2" charset="0"/>
              </a:rPr>
              <a:t>bl</a:t>
            </a:r>
            <a:r>
              <a:rPr lang="en-US" sz="1800" dirty="0">
                <a:solidFill>
                  <a:srgbClr val="000000"/>
                </a:solidFill>
                <a:latin typeface="Kruti Dev 010" pitchFamily="2" charset="0"/>
              </a:rPr>
              <a:t> </a:t>
            </a:r>
            <a:r>
              <a:rPr lang="en-US" sz="1800" dirty="0" err="1">
                <a:solidFill>
                  <a:srgbClr val="000000"/>
                </a:solidFill>
                <a:latin typeface="Kruti Dev 010" pitchFamily="2" charset="0"/>
              </a:rPr>
              <a:t>izdkj</a:t>
            </a:r>
            <a:r>
              <a:rPr lang="en-US" sz="1800" dirty="0">
                <a:solidFill>
                  <a:srgbClr val="000000"/>
                </a:solidFill>
                <a:latin typeface="Kruti Dev 010" pitchFamily="2" charset="0"/>
              </a:rPr>
              <a:t> </a:t>
            </a:r>
            <a:r>
              <a:rPr lang="en-US" sz="1800" dirty="0" err="1">
                <a:solidFill>
                  <a:srgbClr val="000000"/>
                </a:solidFill>
                <a:latin typeface="Kruti Dev 010" pitchFamily="2" charset="0"/>
              </a:rPr>
              <a:t>ds</a:t>
            </a:r>
            <a:r>
              <a:rPr lang="en-US" sz="1800" dirty="0">
                <a:solidFill>
                  <a:srgbClr val="000000"/>
                </a:solidFill>
                <a:latin typeface="Kruti Dev 010" pitchFamily="2" charset="0"/>
              </a:rPr>
              <a:t> </a:t>
            </a:r>
            <a:r>
              <a:rPr lang="en-US" sz="1800" dirty="0" err="1">
                <a:solidFill>
                  <a:srgbClr val="000000"/>
                </a:solidFill>
                <a:latin typeface="Kruti Dev 010" pitchFamily="2" charset="0"/>
              </a:rPr>
              <a:t>O;kikj</a:t>
            </a:r>
            <a:r>
              <a:rPr lang="en-US" sz="1800" dirty="0">
                <a:solidFill>
                  <a:srgbClr val="000000"/>
                </a:solidFill>
                <a:latin typeface="Kruti Dev 010" pitchFamily="2" charset="0"/>
              </a:rPr>
              <a:t> </a:t>
            </a:r>
            <a:r>
              <a:rPr lang="en-US" sz="1800" dirty="0" err="1">
                <a:solidFill>
                  <a:srgbClr val="000000"/>
                </a:solidFill>
                <a:latin typeface="Kruti Dev 010" pitchFamily="2" charset="0"/>
              </a:rPr>
              <a:t>ds</a:t>
            </a:r>
            <a:r>
              <a:rPr lang="en-US" sz="1800" dirty="0">
                <a:solidFill>
                  <a:srgbClr val="000000"/>
                </a:solidFill>
                <a:latin typeface="Kruti Dev 010" pitchFamily="2" charset="0"/>
              </a:rPr>
              <a:t> </a:t>
            </a:r>
            <a:r>
              <a:rPr lang="en-US" sz="1800" dirty="0" err="1">
                <a:solidFill>
                  <a:srgbClr val="000000"/>
                </a:solidFill>
                <a:latin typeface="Kruti Dev 010" pitchFamily="2" charset="0"/>
              </a:rPr>
              <a:t>fy</a:t>
            </a:r>
            <a:r>
              <a:rPr lang="en-US" sz="1800" dirty="0">
                <a:solidFill>
                  <a:srgbClr val="000000"/>
                </a:solidFill>
                <a:latin typeface="Kruti Dev 010" pitchFamily="2" charset="0"/>
              </a:rPr>
              <a:t>, </a:t>
            </a:r>
            <a:r>
              <a:rPr lang="en-US" sz="1800" dirty="0" err="1">
                <a:solidFill>
                  <a:srgbClr val="000000"/>
                </a:solidFill>
                <a:latin typeface="Kruti Dev 010" pitchFamily="2" charset="0"/>
              </a:rPr>
              <a:t>izR</a:t>
            </a:r>
            <a:r>
              <a:rPr lang="en-US" sz="1800" dirty="0">
                <a:solidFill>
                  <a:srgbClr val="000000"/>
                </a:solidFill>
                <a:latin typeface="Kruti Dev 010" pitchFamily="2" charset="0"/>
              </a:rPr>
              <a:t>;{k </a:t>
            </a:r>
            <a:r>
              <a:rPr lang="en-US" sz="1800" dirty="0" err="1">
                <a:solidFill>
                  <a:srgbClr val="000000"/>
                </a:solidFill>
                <a:latin typeface="Kruti Dev 010" pitchFamily="2" charset="0"/>
              </a:rPr>
              <a:t>ykxr</a:t>
            </a:r>
            <a:r>
              <a:rPr lang="en-US" sz="1800" dirty="0">
                <a:solidFill>
                  <a:srgbClr val="000000"/>
                </a:solidFill>
                <a:latin typeface="Kruti Dev 010" pitchFamily="2" charset="0"/>
              </a:rPr>
              <a:t> </a:t>
            </a:r>
            <a:r>
              <a:rPr lang="en-US" sz="1800" dirty="0" err="1">
                <a:solidFill>
                  <a:srgbClr val="000000"/>
                </a:solidFill>
                <a:latin typeface="Kruti Dev 010" pitchFamily="2" charset="0"/>
              </a:rPr>
              <a:t>vkSj</a:t>
            </a:r>
            <a:r>
              <a:rPr lang="en-US" sz="1800" dirty="0">
                <a:solidFill>
                  <a:srgbClr val="000000"/>
                </a:solidFill>
                <a:latin typeface="Kruti Dev 010" pitchFamily="2" charset="0"/>
              </a:rPr>
              <a:t> </a:t>
            </a:r>
            <a:r>
              <a:rPr lang="en-US" sz="1800" dirty="0" err="1">
                <a:solidFill>
                  <a:srgbClr val="000000"/>
                </a:solidFill>
                <a:latin typeface="Kruti Dev 010" pitchFamily="2" charset="0"/>
              </a:rPr>
              <a:t>vizR</a:t>
            </a:r>
            <a:r>
              <a:rPr lang="en-US" sz="1800" dirty="0">
                <a:solidFill>
                  <a:srgbClr val="000000"/>
                </a:solidFill>
                <a:latin typeface="Kruti Dev 010" pitchFamily="2" charset="0"/>
              </a:rPr>
              <a:t>;{k </a:t>
            </a:r>
            <a:r>
              <a:rPr lang="en-US" sz="1800" dirty="0" err="1">
                <a:solidFill>
                  <a:srgbClr val="000000"/>
                </a:solidFill>
                <a:latin typeface="Kruti Dev 010" pitchFamily="2" charset="0"/>
              </a:rPr>
              <a:t>ykxr</a:t>
            </a:r>
            <a:r>
              <a:rPr lang="en-US" sz="1800" dirty="0">
                <a:solidFill>
                  <a:srgbClr val="000000"/>
                </a:solidFill>
                <a:latin typeface="Kruti Dev 010" pitchFamily="2" charset="0"/>
              </a:rPr>
              <a:t> </a:t>
            </a:r>
            <a:r>
              <a:rPr lang="en-US" sz="1800" dirty="0" err="1">
                <a:solidFill>
                  <a:srgbClr val="000000"/>
                </a:solidFill>
                <a:latin typeface="Kruti Dev 010" pitchFamily="2" charset="0"/>
              </a:rPr>
              <a:t>esa</a:t>
            </a:r>
            <a:r>
              <a:rPr lang="en-US" sz="1800" dirty="0">
                <a:solidFill>
                  <a:srgbClr val="000000"/>
                </a:solidFill>
                <a:latin typeface="Kruti Dev 010" pitchFamily="2" charset="0"/>
              </a:rPr>
              <a:t> </a:t>
            </a:r>
            <a:r>
              <a:rPr lang="en-US" sz="1800" dirty="0" err="1">
                <a:solidFill>
                  <a:srgbClr val="000000"/>
                </a:solidFill>
                <a:latin typeface="Kruti Dev 010" pitchFamily="2" charset="0"/>
              </a:rPr>
              <a:t>dkSu</a:t>
            </a:r>
            <a:r>
              <a:rPr lang="en-US" sz="1800" dirty="0">
                <a:solidFill>
                  <a:srgbClr val="000000"/>
                </a:solidFill>
                <a:latin typeface="Kruti Dev 010" pitchFamily="2" charset="0"/>
              </a:rPr>
              <a:t> </a:t>
            </a:r>
            <a:r>
              <a:rPr lang="en-US" sz="1800" dirty="0" err="1">
                <a:solidFill>
                  <a:srgbClr val="000000"/>
                </a:solidFill>
                <a:latin typeface="Kruti Dev 010" pitchFamily="2" charset="0"/>
              </a:rPr>
              <a:t>lh</a:t>
            </a:r>
            <a:r>
              <a:rPr lang="en-US" sz="1800" dirty="0">
                <a:solidFill>
                  <a:srgbClr val="000000"/>
                </a:solidFill>
                <a:latin typeface="Kruti Dev 010" pitchFamily="2" charset="0"/>
              </a:rPr>
              <a:t> </a:t>
            </a:r>
            <a:r>
              <a:rPr lang="en-US" sz="1800" dirty="0" err="1">
                <a:solidFill>
                  <a:srgbClr val="000000"/>
                </a:solidFill>
                <a:latin typeface="Kruti Dev 010" pitchFamily="2" charset="0"/>
              </a:rPr>
              <a:t>ykxr</a:t>
            </a:r>
            <a:r>
              <a:rPr lang="en-US" sz="1800" dirty="0">
                <a:solidFill>
                  <a:srgbClr val="000000"/>
                </a:solidFill>
                <a:latin typeface="Kruti Dev 010" pitchFamily="2" charset="0"/>
              </a:rPr>
              <a:t> </a:t>
            </a:r>
            <a:r>
              <a:rPr lang="en-US" sz="1800" dirty="0" err="1">
                <a:solidFill>
                  <a:srgbClr val="000000"/>
                </a:solidFill>
                <a:latin typeface="Kruti Dev 010" pitchFamily="2" charset="0"/>
              </a:rPr>
              <a:t>oLrqvksa</a:t>
            </a:r>
            <a:r>
              <a:rPr lang="en-US" sz="1800" dirty="0">
                <a:solidFill>
                  <a:srgbClr val="000000"/>
                </a:solidFill>
                <a:latin typeface="Kruti Dev 010" pitchFamily="2" charset="0"/>
              </a:rPr>
              <a:t> </a:t>
            </a:r>
            <a:r>
              <a:rPr lang="en-US" sz="1800" dirty="0" err="1">
                <a:solidFill>
                  <a:srgbClr val="000000"/>
                </a:solidFill>
                <a:latin typeface="Kruti Dev 010" pitchFamily="2" charset="0"/>
              </a:rPr>
              <a:t>dks</a:t>
            </a:r>
            <a:r>
              <a:rPr lang="en-US" sz="1800" dirty="0">
                <a:solidFill>
                  <a:srgbClr val="000000"/>
                </a:solidFill>
                <a:latin typeface="Kruti Dev 010" pitchFamily="2" charset="0"/>
              </a:rPr>
              <a:t> </a:t>
            </a:r>
            <a:r>
              <a:rPr lang="en-US" sz="1800" dirty="0" err="1">
                <a:solidFill>
                  <a:srgbClr val="000000"/>
                </a:solidFill>
                <a:latin typeface="Kruti Dev 010" pitchFamily="2" charset="0"/>
              </a:rPr>
              <a:t>lfEefyr</a:t>
            </a:r>
            <a:r>
              <a:rPr lang="en-US" sz="1800" dirty="0">
                <a:solidFill>
                  <a:srgbClr val="000000"/>
                </a:solidFill>
                <a:latin typeface="Kruti Dev 010" pitchFamily="2" charset="0"/>
              </a:rPr>
              <a:t> </a:t>
            </a:r>
            <a:r>
              <a:rPr lang="en-US" sz="1800" dirty="0" err="1">
                <a:solidFill>
                  <a:srgbClr val="000000"/>
                </a:solidFill>
                <a:latin typeface="Kruti Dev 010" pitchFamily="2" charset="0"/>
              </a:rPr>
              <a:t>fd;k</a:t>
            </a:r>
            <a:r>
              <a:rPr lang="en-US" sz="1800" dirty="0">
                <a:solidFill>
                  <a:srgbClr val="000000"/>
                </a:solidFill>
                <a:latin typeface="Kruti Dev 010" pitchFamily="2" charset="0"/>
              </a:rPr>
              <a:t> </a:t>
            </a:r>
            <a:r>
              <a:rPr lang="en-US" sz="1800" dirty="0" err="1">
                <a:solidFill>
                  <a:srgbClr val="000000"/>
                </a:solidFill>
                <a:latin typeface="Kruti Dev 010" pitchFamily="2" charset="0"/>
              </a:rPr>
              <a:t>tk,xk</a:t>
            </a:r>
            <a:r>
              <a:rPr lang="en-US" sz="1800" dirty="0">
                <a:solidFill>
                  <a:srgbClr val="000000"/>
                </a:solidFill>
                <a:latin typeface="Kruti Dev 010" pitchFamily="2" charset="0"/>
              </a:rPr>
              <a:t>\</a:t>
            </a:r>
            <a:endParaRPr lang="en-US" sz="1800" dirty="0">
              <a:solidFill>
                <a:srgbClr val="000000"/>
              </a:solidFill>
              <a:latin typeface="Arial" charset="0"/>
            </a:endParaRPr>
          </a:p>
          <a:p>
            <a:pPr marL="200025" lvl="1" indent="-200025" eaLnBrk="1" hangingPunct="1">
              <a:lnSpc>
                <a:spcPct val="130000"/>
              </a:lnSpc>
              <a:spcBef>
                <a:spcPct val="0"/>
              </a:spcBef>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r>
              <a:rPr lang="en-US" dirty="0" err="1">
                <a:solidFill>
                  <a:srgbClr val="000000"/>
                </a:solidFill>
                <a:latin typeface="Kruti Dev 010" pitchFamily="2" charset="0"/>
              </a:rPr>
              <a:t>bu</a:t>
            </a:r>
            <a:r>
              <a:rPr lang="en-US" dirty="0">
                <a:solidFill>
                  <a:srgbClr val="000000"/>
                </a:solidFill>
                <a:latin typeface="Kruti Dev 010" pitchFamily="2" charset="0"/>
              </a:rPr>
              <a:t> </a:t>
            </a:r>
            <a:r>
              <a:rPr lang="en-US" dirty="0" err="1">
                <a:solidFill>
                  <a:srgbClr val="000000"/>
                </a:solidFill>
                <a:latin typeface="Kruti Dev 010" pitchFamily="2" charset="0"/>
              </a:rPr>
              <a:t>oLrqvksa</a:t>
            </a:r>
            <a:r>
              <a:rPr lang="en-US" dirty="0">
                <a:solidFill>
                  <a:srgbClr val="000000"/>
                </a:solidFill>
                <a:latin typeface="Kruti Dev 010" pitchFamily="2" charset="0"/>
              </a:rPr>
              <a:t> dh </a:t>
            </a:r>
            <a:r>
              <a:rPr lang="en-US" dirty="0" err="1">
                <a:solidFill>
                  <a:srgbClr val="000000"/>
                </a:solidFill>
                <a:latin typeface="Kruti Dev 010" pitchFamily="2" charset="0"/>
              </a:rPr>
              <a:t>lwph</a:t>
            </a:r>
            <a:r>
              <a:rPr lang="en-US" dirty="0">
                <a:solidFill>
                  <a:srgbClr val="000000"/>
                </a:solidFill>
                <a:latin typeface="Kruti Dev 010" pitchFamily="2" charset="0"/>
              </a:rPr>
              <a:t> </a:t>
            </a:r>
            <a:r>
              <a:rPr lang="en-US" dirty="0" err="1">
                <a:solidFill>
                  <a:srgbClr val="000000"/>
                </a:solidFill>
                <a:latin typeface="Kruti Dev 010" pitchFamily="2" charset="0"/>
              </a:rPr>
              <a:t>cukb</a:t>
            </a:r>
            <a:r>
              <a:rPr lang="en-US" dirty="0">
                <a:solidFill>
                  <a:srgbClr val="000000"/>
                </a:solidFill>
                <a:latin typeface="Kruti Dev 010" pitchFamily="2" charset="0"/>
              </a:rPr>
              <a:t>,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bls</a:t>
            </a:r>
            <a:r>
              <a:rPr lang="en-US" dirty="0">
                <a:solidFill>
                  <a:srgbClr val="000000"/>
                </a:solidFill>
                <a:latin typeface="Kruti Dev 010" pitchFamily="2" charset="0"/>
              </a:rPr>
              <a:t> </a:t>
            </a:r>
            <a:r>
              <a:rPr lang="hi-IN" sz="1400" dirty="0">
                <a:solidFill>
                  <a:srgbClr val="000000"/>
                </a:solidFill>
                <a:latin typeface="Kruti Dev 010" pitchFamily="2" charset="0"/>
              </a:rPr>
              <a:t>प्रदर्शित</a:t>
            </a:r>
            <a:r>
              <a:rPr lang="en-US" sz="1400" dirty="0">
                <a:solidFill>
                  <a:srgbClr val="000000"/>
                </a:solidFill>
                <a:latin typeface="Kruti Dev 010" pitchFamily="2" charset="0"/>
              </a:rPr>
              <a:t> </a:t>
            </a:r>
            <a:r>
              <a:rPr lang="en-US" dirty="0" err="1">
                <a:solidFill>
                  <a:srgbClr val="000000"/>
                </a:solidFill>
                <a:latin typeface="Kruti Dev 010" pitchFamily="2" charset="0"/>
              </a:rPr>
              <a:t>dhft</a:t>
            </a:r>
            <a:r>
              <a:rPr lang="en-US" dirty="0">
                <a:solidFill>
                  <a:srgbClr val="000000"/>
                </a:solidFill>
                <a:latin typeface="Kruti Dev 010" pitchFamily="2" charset="0"/>
              </a:rPr>
              <a:t>,</a:t>
            </a:r>
            <a:endParaRPr lang="en-US" dirty="0">
              <a:solidFill>
                <a:srgbClr val="000000"/>
              </a:solidFill>
              <a:latin typeface="Arial"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5"/>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9" grpId="0" animBg="1"/>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latin typeface="Times New Roman" pitchFamily="18" charset="0"/>
            </a:endParaRPr>
          </a:p>
        </p:txBody>
      </p:sp>
      <p:sp>
        <p:nvSpPr>
          <p:cNvPr id="5" name="TextBox 4"/>
          <p:cNvSpPr txBox="1"/>
          <p:nvPr/>
        </p:nvSpPr>
        <p:spPr>
          <a:xfrm>
            <a:off x="381000" y="1317625"/>
            <a:ext cx="4038600" cy="5311775"/>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85750" lvl="1" indent="-285750">
              <a:lnSpc>
                <a:spcPct val="140000"/>
              </a:lnSpc>
              <a:spcBef>
                <a:spcPts val="0"/>
              </a:spcBef>
              <a:spcAft>
                <a:spcPts val="0"/>
              </a:spcAft>
              <a:buFont typeface="Arial" pitchFamily="34" charset="0"/>
              <a:buChar char="•"/>
              <a:defRPr/>
            </a:pPr>
            <a:r>
              <a:rPr lang="en-IN" sz="1600" dirty="0">
                <a:solidFill>
                  <a:schemeClr val="bg1"/>
                </a:solidFill>
                <a:latin typeface="Arial" panose="020B0604020202020204" pitchFamily="34" charset="0"/>
                <a:cs typeface="Arial" panose="020B0604020202020204" pitchFamily="34" charset="0"/>
              </a:rPr>
              <a:t>In general, we can define profit as Profits = Revenues - Costs</a:t>
            </a:r>
          </a:p>
          <a:p>
            <a:pPr marL="285750" lvl="1" indent="-285750">
              <a:lnSpc>
                <a:spcPct val="140000"/>
              </a:lnSpc>
              <a:spcBef>
                <a:spcPts val="0"/>
              </a:spcBef>
              <a:spcAft>
                <a:spcPts val="0"/>
              </a:spcAft>
              <a:buFont typeface="Arial" pitchFamily="34" charset="0"/>
              <a:buChar char="•"/>
              <a:defRPr/>
            </a:pPr>
            <a:r>
              <a:rPr lang="en-IN" sz="1600" dirty="0">
                <a:solidFill>
                  <a:schemeClr val="bg1"/>
                </a:solidFill>
                <a:latin typeface="Arial" panose="020B0604020202020204" pitchFamily="34" charset="0"/>
                <a:cs typeface="Arial" panose="020B0604020202020204" pitchFamily="34" charset="0"/>
              </a:rPr>
              <a:t>Direct cost = Cost of opening raw material inventory + Cost of raw material used in production + Labour cost – Cost of closing raw material inventory </a:t>
            </a:r>
          </a:p>
          <a:p>
            <a:pPr marL="285750" lvl="1" indent="-285750">
              <a:lnSpc>
                <a:spcPct val="140000"/>
              </a:lnSpc>
              <a:spcBef>
                <a:spcPts val="0"/>
              </a:spcBef>
              <a:spcAft>
                <a:spcPts val="0"/>
              </a:spcAft>
              <a:buFont typeface="Arial" pitchFamily="34" charset="0"/>
              <a:buChar char="•"/>
              <a:defRPr/>
            </a:pPr>
            <a:r>
              <a:rPr lang="en-IN" sz="1600" dirty="0">
                <a:solidFill>
                  <a:schemeClr val="bg1"/>
                </a:solidFill>
                <a:latin typeface="Arial" panose="020B0604020202020204" pitchFamily="34" charset="0"/>
                <a:cs typeface="Arial" panose="020B0604020202020204" pitchFamily="34" charset="0"/>
              </a:rPr>
              <a:t>Cost of closing inventory is not included in the P&amp;L</a:t>
            </a:r>
            <a:endParaRPr lang="mr-IN" sz="1600" dirty="0">
              <a:solidFill>
                <a:schemeClr val="bg1"/>
              </a:solidFill>
              <a:latin typeface="Arial" panose="020B0604020202020204" pitchFamily="34" charset="0"/>
              <a:cs typeface="Arial" pitchFamily="34" charset="0"/>
            </a:endParaRPr>
          </a:p>
        </p:txBody>
      </p:sp>
      <p:sp>
        <p:nvSpPr>
          <p:cNvPr id="37894" name="TextBox 5"/>
          <p:cNvSpPr txBox="1">
            <a:spLocks noChangeArrowheads="1"/>
          </p:cNvSpPr>
          <p:nvPr/>
        </p:nvSpPr>
        <p:spPr bwMode="auto">
          <a:xfrm>
            <a:off x="762000" y="609600"/>
            <a:ext cx="3505200" cy="708025"/>
          </a:xfrm>
          <a:prstGeom prst="rect">
            <a:avLst/>
          </a:prstGeom>
          <a:noFill/>
          <a:ln w="9525">
            <a:noFill/>
            <a:miter lim="800000"/>
            <a:headEnd/>
            <a:tailEnd/>
          </a:ln>
        </p:spPr>
        <p:txBody>
          <a:bodyPr>
            <a:spAutoFit/>
          </a:bodyPr>
          <a:lstStyle/>
          <a:p>
            <a:pPr algn="ctr"/>
            <a:r>
              <a:rPr lang="en-US" sz="4000" dirty="0">
                <a:solidFill>
                  <a:schemeClr val="bg1"/>
                </a:solidFill>
                <a:latin typeface="Bradley Hand ITC" pitchFamily="66" charset="0"/>
              </a:rPr>
              <a:t>Key Points</a:t>
            </a:r>
          </a:p>
        </p:txBody>
      </p:sp>
      <p:sp>
        <p:nvSpPr>
          <p:cNvPr id="6" name="Slide Number Placeholder 5"/>
          <p:cNvSpPr>
            <a:spLocks noGrp="1"/>
          </p:cNvSpPr>
          <p:nvPr>
            <p:ph type="sldNum" sz="quarter" idx="10"/>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D6AE024A-01C2-4478-AAEF-CFA86F87CECE}" type="slidenum">
              <a:rPr lang="en-US" sz="1600" b="1" smtClean="0">
                <a:solidFill>
                  <a:schemeClr val="bg1"/>
                </a:solidFill>
              </a:rPr>
              <a:pPr algn="ctr" fontAlgn="base">
                <a:spcBef>
                  <a:spcPct val="0"/>
                </a:spcBef>
                <a:spcAft>
                  <a:spcPct val="0"/>
                </a:spcAft>
                <a:defRPr/>
              </a:pPr>
              <a:t>33</a:t>
            </a:fld>
            <a:endParaRPr lang="mr-IN" sz="1600" b="1" dirty="0">
              <a:solidFill>
                <a:schemeClr val="bg1"/>
              </a:solidFill>
            </a:endParaRPr>
          </a:p>
        </p:txBody>
      </p:sp>
      <p:sp>
        <p:nvSpPr>
          <p:cNvPr id="7" name="TextBox 6"/>
          <p:cNvSpPr txBox="1"/>
          <p:nvPr/>
        </p:nvSpPr>
        <p:spPr>
          <a:xfrm>
            <a:off x="4724400" y="1317625"/>
            <a:ext cx="4038600" cy="5311775"/>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85750" lvl="1" indent="-285750">
              <a:lnSpc>
                <a:spcPct val="140000"/>
              </a:lnSpc>
              <a:spcBef>
                <a:spcPts val="0"/>
              </a:spcBef>
              <a:spcAft>
                <a:spcPts val="0"/>
              </a:spcAft>
              <a:buFont typeface="Arial" pitchFamily="34" charset="0"/>
              <a:buChar char="•"/>
              <a:defRPr/>
            </a:pPr>
            <a:r>
              <a:rPr lang="en-IN" dirty="0" err="1">
                <a:solidFill>
                  <a:schemeClr val="bg1"/>
                </a:solidFill>
                <a:latin typeface="Kruti Dev 010" pitchFamily="2" charset="0"/>
                <a:cs typeface="Arial" panose="020B0604020202020204" pitchFamily="34" charset="0"/>
              </a:rPr>
              <a:t>lkekU</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rkSj</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ij</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ge</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ykHk</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dks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ykHk</a:t>
            </a:r>
            <a:r>
              <a:rPr lang="en-IN" dirty="0">
                <a:solidFill>
                  <a:schemeClr val="bg1"/>
                </a:solidFill>
                <a:latin typeface="Kruti Dev 010" pitchFamily="2" charset="0"/>
                <a:cs typeface="Arial" panose="020B0604020202020204" pitchFamily="34" charset="0"/>
              </a:rPr>
              <a:t> </a:t>
            </a:r>
            <a:r>
              <a:rPr lang="en-IN" sz="1400" dirty="0">
                <a:solidFill>
                  <a:schemeClr val="bg1"/>
                </a:solidFill>
                <a:latin typeface="Arial" panose="020B0604020202020204" pitchFamily="34"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fjosU;q</a:t>
            </a:r>
            <a:r>
              <a:rPr lang="en-IN" dirty="0">
                <a:solidFill>
                  <a:schemeClr val="bg1"/>
                </a:solidFill>
                <a:latin typeface="Kruti Dev 010" pitchFamily="2" charset="0"/>
                <a:cs typeface="Arial" panose="020B0604020202020204" pitchFamily="34" charset="0"/>
              </a:rPr>
              <a:t> &amp; </a:t>
            </a:r>
            <a:r>
              <a:rPr lang="en-IN" dirty="0" err="1">
                <a:solidFill>
                  <a:schemeClr val="bg1"/>
                </a:solidFill>
                <a:latin typeface="Kruti Dev 010" pitchFamily="2" charset="0"/>
                <a:cs typeface="Arial" panose="020B0604020202020204" pitchFamily="34" charset="0"/>
              </a:rPr>
              <a:t>ykxr</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ds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i</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esa</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ikfjHkkf"kr</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dj</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ldrs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gSa</a:t>
            </a:r>
            <a:endParaRPr lang="en-IN" dirty="0">
              <a:solidFill>
                <a:schemeClr val="bg1"/>
              </a:solidFill>
              <a:latin typeface="Arial" panose="020B0604020202020204" pitchFamily="34" charset="0"/>
              <a:cs typeface="Arial" panose="020B0604020202020204" pitchFamily="34" charset="0"/>
            </a:endParaRPr>
          </a:p>
          <a:p>
            <a:pPr marL="285750" lvl="1" indent="-285750">
              <a:lnSpc>
                <a:spcPct val="140000"/>
              </a:lnSpc>
              <a:spcBef>
                <a:spcPts val="0"/>
              </a:spcBef>
              <a:spcAft>
                <a:spcPts val="0"/>
              </a:spcAft>
              <a:buFont typeface="Arial" pitchFamily="34" charset="0"/>
              <a:buChar char="•"/>
              <a:defRPr/>
            </a:pPr>
            <a:r>
              <a:rPr lang="en-US" dirty="0" err="1">
                <a:solidFill>
                  <a:schemeClr val="bg1"/>
                </a:solidFill>
                <a:latin typeface="Kruti Dev 010" pitchFamily="2" charset="0"/>
              </a:rPr>
              <a:t>izR</a:t>
            </a:r>
            <a:r>
              <a:rPr lang="en-US" dirty="0">
                <a:solidFill>
                  <a:schemeClr val="bg1"/>
                </a:solidFill>
                <a:latin typeface="Kruti Dev 010" pitchFamily="2" charset="0"/>
              </a:rPr>
              <a:t>;{k </a:t>
            </a:r>
            <a:r>
              <a:rPr lang="en-US" dirty="0" err="1">
                <a:solidFill>
                  <a:schemeClr val="bg1"/>
                </a:solidFill>
                <a:latin typeface="Kruti Dev 010" pitchFamily="2" charset="0"/>
              </a:rPr>
              <a:t>ykxr</a:t>
            </a:r>
            <a:r>
              <a:rPr lang="en-US" dirty="0">
                <a:solidFill>
                  <a:schemeClr val="bg1"/>
                </a:solidFill>
                <a:latin typeface="Kruti Dev 010" pitchFamily="2" charset="0"/>
              </a:rPr>
              <a:t> </a:t>
            </a:r>
            <a:r>
              <a:rPr lang="en-US" sz="1400" dirty="0">
                <a:solidFill>
                  <a:schemeClr val="bg1"/>
                </a:solidFill>
                <a:latin typeface="Garamond" pitchFamily="18" charset="0"/>
              </a:rPr>
              <a:t>=</a:t>
            </a:r>
            <a:r>
              <a:rPr lang="en-US" dirty="0">
                <a:solidFill>
                  <a:schemeClr val="bg1"/>
                </a:solidFill>
                <a:latin typeface="Garamond" pitchFamily="18" charset="0"/>
              </a:rPr>
              <a:t> </a:t>
            </a:r>
            <a:r>
              <a:rPr lang="en-US" dirty="0">
                <a:solidFill>
                  <a:schemeClr val="bg1"/>
                </a:solidFill>
                <a:latin typeface="Kruti Dev 010" pitchFamily="2" charset="0"/>
              </a:rPr>
              <a:t>’</a:t>
            </a:r>
            <a:r>
              <a:rPr lang="en-US" dirty="0" err="1">
                <a:solidFill>
                  <a:schemeClr val="bg1"/>
                </a:solidFill>
                <a:latin typeface="Kruti Dev 010" pitchFamily="2" charset="0"/>
              </a:rPr>
              <a:t>kq:vkrh</a:t>
            </a:r>
            <a:r>
              <a:rPr lang="en-US" dirty="0">
                <a:solidFill>
                  <a:schemeClr val="bg1"/>
                </a:solidFill>
                <a:latin typeface="Kruti Dev 010" pitchFamily="2" charset="0"/>
              </a:rPr>
              <a:t> </a:t>
            </a:r>
            <a:r>
              <a:rPr lang="en-US" dirty="0" err="1">
                <a:solidFill>
                  <a:schemeClr val="bg1"/>
                </a:solidFill>
                <a:latin typeface="Kruti Dev 010" pitchFamily="2" charset="0"/>
              </a:rPr>
              <a:t>bUosaVªh</a:t>
            </a:r>
            <a:r>
              <a:rPr lang="en-US" dirty="0">
                <a:solidFill>
                  <a:schemeClr val="bg1"/>
                </a:solidFill>
                <a:latin typeface="Kruti Dev 010" pitchFamily="2" charset="0"/>
              </a:rPr>
              <a:t> dh </a:t>
            </a:r>
            <a:r>
              <a:rPr lang="en-US" dirty="0" err="1">
                <a:solidFill>
                  <a:schemeClr val="bg1"/>
                </a:solidFill>
                <a:latin typeface="Kruti Dev 010" pitchFamily="2" charset="0"/>
              </a:rPr>
              <a:t>ykxr</a:t>
            </a:r>
            <a:r>
              <a:rPr lang="en-US" dirty="0">
                <a:solidFill>
                  <a:schemeClr val="bg1"/>
                </a:solidFill>
                <a:latin typeface="Kruti Dev 010" pitchFamily="2" charset="0"/>
              </a:rPr>
              <a:t> $ </a:t>
            </a:r>
            <a:r>
              <a:rPr lang="en-US" dirty="0" err="1">
                <a:solidFill>
                  <a:schemeClr val="bg1"/>
                </a:solidFill>
                <a:latin typeface="Kruti Dev 010" pitchFamily="2" charset="0"/>
              </a:rPr>
              <a:t>mRiknu</a:t>
            </a:r>
            <a:r>
              <a:rPr lang="en-US" dirty="0">
                <a:solidFill>
                  <a:schemeClr val="bg1"/>
                </a:solidFill>
                <a:latin typeface="Kruti Dev 010" pitchFamily="2" charset="0"/>
              </a:rPr>
              <a:t> </a:t>
            </a:r>
            <a:r>
              <a:rPr lang="en-US" dirty="0" err="1">
                <a:solidFill>
                  <a:schemeClr val="bg1"/>
                </a:solidFill>
                <a:latin typeface="Kruti Dev 010" pitchFamily="2" charset="0"/>
              </a:rPr>
              <a:t>esa</a:t>
            </a:r>
            <a:r>
              <a:rPr lang="en-US" dirty="0">
                <a:solidFill>
                  <a:schemeClr val="bg1"/>
                </a:solidFill>
                <a:latin typeface="Kruti Dev 010" pitchFamily="2" charset="0"/>
              </a:rPr>
              <a:t> </a:t>
            </a:r>
            <a:r>
              <a:rPr lang="en-US" dirty="0" err="1">
                <a:solidFill>
                  <a:schemeClr val="bg1"/>
                </a:solidFill>
                <a:latin typeface="Kruti Dev 010" pitchFamily="2" charset="0"/>
              </a:rPr>
              <a:t>mi;ksx</a:t>
            </a:r>
            <a:r>
              <a:rPr lang="en-US" dirty="0">
                <a:solidFill>
                  <a:schemeClr val="bg1"/>
                </a:solidFill>
                <a:latin typeface="Kruti Dev 010" pitchFamily="2" charset="0"/>
              </a:rPr>
              <a:t> </a:t>
            </a:r>
            <a:r>
              <a:rPr lang="en-US" dirty="0" err="1">
                <a:solidFill>
                  <a:schemeClr val="bg1"/>
                </a:solidFill>
                <a:latin typeface="Kruti Dev 010" pitchFamily="2" charset="0"/>
              </a:rPr>
              <a:t>fd</a:t>
            </a:r>
            <a:r>
              <a:rPr lang="en-US" dirty="0">
                <a:solidFill>
                  <a:schemeClr val="bg1"/>
                </a:solidFill>
                <a:latin typeface="Kruti Dev 010" pitchFamily="2" charset="0"/>
              </a:rPr>
              <a:t>, x, </a:t>
            </a:r>
            <a:r>
              <a:rPr lang="en-US" dirty="0" err="1">
                <a:solidFill>
                  <a:schemeClr val="bg1"/>
                </a:solidFill>
                <a:latin typeface="Kruti Dev 010" pitchFamily="2" charset="0"/>
              </a:rPr>
              <a:t>dPps</a:t>
            </a:r>
            <a:r>
              <a:rPr lang="en-US" dirty="0">
                <a:solidFill>
                  <a:schemeClr val="bg1"/>
                </a:solidFill>
                <a:latin typeface="Kruti Dev 010" pitchFamily="2" charset="0"/>
              </a:rPr>
              <a:t> </a:t>
            </a:r>
            <a:r>
              <a:rPr lang="en-US" dirty="0" err="1">
                <a:solidFill>
                  <a:schemeClr val="bg1"/>
                </a:solidFill>
                <a:latin typeface="Kruti Dev 010" pitchFamily="2" charset="0"/>
              </a:rPr>
              <a:t>eky</a:t>
            </a:r>
            <a:r>
              <a:rPr lang="en-US" dirty="0">
                <a:solidFill>
                  <a:schemeClr val="bg1"/>
                </a:solidFill>
                <a:latin typeface="Kruti Dev 010" pitchFamily="2" charset="0"/>
              </a:rPr>
              <a:t> dh </a:t>
            </a:r>
            <a:r>
              <a:rPr lang="en-US" dirty="0" err="1">
                <a:solidFill>
                  <a:schemeClr val="bg1"/>
                </a:solidFill>
                <a:latin typeface="Kruti Dev 010" pitchFamily="2" charset="0"/>
              </a:rPr>
              <a:t>ykxr</a:t>
            </a:r>
            <a:r>
              <a:rPr lang="en-US" dirty="0">
                <a:solidFill>
                  <a:schemeClr val="bg1"/>
                </a:solidFill>
                <a:latin typeface="Kruti Dev 010" pitchFamily="2" charset="0"/>
              </a:rPr>
              <a:t> $ Je </a:t>
            </a:r>
            <a:r>
              <a:rPr lang="en-US" dirty="0" err="1">
                <a:solidFill>
                  <a:schemeClr val="bg1"/>
                </a:solidFill>
                <a:latin typeface="Kruti Dev 010" pitchFamily="2" charset="0"/>
              </a:rPr>
              <a:t>ykxr</a:t>
            </a:r>
            <a:r>
              <a:rPr lang="en-US" dirty="0">
                <a:solidFill>
                  <a:schemeClr val="bg1"/>
                </a:solidFill>
                <a:latin typeface="Kruti Dev 010" pitchFamily="2" charset="0"/>
              </a:rPr>
              <a:t> &amp; cps </a:t>
            </a:r>
            <a:r>
              <a:rPr lang="en-US" dirty="0" err="1">
                <a:solidFill>
                  <a:schemeClr val="bg1"/>
                </a:solidFill>
                <a:latin typeface="Kruti Dev 010" pitchFamily="2" charset="0"/>
              </a:rPr>
              <a:t>bUosaVªh</a:t>
            </a:r>
            <a:r>
              <a:rPr lang="en-US" dirty="0">
                <a:solidFill>
                  <a:schemeClr val="bg1"/>
                </a:solidFill>
                <a:latin typeface="Kruti Dev 010" pitchFamily="2" charset="0"/>
              </a:rPr>
              <a:t> dh </a:t>
            </a:r>
            <a:r>
              <a:rPr lang="en-US" dirty="0" err="1">
                <a:solidFill>
                  <a:schemeClr val="bg1"/>
                </a:solidFill>
                <a:latin typeface="Kruti Dev 010" pitchFamily="2" charset="0"/>
              </a:rPr>
              <a:t>ykxr</a:t>
            </a:r>
            <a:r>
              <a:rPr lang="en-IN" dirty="0">
                <a:solidFill>
                  <a:schemeClr val="bg1"/>
                </a:solidFill>
                <a:latin typeface="Arial" panose="020B0604020202020204" pitchFamily="34" charset="0"/>
                <a:cs typeface="Arial" panose="020B0604020202020204" pitchFamily="34" charset="0"/>
              </a:rPr>
              <a:t> </a:t>
            </a:r>
          </a:p>
          <a:p>
            <a:pPr marL="285750" lvl="1" indent="-285750">
              <a:lnSpc>
                <a:spcPct val="140000"/>
              </a:lnSpc>
              <a:spcBef>
                <a:spcPts val="0"/>
              </a:spcBef>
              <a:spcAft>
                <a:spcPts val="0"/>
              </a:spcAft>
              <a:buFont typeface="Arial" pitchFamily="34" charset="0"/>
              <a:buChar char="•"/>
              <a:defRPr/>
            </a:pPr>
            <a:r>
              <a:rPr lang="en-IN" dirty="0">
                <a:solidFill>
                  <a:schemeClr val="bg1"/>
                </a:solidFill>
                <a:latin typeface="Kruti Dev 010" pitchFamily="2" charset="0"/>
                <a:cs typeface="Arial" panose="020B0604020202020204" pitchFamily="34" charset="0"/>
              </a:rPr>
              <a:t>cps </a:t>
            </a:r>
            <a:r>
              <a:rPr lang="en-IN" dirty="0" err="1">
                <a:solidFill>
                  <a:schemeClr val="bg1"/>
                </a:solidFill>
                <a:latin typeface="Kruti Dev 010" pitchFamily="2" charset="0"/>
                <a:cs typeface="Arial" panose="020B0604020202020204" pitchFamily="34" charset="0"/>
              </a:rPr>
              <a:t>bUosaVªh</a:t>
            </a:r>
            <a:r>
              <a:rPr lang="en-IN" dirty="0">
                <a:solidFill>
                  <a:schemeClr val="bg1"/>
                </a:solidFill>
                <a:latin typeface="Kruti Dev 010" pitchFamily="2" charset="0"/>
                <a:cs typeface="Arial" panose="020B0604020202020204" pitchFamily="34" charset="0"/>
              </a:rPr>
              <a:t> dh </a:t>
            </a:r>
            <a:r>
              <a:rPr lang="en-IN" dirty="0" err="1">
                <a:solidFill>
                  <a:schemeClr val="bg1"/>
                </a:solidFill>
                <a:latin typeface="Kruti Dev 010" pitchFamily="2" charset="0"/>
                <a:cs typeface="Arial" panose="020B0604020202020204" pitchFamily="34" charset="0"/>
              </a:rPr>
              <a:t>ykxr</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dks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ih,aM,y</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esa</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lfEefyr</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ugha</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fd;k</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tkrk</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gS</a:t>
            </a:r>
            <a:endParaRPr lang="mr-IN" dirty="0">
              <a:solidFill>
                <a:schemeClr val="bg1"/>
              </a:solidFill>
              <a:latin typeface="Kruti Dev 010" pitchFamily="2" charset="0"/>
              <a:cs typeface="Arial" pitchFamily="34" charset="0"/>
            </a:endParaRPr>
          </a:p>
        </p:txBody>
      </p:sp>
      <p:sp>
        <p:nvSpPr>
          <p:cNvPr id="9" name="TextBox 5"/>
          <p:cNvSpPr txBox="1">
            <a:spLocks noChangeArrowheads="1"/>
          </p:cNvSpPr>
          <p:nvPr/>
        </p:nvSpPr>
        <p:spPr bwMode="auto">
          <a:xfrm>
            <a:off x="5105400" y="609600"/>
            <a:ext cx="3505200" cy="708025"/>
          </a:xfrm>
          <a:prstGeom prst="rect">
            <a:avLst/>
          </a:prstGeom>
          <a:noFill/>
          <a:ln w="9525">
            <a:noFill/>
            <a:miter lim="800000"/>
            <a:headEnd/>
            <a:tailEnd/>
          </a:ln>
        </p:spPr>
        <p:txBody>
          <a:bodyPr>
            <a:spAutoFit/>
          </a:bodyPr>
          <a:lstStyle/>
          <a:p>
            <a:pPr algn="ctr"/>
            <a:r>
              <a:rPr lang="en-US" sz="4000" dirty="0" err="1">
                <a:solidFill>
                  <a:schemeClr val="bg1"/>
                </a:solidFill>
                <a:latin typeface="Kruti Dev 010" pitchFamily="2" charset="0"/>
              </a:rPr>
              <a:t>eq</a:t>
            </a:r>
            <a:r>
              <a:rPr lang="en-US" sz="4000" dirty="0">
                <a:solidFill>
                  <a:schemeClr val="bg1"/>
                </a:solidFill>
                <a:latin typeface="Kruti Dev 010" pitchFamily="2" charset="0"/>
              </a:rPr>
              <a:t>[; </a:t>
            </a:r>
            <a:r>
              <a:rPr lang="en-US" sz="4000" dirty="0" err="1">
                <a:solidFill>
                  <a:schemeClr val="bg1"/>
                </a:solidFill>
                <a:latin typeface="Kruti Dev 010" pitchFamily="2" charset="0"/>
              </a:rPr>
              <a:t>fcanq</a:t>
            </a:r>
            <a:endParaRPr lang="en-US" sz="4000" dirty="0">
              <a:solidFill>
                <a:schemeClr val="bg1"/>
              </a:solidFill>
              <a:latin typeface="Kruti Dev 010" pitchFamily="2"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34</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26400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P&amp;L</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Revenues, costs and profits</a:t>
            </a:r>
          </a:p>
          <a:p>
            <a:pPr marL="457200" indent="-457200">
              <a:buFont typeface="+mj-lt"/>
              <a:buAutoNum type="arabicPeriod"/>
            </a:pPr>
            <a:r>
              <a:rPr lang="en-US" sz="2000" dirty="0"/>
              <a:t>Components of P&amp;L statement - Revenues and Costs</a:t>
            </a:r>
          </a:p>
          <a:p>
            <a:pPr marL="457200" indent="-457200">
              <a:buFont typeface="+mj-lt"/>
              <a:buAutoNum type="arabicPeriod"/>
            </a:pPr>
            <a:r>
              <a:rPr lang="en-US" sz="2000" dirty="0"/>
              <a:t>Direct costs and Inventory</a:t>
            </a:r>
          </a:p>
          <a:p>
            <a:pPr marL="457200" indent="-457200">
              <a:buFont typeface="+mj-lt"/>
              <a:buAutoNum type="arabicPeriod"/>
            </a:pPr>
            <a:r>
              <a:rPr lang="en-US" sz="2000" dirty="0"/>
              <a:t>Cash and profits are not the same</a:t>
            </a:r>
          </a:p>
          <a:p>
            <a:pPr marL="457200" indent="-457200">
              <a:buFont typeface="+mj-lt"/>
              <a:buAutoNum type="arabicPeriod"/>
            </a:pPr>
            <a:r>
              <a:rPr lang="en-US" sz="2000" dirty="0"/>
              <a:t>P&amp;L and Loans</a:t>
            </a:r>
          </a:p>
          <a:p>
            <a:pPr marL="457200" indent="-457200">
              <a:buFont typeface="+mj-lt"/>
              <a:buAutoNum type="arabicPeriod"/>
            </a:pPr>
            <a:r>
              <a:rPr lang="en-US" sz="2000" dirty="0"/>
              <a:t>Components of P&amp;L statement - Gross profits and Net profits</a:t>
            </a:r>
          </a:p>
          <a:p>
            <a:pPr marL="457200" indent="-457200">
              <a:buFont typeface="+mj-lt"/>
              <a:buAutoNum type="arabicPeriod"/>
            </a:pPr>
            <a:r>
              <a:rPr lang="en-US" sz="2000" dirty="0"/>
              <a:t>Profitability</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000" dirty="0">
                <a:solidFill>
                  <a:srgbClr val="000000"/>
                </a:solidFill>
              </a:rPr>
              <a:t>आय, लागत और लाभ </a:t>
            </a:r>
            <a:endParaRPr lang="en-US" sz="2000" dirty="0">
              <a:solidFill>
                <a:srgbClr val="000000"/>
              </a:solidFill>
            </a:endParaRPr>
          </a:p>
          <a:p>
            <a:pPr marL="457200" lvl="1" indent="-457200" eaLnBrk="1" hangingPunct="1">
              <a:lnSpc>
                <a:spcPct val="150000"/>
              </a:lnSpc>
              <a:buSzPct val="100000"/>
              <a:buFont typeface="+mj-lt"/>
              <a:buAutoNum type="arabicPeriod"/>
              <a:defRPr/>
            </a:pPr>
            <a:r>
              <a:rPr lang="hi-IN" sz="2000" dirty="0">
                <a:solidFill>
                  <a:srgbClr val="000000"/>
                </a:solidFill>
              </a:rPr>
              <a:t>पी एंड एल कथन के घटक - आय और लागत</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प्रत्यक्ष लागत और </a:t>
            </a:r>
            <a:r>
              <a:rPr lang="en-US" sz="2400" b="1" dirty="0" err="1">
                <a:solidFill>
                  <a:srgbClr val="000000"/>
                </a:solidFill>
                <a:latin typeface="Kruti Dev 010" pitchFamily="2" charset="0"/>
              </a:rPr>
              <a:t>bUosaVªh</a:t>
            </a:r>
            <a:endParaRPr lang="en-US" sz="2400" b="1" dirty="0">
              <a:solidFill>
                <a:srgbClr val="000000"/>
              </a:solidFill>
              <a:latin typeface="Kruti Dev 010" pitchFamily="2" charset="0"/>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नकद और लाभ समान नहीं हैं</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और ऋण</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कथन के घटक - सकल लाभ और शुद्ध मुनाफा</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लाभप्रदता</a:t>
            </a:r>
            <a:endParaRPr lang="en-US" sz="2000" dirty="0">
              <a:solidFill>
                <a:srgbClr val="000000"/>
              </a:solidFill>
            </a:endParaRPr>
          </a:p>
        </p:txBody>
      </p:sp>
      <p:sp>
        <p:nvSpPr>
          <p:cNvPr id="9" name="Text Box 17"/>
          <p:cNvSpPr txBox="1">
            <a:spLocks noChangeArrowheads="1"/>
          </p:cNvSpPr>
          <p:nvPr/>
        </p:nvSpPr>
        <p:spPr bwMode="auto">
          <a:xfrm>
            <a:off x="-57150" y="23653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57150" y="14509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328650742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0" end="0"/>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3" end="3"/>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4">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4">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 name="Rectangle 8"/>
          <p:cNvSpPr>
            <a:spLocks noChangeArrowheads="1"/>
          </p:cNvSpPr>
          <p:nvPr/>
        </p:nvSpPr>
        <p:spPr bwMode="auto">
          <a:xfrm>
            <a:off x="304800" y="4648200"/>
            <a:ext cx="4114800" cy="838200"/>
          </a:xfrm>
          <a:prstGeom prst="rect">
            <a:avLst/>
          </a:prstGeom>
          <a:solidFill>
            <a:srgbClr val="FFCC00"/>
          </a:solidFill>
          <a:ln w="9525" algn="ctr">
            <a:noFill/>
            <a:round/>
            <a:headEnd/>
            <a:tailEnd/>
          </a:ln>
        </p:spPr>
        <p:txBody>
          <a:bodyPr/>
          <a:lstStyle/>
          <a:p>
            <a:pPr algn="ctr"/>
            <a:r>
              <a:rPr lang="en-US" sz="2400" b="1">
                <a:latin typeface="Garamond" pitchFamily="18" charset="0"/>
              </a:rPr>
              <a:t>Key Point: </a:t>
            </a:r>
            <a:r>
              <a:rPr lang="en-US" sz="2400">
                <a:latin typeface="Garamond" pitchFamily="18" charset="0"/>
              </a:rPr>
              <a:t>Having cash is not the same as making profits</a:t>
            </a:r>
          </a:p>
        </p:txBody>
      </p:sp>
      <p:sp>
        <p:nvSpPr>
          <p:cNvPr id="44035"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42914382-C19A-43B9-BACE-D537EEAB3F10}" type="slidenum">
              <a:rPr lang="en-US" sz="1600" b="1">
                <a:latin typeface="Calibri" pitchFamily="34" charset="0"/>
              </a:rPr>
              <a:pPr algn="ctr"/>
              <a:t>35</a:t>
            </a:fld>
            <a:endParaRPr lang="en-US" sz="1600" b="1">
              <a:latin typeface="Calibri" pitchFamily="34" charset="0"/>
            </a:endParaRPr>
          </a:p>
        </p:txBody>
      </p:sp>
      <p:sp>
        <p:nvSpPr>
          <p:cNvPr id="7" name="Rectangle 6"/>
          <p:cNvSpPr>
            <a:spLocks noChangeArrowheads="1"/>
          </p:cNvSpPr>
          <p:nvPr/>
        </p:nvSpPr>
        <p:spPr bwMode="auto">
          <a:xfrm>
            <a:off x="304800" y="5562600"/>
            <a:ext cx="4114800" cy="838200"/>
          </a:xfrm>
          <a:prstGeom prst="rect">
            <a:avLst/>
          </a:prstGeom>
          <a:solidFill>
            <a:srgbClr val="FFCC00"/>
          </a:solidFill>
          <a:ln w="9525" algn="ctr">
            <a:noFill/>
            <a:round/>
            <a:headEnd/>
            <a:tailEnd/>
          </a:ln>
        </p:spPr>
        <p:txBody>
          <a:bodyPr/>
          <a:lstStyle/>
          <a:p>
            <a:pPr algn="ctr"/>
            <a:r>
              <a:rPr lang="en-US" sz="2400" b="1">
                <a:latin typeface="Garamond" pitchFamily="18" charset="0"/>
              </a:rPr>
              <a:t>Question: </a:t>
            </a:r>
            <a:r>
              <a:rPr lang="en-US" sz="2400">
                <a:latin typeface="Garamond" pitchFamily="18" charset="0"/>
              </a:rPr>
              <a:t>Is it possible to make profits but have no cash?</a:t>
            </a:r>
          </a:p>
        </p:txBody>
      </p:sp>
      <p:sp>
        <p:nvSpPr>
          <p:cNvPr id="11" name="Rectangle 10"/>
          <p:cNvSpPr>
            <a:spLocks noChangeArrowheads="1"/>
          </p:cNvSpPr>
          <p:nvPr/>
        </p:nvSpPr>
        <p:spPr bwMode="auto">
          <a:xfrm>
            <a:off x="4724400" y="4678363"/>
            <a:ext cx="4114800" cy="838200"/>
          </a:xfrm>
          <a:prstGeom prst="rect">
            <a:avLst/>
          </a:prstGeom>
          <a:solidFill>
            <a:srgbClr val="FFCC00"/>
          </a:solidFill>
          <a:ln w="9525" algn="ctr">
            <a:noFill/>
            <a:round/>
            <a:headEnd/>
            <a:tailEnd/>
          </a:ln>
        </p:spPr>
        <p:txBody>
          <a:bodyPr/>
          <a:lstStyle/>
          <a:p>
            <a:pPr algn="ctr"/>
            <a:r>
              <a:rPr lang="en-US" sz="2400" b="1" dirty="0" err="1">
                <a:latin typeface="Kruti Dev 010" pitchFamily="2" charset="0"/>
              </a:rPr>
              <a:t>eq</a:t>
            </a:r>
            <a:r>
              <a:rPr lang="en-US" sz="2400" b="1" dirty="0">
                <a:latin typeface="Kruti Dev 010" pitchFamily="2" charset="0"/>
              </a:rPr>
              <a:t>[; </a:t>
            </a:r>
            <a:r>
              <a:rPr lang="en-US" sz="2400" b="1" dirty="0" err="1">
                <a:latin typeface="Kruti Dev 010" pitchFamily="2" charset="0"/>
              </a:rPr>
              <a:t>fcanq</a:t>
            </a:r>
            <a:r>
              <a:rPr lang="en-US" sz="2400" b="1" dirty="0">
                <a:latin typeface="Kruti Dev 010" pitchFamily="2" charset="0"/>
              </a:rPr>
              <a:t>% </a:t>
            </a:r>
            <a:r>
              <a:rPr lang="en-US" sz="2400" dirty="0" err="1">
                <a:latin typeface="Kruti Dev 010" pitchFamily="2" charset="0"/>
              </a:rPr>
              <a:t>udn</a:t>
            </a:r>
            <a:r>
              <a:rPr lang="en-US" sz="2400" dirty="0">
                <a:latin typeface="Kruti Dev 010" pitchFamily="2" charset="0"/>
              </a:rPr>
              <a:t> </a:t>
            </a:r>
            <a:r>
              <a:rPr lang="en-US" sz="2400" dirty="0" err="1">
                <a:latin typeface="Kruti Dev 010" pitchFamily="2" charset="0"/>
              </a:rPr>
              <a:t>gksuk</a:t>
            </a:r>
            <a:r>
              <a:rPr lang="en-US" sz="2400" dirty="0">
                <a:latin typeface="Kruti Dev 010" pitchFamily="2" charset="0"/>
              </a:rPr>
              <a:t> </a:t>
            </a:r>
            <a:r>
              <a:rPr lang="en-US" sz="2400" dirty="0" err="1">
                <a:latin typeface="Kruti Dev 010" pitchFamily="2" charset="0"/>
              </a:rPr>
              <a:t>vkSj</a:t>
            </a:r>
            <a:r>
              <a:rPr lang="en-US" sz="2400" dirty="0">
                <a:latin typeface="Kruti Dev 010" pitchFamily="2" charset="0"/>
              </a:rPr>
              <a:t> </a:t>
            </a:r>
            <a:r>
              <a:rPr lang="en-US" sz="2400" dirty="0" err="1">
                <a:latin typeface="Kruti Dev 010" pitchFamily="2" charset="0"/>
              </a:rPr>
              <a:t>ykHk</a:t>
            </a:r>
            <a:r>
              <a:rPr lang="en-US" sz="2400" dirty="0">
                <a:latin typeface="Kruti Dev 010" pitchFamily="2" charset="0"/>
              </a:rPr>
              <a:t> </a:t>
            </a:r>
            <a:r>
              <a:rPr lang="en-US" sz="2400" dirty="0" err="1">
                <a:latin typeface="Kruti Dev 010" pitchFamily="2" charset="0"/>
              </a:rPr>
              <a:t>gksuk</a:t>
            </a:r>
            <a:r>
              <a:rPr lang="en-US" sz="2400" dirty="0">
                <a:latin typeface="Kruti Dev 010" pitchFamily="2" charset="0"/>
              </a:rPr>
              <a:t> ,d </a:t>
            </a:r>
            <a:r>
              <a:rPr lang="en-US" sz="2400" dirty="0" err="1">
                <a:latin typeface="Kruti Dev 010" pitchFamily="2" charset="0"/>
              </a:rPr>
              <a:t>gh</a:t>
            </a:r>
            <a:r>
              <a:rPr lang="en-US" sz="2400" dirty="0">
                <a:latin typeface="Kruti Dev 010" pitchFamily="2" charset="0"/>
              </a:rPr>
              <a:t> </a:t>
            </a:r>
            <a:r>
              <a:rPr lang="en-US" sz="2400" dirty="0" err="1">
                <a:latin typeface="Kruti Dev 010" pitchFamily="2" charset="0"/>
              </a:rPr>
              <a:t>ckr</a:t>
            </a:r>
            <a:r>
              <a:rPr lang="en-US" sz="2400" dirty="0">
                <a:latin typeface="Kruti Dev 010" pitchFamily="2" charset="0"/>
              </a:rPr>
              <a:t> </a:t>
            </a:r>
            <a:r>
              <a:rPr lang="en-US" sz="2400" dirty="0" err="1">
                <a:latin typeface="Kruti Dev 010" pitchFamily="2" charset="0"/>
              </a:rPr>
              <a:t>ugha</a:t>
            </a:r>
            <a:r>
              <a:rPr lang="en-US" sz="2400" dirty="0">
                <a:latin typeface="Kruti Dev 010" pitchFamily="2" charset="0"/>
              </a:rPr>
              <a:t> </a:t>
            </a:r>
            <a:r>
              <a:rPr lang="en-US" sz="2400" dirty="0" err="1">
                <a:latin typeface="Kruti Dev 010" pitchFamily="2" charset="0"/>
              </a:rPr>
              <a:t>gSA</a:t>
            </a:r>
            <a:r>
              <a:rPr lang="en-US" sz="2400" dirty="0">
                <a:latin typeface="Kruti Dev 010" pitchFamily="2" charset="0"/>
              </a:rPr>
              <a:t> </a:t>
            </a:r>
            <a:endParaRPr lang="en-US" sz="2400" b="1" dirty="0">
              <a:latin typeface="Kruti Dev 010" pitchFamily="2" charset="0"/>
            </a:endParaRPr>
          </a:p>
        </p:txBody>
      </p:sp>
      <p:sp>
        <p:nvSpPr>
          <p:cNvPr id="12" name="Rectangle 11"/>
          <p:cNvSpPr>
            <a:spLocks noChangeArrowheads="1"/>
          </p:cNvSpPr>
          <p:nvPr/>
        </p:nvSpPr>
        <p:spPr bwMode="auto">
          <a:xfrm>
            <a:off x="4724400" y="5592763"/>
            <a:ext cx="4114800" cy="838200"/>
          </a:xfrm>
          <a:prstGeom prst="rect">
            <a:avLst/>
          </a:prstGeom>
          <a:solidFill>
            <a:srgbClr val="FFCC00"/>
          </a:solidFill>
          <a:ln w="9525" algn="ctr">
            <a:noFill/>
            <a:round/>
            <a:headEnd/>
            <a:tailEnd/>
          </a:ln>
        </p:spPr>
        <p:txBody>
          <a:bodyPr/>
          <a:lstStyle/>
          <a:p>
            <a:pPr algn="ctr"/>
            <a:r>
              <a:rPr lang="en-US" sz="2400" b="1" dirty="0" err="1">
                <a:latin typeface="Kruti Dev 010" pitchFamily="2" charset="0"/>
              </a:rPr>
              <a:t>iz’u</a:t>
            </a:r>
            <a:r>
              <a:rPr lang="en-US" sz="2400" b="1" dirty="0">
                <a:latin typeface="Kruti Dev 010" pitchFamily="2" charset="0"/>
              </a:rPr>
              <a:t>% </a:t>
            </a:r>
            <a:r>
              <a:rPr lang="en-US" sz="2400" dirty="0" err="1">
                <a:latin typeface="Kruti Dev 010" pitchFamily="2" charset="0"/>
              </a:rPr>
              <a:t>D;k</a:t>
            </a:r>
            <a:r>
              <a:rPr lang="en-US" sz="2400" dirty="0">
                <a:latin typeface="Kruti Dev 010" pitchFamily="2" charset="0"/>
              </a:rPr>
              <a:t> ;g </a:t>
            </a:r>
            <a:r>
              <a:rPr lang="en-US" sz="2400" dirty="0" err="1">
                <a:latin typeface="Kruti Dev 010" pitchFamily="2" charset="0"/>
              </a:rPr>
              <a:t>laHko</a:t>
            </a:r>
            <a:r>
              <a:rPr lang="en-US" sz="2400" dirty="0">
                <a:latin typeface="Kruti Dev 010" pitchFamily="2" charset="0"/>
              </a:rPr>
              <a:t> </a:t>
            </a:r>
            <a:r>
              <a:rPr lang="en-US" sz="2400" dirty="0" err="1">
                <a:latin typeface="Kruti Dev 010" pitchFamily="2" charset="0"/>
              </a:rPr>
              <a:t>gS</a:t>
            </a:r>
            <a:r>
              <a:rPr lang="en-US" sz="2400" dirty="0">
                <a:latin typeface="Kruti Dev 010" pitchFamily="2" charset="0"/>
              </a:rPr>
              <a:t> </a:t>
            </a:r>
            <a:r>
              <a:rPr lang="en-US" sz="2400" dirty="0" err="1">
                <a:latin typeface="Kruti Dev 010" pitchFamily="2" charset="0"/>
              </a:rPr>
              <a:t>fd</a:t>
            </a:r>
            <a:r>
              <a:rPr lang="en-US" sz="2400" dirty="0">
                <a:latin typeface="Kruti Dev 010" pitchFamily="2" charset="0"/>
              </a:rPr>
              <a:t> </a:t>
            </a:r>
            <a:r>
              <a:rPr lang="en-US" sz="2400" dirty="0" err="1">
                <a:latin typeface="Kruti Dev 010" pitchFamily="2" charset="0"/>
              </a:rPr>
              <a:t>ykHk</a:t>
            </a:r>
            <a:r>
              <a:rPr lang="en-US" sz="2400" dirty="0">
                <a:latin typeface="Kruti Dev 010" pitchFamily="2" charset="0"/>
              </a:rPr>
              <a:t> </a:t>
            </a:r>
            <a:r>
              <a:rPr lang="en-US" sz="2400" dirty="0" err="1">
                <a:latin typeface="Kruti Dev 010" pitchFamily="2" charset="0"/>
              </a:rPr>
              <a:t>gks</a:t>
            </a:r>
            <a:r>
              <a:rPr lang="en-US" sz="2400" dirty="0">
                <a:latin typeface="Kruti Dev 010" pitchFamily="2" charset="0"/>
              </a:rPr>
              <a:t> </a:t>
            </a:r>
            <a:r>
              <a:rPr lang="en-US" sz="2400" dirty="0" err="1">
                <a:latin typeface="Kruti Dev 010" pitchFamily="2" charset="0"/>
              </a:rPr>
              <a:t>ysfdu</a:t>
            </a:r>
            <a:r>
              <a:rPr lang="en-US" sz="2400" dirty="0">
                <a:latin typeface="Kruti Dev 010" pitchFamily="2" charset="0"/>
              </a:rPr>
              <a:t> </a:t>
            </a:r>
            <a:r>
              <a:rPr lang="en-US" sz="2400" dirty="0" err="1">
                <a:latin typeface="Kruti Dev 010" pitchFamily="2" charset="0"/>
              </a:rPr>
              <a:t>udn</a:t>
            </a:r>
            <a:r>
              <a:rPr lang="en-US" sz="2400" dirty="0">
                <a:latin typeface="Kruti Dev 010" pitchFamily="2" charset="0"/>
              </a:rPr>
              <a:t> </a:t>
            </a:r>
            <a:r>
              <a:rPr lang="en-US" sz="2400" dirty="0" err="1">
                <a:latin typeface="Kruti Dev 010" pitchFamily="2" charset="0"/>
              </a:rPr>
              <a:t>ugha</a:t>
            </a:r>
            <a:r>
              <a:rPr lang="en-US" sz="2400" dirty="0">
                <a:latin typeface="Kruti Dev 010" pitchFamily="2" charset="0"/>
              </a:rPr>
              <a:t> </a:t>
            </a:r>
            <a:r>
              <a:rPr lang="en-US" sz="2400" dirty="0" err="1">
                <a:latin typeface="Kruti Dev 010" pitchFamily="2" charset="0"/>
              </a:rPr>
              <a:t>gks</a:t>
            </a:r>
            <a:r>
              <a:rPr lang="en-US" sz="2400" dirty="0">
                <a:latin typeface="Kruti Dev 010" pitchFamily="2" charset="0"/>
              </a:rPr>
              <a:t>\</a:t>
            </a:r>
            <a:endParaRPr lang="en-US" sz="2400" b="1" dirty="0">
              <a:latin typeface="Kruti Dev 010" pitchFamily="2" charset="0"/>
            </a:endParaRPr>
          </a:p>
        </p:txBody>
      </p:sp>
      <p:sp>
        <p:nvSpPr>
          <p:cNvPr id="44039" name="Content Placeholder 2"/>
          <p:cNvSpPr txBox="1">
            <a:spLocks/>
          </p:cNvSpPr>
          <p:nvPr/>
        </p:nvSpPr>
        <p:spPr bwMode="auto">
          <a:xfrm>
            <a:off x="4724400" y="1143000"/>
            <a:ext cx="4038600" cy="33528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O;kikjksa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ikl</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t>
            </a:r>
            <a:r>
              <a:rPr lang="en-US" sz="2000" dirty="0">
                <a:solidFill>
                  <a:srgbClr val="000000"/>
                </a:solidFill>
                <a:latin typeface="Kruti Dev 010" pitchFamily="2" charset="0"/>
              </a:rPr>
              <a:t> </a:t>
            </a:r>
            <a:r>
              <a:rPr lang="en-US" sz="2000" dirty="0" err="1">
                <a:solidFill>
                  <a:srgbClr val="000000"/>
                </a:solidFill>
                <a:latin typeface="Kruti Dev 010" pitchFamily="2" charset="0"/>
              </a:rPr>
              <a:t>udn</a:t>
            </a:r>
            <a:r>
              <a:rPr lang="en-US" sz="2000" dirty="0">
                <a:solidFill>
                  <a:srgbClr val="000000"/>
                </a:solidFill>
                <a:latin typeface="Kruti Dev 010" pitchFamily="2" charset="0"/>
              </a:rPr>
              <a:t> </a:t>
            </a: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fdarq</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ughaaA</a:t>
            </a:r>
            <a:endParaRPr lang="en-US" sz="2000" dirty="0">
              <a:solidFill>
                <a:srgbClr val="000000"/>
              </a:solidFill>
              <a:latin typeface="Kruti Dev 010" pitchFamily="2" charset="0"/>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mnkj.k</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dsys</a:t>
            </a:r>
            <a:r>
              <a:rPr lang="en-US" sz="2000" dirty="0">
                <a:solidFill>
                  <a:srgbClr val="000000"/>
                </a:solidFill>
                <a:latin typeface="Kruti Dev 010" pitchFamily="2" charset="0"/>
              </a:rPr>
              <a:t> dh </a:t>
            </a:r>
            <a:r>
              <a:rPr lang="en-US" sz="2000" dirty="0" err="1">
                <a:solidFill>
                  <a:srgbClr val="000000"/>
                </a:solidFill>
                <a:latin typeface="Kruti Dev 010" pitchFamily="2" charset="0"/>
              </a:rPr>
              <a:t>nqdkunkj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ek;k</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ikl</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t>
            </a:r>
            <a:r>
              <a:rPr lang="en-US" sz="2000" dirty="0">
                <a:solidFill>
                  <a:srgbClr val="000000"/>
                </a:solidFill>
                <a:latin typeface="Kruti Dev 010" pitchFamily="2" charset="0"/>
              </a:rPr>
              <a:t> </a:t>
            </a:r>
            <a:r>
              <a:rPr lang="en-US" sz="2000" dirty="0" err="1">
                <a:solidFill>
                  <a:srgbClr val="000000"/>
                </a:solidFill>
                <a:latin typeface="Kruti Dev 010" pitchFamily="2" charset="0"/>
              </a:rPr>
              <a:t>fnu</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var</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:- 2]500 </a:t>
            </a:r>
            <a:r>
              <a:rPr lang="en-US" sz="2000" dirty="0" err="1">
                <a:solidFill>
                  <a:srgbClr val="000000"/>
                </a:solidFill>
                <a:latin typeface="Kruti Dev 010" pitchFamily="2" charset="0"/>
              </a:rPr>
              <a:t>gks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tk,a</a:t>
            </a:r>
            <a:r>
              <a:rPr lang="en-US" sz="2000" dirty="0">
                <a:solidFill>
                  <a:srgbClr val="000000"/>
                </a:solidFill>
                <a:latin typeface="Kruti Dev 010" pitchFamily="2" charset="0"/>
              </a:rPr>
              <a:t> </a:t>
            </a:r>
            <a:r>
              <a:rPr lang="en-US" sz="2000" dirty="0" err="1">
                <a:solidFill>
                  <a:srgbClr val="000000"/>
                </a:solidFill>
                <a:latin typeface="Kruti Dev 010" pitchFamily="2" charset="0"/>
              </a:rPr>
              <a:t>ysfdu</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t>
            </a:r>
            <a:r>
              <a:rPr lang="en-US" sz="2000" dirty="0">
                <a:solidFill>
                  <a:srgbClr val="000000"/>
                </a:solidFill>
                <a:latin typeface="Kruti Dev 010" pitchFamily="2" charset="0"/>
              </a:rPr>
              <a:t> </a:t>
            </a:r>
            <a:r>
              <a:rPr lang="en-US" sz="2000" dirty="0" err="1">
                <a:solidFill>
                  <a:srgbClr val="000000"/>
                </a:solidFill>
                <a:latin typeface="Kruti Dev 010" pitchFamily="2" charset="0"/>
              </a:rPr>
              <a:t>mlds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ikl</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dsyksa</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:- 1000 dh m/</a:t>
            </a:r>
            <a:r>
              <a:rPr lang="en-US" sz="2000" dirty="0" err="1">
                <a:solidFill>
                  <a:srgbClr val="000000"/>
                </a:solidFill>
                <a:latin typeface="Kruti Dev 010" pitchFamily="2" charset="0"/>
              </a:rPr>
              <a:t>kkjh</a:t>
            </a:r>
            <a:r>
              <a:rPr lang="en-US" sz="2000" dirty="0">
                <a:solidFill>
                  <a:srgbClr val="000000"/>
                </a:solidFill>
                <a:latin typeface="Kruti Dev 010" pitchFamily="2" charset="0"/>
              </a:rPr>
              <a:t> </a:t>
            </a:r>
            <a:r>
              <a:rPr lang="en-US" sz="2000" dirty="0" err="1">
                <a:solidFill>
                  <a:srgbClr val="000000"/>
                </a:solidFill>
                <a:latin typeface="Kruti Dev 010" pitchFamily="2" charset="0"/>
              </a:rPr>
              <a:t>Hkh</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mlus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vkiwfrZdrkZ</a:t>
            </a:r>
            <a:r>
              <a:rPr lang="en-US" sz="2000" dirty="0">
                <a:solidFill>
                  <a:srgbClr val="000000"/>
                </a:solidFill>
                <a:latin typeface="Kruti Dev 010" pitchFamily="2" charset="0"/>
              </a:rPr>
              <a:t> </a:t>
            </a:r>
            <a:r>
              <a:rPr lang="en-US" sz="2000" dirty="0" err="1">
                <a:solidFill>
                  <a:srgbClr val="000000"/>
                </a:solidFill>
                <a:latin typeface="Kruti Dev 010" pitchFamily="2" charset="0"/>
              </a:rPr>
              <a:t>ls</a:t>
            </a:r>
            <a:r>
              <a:rPr lang="en-US" sz="2000" dirty="0">
                <a:solidFill>
                  <a:srgbClr val="000000"/>
                </a:solidFill>
                <a:latin typeface="Kruti Dev 010" pitchFamily="2" charset="0"/>
              </a:rPr>
              <a:t> m/</a:t>
            </a:r>
            <a:r>
              <a:rPr lang="en-US" sz="2000" dirty="0" err="1">
                <a:solidFill>
                  <a:srgbClr val="000000"/>
                </a:solidFill>
                <a:latin typeface="Kruti Dev 010" pitchFamily="2" charset="0"/>
              </a:rPr>
              <a:t>kkj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a:t>
            </a:r>
            <a:r>
              <a:rPr lang="en-US" sz="2000" dirty="0">
                <a:solidFill>
                  <a:srgbClr val="000000"/>
                </a:solidFill>
                <a:latin typeface="Kruti Dev 010" pitchFamily="2" charset="0"/>
              </a:rPr>
              <a:t> [</a:t>
            </a:r>
            <a:r>
              <a:rPr lang="en-US" sz="2000" dirty="0" err="1">
                <a:solidFill>
                  <a:srgbClr val="000000"/>
                </a:solidFill>
                <a:latin typeface="Kruti Dev 010" pitchFamily="2" charset="0"/>
              </a:rPr>
              <a:t>kjhns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FksA</a:t>
            </a:r>
            <a:r>
              <a:rPr lang="en-US" sz="2000" dirty="0">
                <a:solidFill>
                  <a:srgbClr val="000000"/>
                </a:solidFill>
                <a:latin typeface="Kruti Dev 010" pitchFamily="2" charset="0"/>
              </a:rPr>
              <a:t> </a:t>
            </a:r>
          </a:p>
        </p:txBody>
      </p:sp>
      <p:sp>
        <p:nvSpPr>
          <p:cNvPr id="14" name="Title 1"/>
          <p:cNvSpPr txBox="1">
            <a:spLocks/>
          </p:cNvSpPr>
          <p:nvPr/>
        </p:nvSpPr>
        <p:spPr bwMode="auto">
          <a:xfrm>
            <a:off x="4724400" y="228600"/>
            <a:ext cx="4038600" cy="715963"/>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GB" sz="2400" b="1" dirty="0" err="1">
                <a:solidFill>
                  <a:srgbClr val="000000"/>
                </a:solidFill>
                <a:latin typeface="Kruti Dev 010" pitchFamily="2" charset="0"/>
                <a:ea typeface="+mn-ea"/>
                <a:cs typeface="Arial" charset="0"/>
              </a:rPr>
              <a:t>udn</a:t>
            </a:r>
            <a:r>
              <a:rPr lang="en-GB" sz="2400" b="1" dirty="0">
                <a:solidFill>
                  <a:srgbClr val="000000"/>
                </a:solidFill>
                <a:latin typeface="Kruti Dev 010" pitchFamily="2" charset="0"/>
                <a:ea typeface="+mn-ea"/>
                <a:cs typeface="Arial" charset="0"/>
              </a:rPr>
              <a:t> </a:t>
            </a:r>
            <a:r>
              <a:rPr lang="en-GB" sz="2400" b="1" dirty="0" err="1">
                <a:solidFill>
                  <a:srgbClr val="000000"/>
                </a:solidFill>
                <a:latin typeface="Kruti Dev 010" pitchFamily="2" charset="0"/>
                <a:ea typeface="+mn-ea"/>
                <a:cs typeface="Arial" charset="0"/>
              </a:rPr>
              <a:t>rFkk</a:t>
            </a:r>
            <a:r>
              <a:rPr lang="en-GB" sz="2400" b="1" dirty="0">
                <a:solidFill>
                  <a:srgbClr val="000000"/>
                </a:solidFill>
                <a:latin typeface="Kruti Dev 010" pitchFamily="2" charset="0"/>
                <a:ea typeface="+mn-ea"/>
                <a:cs typeface="Arial" charset="0"/>
              </a:rPr>
              <a:t> </a:t>
            </a:r>
            <a:r>
              <a:rPr lang="en-GB" sz="2400" b="1" dirty="0" err="1">
                <a:solidFill>
                  <a:srgbClr val="000000"/>
                </a:solidFill>
                <a:latin typeface="Kruti Dev 010" pitchFamily="2" charset="0"/>
                <a:ea typeface="+mn-ea"/>
                <a:cs typeface="Arial" charset="0"/>
              </a:rPr>
              <a:t>ykHk</a:t>
            </a:r>
            <a:r>
              <a:rPr lang="en-GB" sz="2400" b="1" dirty="0">
                <a:solidFill>
                  <a:srgbClr val="000000"/>
                </a:solidFill>
                <a:latin typeface="Kruti Dev 010" pitchFamily="2" charset="0"/>
                <a:ea typeface="+mn-ea"/>
                <a:cs typeface="Arial" charset="0"/>
              </a:rPr>
              <a:t>% </a:t>
            </a:r>
            <a:r>
              <a:rPr lang="en-GB" sz="2400" b="1" dirty="0" err="1">
                <a:solidFill>
                  <a:srgbClr val="000000"/>
                </a:solidFill>
                <a:latin typeface="Kruti Dev 010" pitchFamily="2" charset="0"/>
                <a:ea typeface="+mn-ea"/>
                <a:cs typeface="Arial" charset="0"/>
              </a:rPr>
              <a:t>D;k</a:t>
            </a:r>
            <a:r>
              <a:rPr lang="en-GB" sz="2400" b="1" dirty="0">
                <a:solidFill>
                  <a:srgbClr val="000000"/>
                </a:solidFill>
                <a:latin typeface="Kruti Dev 010" pitchFamily="2" charset="0"/>
                <a:ea typeface="+mn-ea"/>
                <a:cs typeface="Arial" charset="0"/>
              </a:rPr>
              <a:t> </a:t>
            </a:r>
            <a:r>
              <a:rPr lang="en-GB" sz="2400" b="1" dirty="0" err="1">
                <a:solidFill>
                  <a:srgbClr val="000000"/>
                </a:solidFill>
                <a:latin typeface="Kruti Dev 010" pitchFamily="2" charset="0"/>
                <a:ea typeface="+mn-ea"/>
                <a:cs typeface="Arial" charset="0"/>
              </a:rPr>
              <a:t>nksuksa</a:t>
            </a:r>
            <a:r>
              <a:rPr lang="en-GB" sz="2400" b="1" dirty="0">
                <a:solidFill>
                  <a:srgbClr val="000000"/>
                </a:solidFill>
                <a:latin typeface="Kruti Dev 010" pitchFamily="2" charset="0"/>
                <a:ea typeface="+mn-ea"/>
                <a:cs typeface="Arial" charset="0"/>
              </a:rPr>
              <a:t> </a:t>
            </a:r>
            <a:r>
              <a:rPr lang="en-GB" sz="2400" b="1" dirty="0" err="1">
                <a:solidFill>
                  <a:srgbClr val="000000"/>
                </a:solidFill>
                <a:latin typeface="Kruti Dev 010" pitchFamily="2" charset="0"/>
                <a:ea typeface="+mn-ea"/>
                <a:cs typeface="Arial" charset="0"/>
              </a:rPr>
              <a:t>leku</a:t>
            </a:r>
            <a:r>
              <a:rPr lang="en-GB" sz="2400" b="1" dirty="0">
                <a:solidFill>
                  <a:srgbClr val="000000"/>
                </a:solidFill>
                <a:latin typeface="Kruti Dev 010" pitchFamily="2" charset="0"/>
                <a:ea typeface="+mn-ea"/>
                <a:cs typeface="Arial" charset="0"/>
              </a:rPr>
              <a:t> </a:t>
            </a:r>
            <a:r>
              <a:rPr lang="en-GB" sz="2400" b="1" dirty="0" err="1">
                <a:solidFill>
                  <a:srgbClr val="000000"/>
                </a:solidFill>
                <a:latin typeface="Kruti Dev 010" pitchFamily="2" charset="0"/>
                <a:ea typeface="+mn-ea"/>
                <a:cs typeface="Arial" charset="0"/>
              </a:rPr>
              <a:t>gSa</a:t>
            </a:r>
            <a:r>
              <a:rPr lang="en-GB" sz="2400" b="1" dirty="0">
                <a:solidFill>
                  <a:srgbClr val="000000"/>
                </a:solidFill>
                <a:latin typeface="Kruti Dev 010" pitchFamily="2" charset="0"/>
                <a:ea typeface="+mn-ea"/>
                <a:cs typeface="Arial" charset="0"/>
              </a:rPr>
              <a:t>\</a:t>
            </a:r>
          </a:p>
        </p:txBody>
      </p:sp>
      <p:sp>
        <p:nvSpPr>
          <p:cNvPr id="15" name="Title 1"/>
          <p:cNvSpPr>
            <a:spLocks noGrp="1"/>
          </p:cNvSpPr>
          <p:nvPr>
            <p:ph type="title"/>
          </p:nvPr>
        </p:nvSpPr>
        <p:spPr>
          <a:xfrm>
            <a:off x="304800" y="228600"/>
            <a:ext cx="41148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cs typeface="Arial" charset="0"/>
              </a:rPr>
              <a:t>Cash and profits:  </a:t>
            </a:r>
            <a:br>
              <a:rPr lang="en-US" sz="2400" dirty="0">
                <a:solidFill>
                  <a:srgbClr val="000000"/>
                </a:solidFill>
                <a:latin typeface="Arial" charset="0"/>
                <a:cs typeface="Arial" charset="0"/>
              </a:rPr>
            </a:br>
            <a:r>
              <a:rPr lang="en-US" sz="2400" dirty="0">
                <a:solidFill>
                  <a:srgbClr val="000000"/>
                </a:solidFill>
                <a:latin typeface="Arial" charset="0"/>
                <a:cs typeface="Arial" charset="0"/>
              </a:rPr>
              <a:t>Are they the same?</a:t>
            </a:r>
            <a:endParaRPr lang="en-GB" sz="2400" dirty="0">
              <a:solidFill>
                <a:srgbClr val="000000"/>
              </a:solidFill>
              <a:latin typeface="Arial" charset="0"/>
              <a:ea typeface="+mn-ea"/>
              <a:cs typeface="Arial" charset="0"/>
            </a:endParaRPr>
          </a:p>
        </p:txBody>
      </p:sp>
      <p:sp>
        <p:nvSpPr>
          <p:cNvPr id="16" name="Content Placeholder 2"/>
          <p:cNvSpPr>
            <a:spLocks noGrp="1"/>
          </p:cNvSpPr>
          <p:nvPr>
            <p:ph idx="1"/>
          </p:nvPr>
        </p:nvSpPr>
        <p:spPr>
          <a:xfrm>
            <a:off x="304800" y="1143000"/>
            <a:ext cx="4114800" cy="3352800"/>
          </a:xfrm>
          <a:ln>
            <a:solidFill>
              <a:srgbClr val="000000"/>
            </a:solidFill>
            <a:round/>
          </a:ln>
        </p:spPr>
        <p:txBody>
          <a:bodyPr lIns="82945" tIns="41473" rIns="82945" bIns="41473"/>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a:solidFill>
                  <a:srgbClr val="000000"/>
                </a:solidFill>
                <a:latin typeface="Arial" charset="0"/>
                <a:cs typeface="Arial" charset="0"/>
              </a:rPr>
              <a:t>It is possible for the business to  have cash but not profits</a:t>
            </a: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a:solidFill>
                  <a:srgbClr val="000000"/>
                </a:solidFill>
                <a:latin typeface="Arial" charset="0"/>
                <a:cs typeface="Arial" charset="0"/>
              </a:rPr>
              <a:t>For example, Maya, the banana shop owner, may have Rs. 2500 cash at the end of the day but she may also owe Rs. 1000 for the bananas she bought on credit from his supplier</a:t>
            </a:r>
          </a:p>
        </p:txBody>
      </p:sp>
    </p:spTree>
    <p:extLst>
      <p:ext uri="{BB962C8B-B14F-4D97-AF65-F5344CB8AC3E}">
        <p14:creationId xmlns:p14="http://schemas.microsoft.com/office/powerpoint/2010/main" val="1993408193"/>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6">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44039">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6">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44039">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499"/>
                                          </p:stCondLst>
                                        </p:cTn>
                                        <p:tgtEl>
                                          <p:spTgt spid="9"/>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499"/>
                                          </p:stCondLst>
                                        </p:cTn>
                                        <p:tgtEl>
                                          <p:spTgt spid="11"/>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499"/>
                                          </p:stCondLst>
                                        </p:cTn>
                                        <p:tgtEl>
                                          <p:spTgt spid="7"/>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499"/>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autoUpdateAnimBg="0"/>
      <p:bldP spid="7" grpId="0" animBg="1" autoUpdateAnimBg="0"/>
      <p:bldP spid="11" grpId="0" animBg="1" autoUpdateAnimBg="0"/>
      <p:bldP spid="12" grpId="0" animBg="1" autoUpdateAnimBg="0"/>
    </p:bldLst>
  </p:timing>
</p:sld>
</file>

<file path=ppt/slides/slide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058"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DBA5FE7D-42F8-4307-8CF9-75E1B094E60D}" type="slidenum">
              <a:rPr lang="en-US" sz="1600" b="1">
                <a:latin typeface="Calibri" pitchFamily="34" charset="0"/>
              </a:rPr>
              <a:pPr algn="ctr"/>
              <a:t>36</a:t>
            </a:fld>
            <a:endParaRPr lang="en-US" sz="1600" b="1">
              <a:latin typeface="Calibri" pitchFamily="34" charset="0"/>
            </a:endParaRPr>
          </a:p>
        </p:txBody>
      </p:sp>
      <p:sp>
        <p:nvSpPr>
          <p:cNvPr id="7" name="Title 1"/>
          <p:cNvSpPr>
            <a:spLocks noGrp="1"/>
          </p:cNvSpPr>
          <p:nvPr>
            <p:ph type="title"/>
          </p:nvPr>
        </p:nvSpPr>
        <p:spPr>
          <a:xfrm>
            <a:off x="304800" y="228600"/>
            <a:ext cx="41148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cs typeface="Arial" charset="0"/>
              </a:rPr>
              <a:t>Cash and profits:  </a:t>
            </a:r>
            <a:br>
              <a:rPr lang="en-US" sz="2400" dirty="0">
                <a:solidFill>
                  <a:srgbClr val="000000"/>
                </a:solidFill>
                <a:latin typeface="Arial" charset="0"/>
                <a:cs typeface="Arial" charset="0"/>
              </a:rPr>
            </a:br>
            <a:r>
              <a:rPr lang="en-US" sz="2400" dirty="0">
                <a:solidFill>
                  <a:srgbClr val="000000"/>
                </a:solidFill>
                <a:latin typeface="Arial" charset="0"/>
                <a:cs typeface="Arial" charset="0"/>
              </a:rPr>
              <a:t>Are they the same?</a:t>
            </a:r>
            <a:endParaRPr lang="en-GB" sz="2400" dirty="0">
              <a:solidFill>
                <a:srgbClr val="000000"/>
              </a:solidFill>
              <a:latin typeface="Arial" charset="0"/>
              <a:ea typeface="+mn-ea"/>
              <a:cs typeface="Arial" charset="0"/>
            </a:endParaRPr>
          </a:p>
        </p:txBody>
      </p:sp>
      <p:sp>
        <p:nvSpPr>
          <p:cNvPr id="10" name="Content Placeholder 2"/>
          <p:cNvSpPr>
            <a:spLocks noGrp="1"/>
          </p:cNvSpPr>
          <p:nvPr>
            <p:ph idx="1"/>
          </p:nvPr>
        </p:nvSpPr>
        <p:spPr>
          <a:xfrm>
            <a:off x="304800" y="1066800"/>
            <a:ext cx="4114800" cy="5472113"/>
          </a:xfrm>
          <a:ln>
            <a:solidFill>
              <a:srgbClr val="000000"/>
            </a:solidFill>
            <a:round/>
          </a:ln>
        </p:spPr>
        <p:txBody>
          <a:bodyPr lIns="82945" tIns="41473" rIns="82945" bIns="41473"/>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cs typeface="Arial" charset="0"/>
              </a:rPr>
              <a:t>It is also possible for the business to make profits but have no cash</a:t>
            </a: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cs typeface="Arial" charset="0"/>
              </a:rPr>
              <a:t>Here’s an example</a:t>
            </a:r>
            <a:endParaRPr lang="en-US" dirty="0">
              <a:solidFill>
                <a:srgbClr val="000000"/>
              </a:solidFill>
              <a:latin typeface="Arial" charset="0"/>
              <a:cs typeface="Arial" charset="0"/>
            </a:endParaRPr>
          </a:p>
          <a:p>
            <a:pPr marL="790575" lvl="1" indent="-250825"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cs typeface="Arial" charset="0"/>
              </a:rPr>
              <a:t>Maya uses previous days cash of </a:t>
            </a:r>
            <a:r>
              <a:rPr lang="en-US" sz="1800" dirty="0" err="1">
                <a:solidFill>
                  <a:srgbClr val="000000"/>
                </a:solidFill>
                <a:latin typeface="Arial" charset="0"/>
                <a:cs typeface="Arial" charset="0"/>
              </a:rPr>
              <a:t>Rs</a:t>
            </a:r>
            <a:r>
              <a:rPr lang="en-US" sz="1800" dirty="0">
                <a:solidFill>
                  <a:srgbClr val="000000"/>
                </a:solidFill>
                <a:latin typeface="Arial" charset="0"/>
                <a:cs typeface="Arial" charset="0"/>
              </a:rPr>
              <a:t>. 2000 to buy 2000 bananas</a:t>
            </a:r>
          </a:p>
          <a:p>
            <a:pPr marL="790575" lvl="1" indent="-250825"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cs typeface="Arial" charset="0"/>
              </a:rPr>
              <a:t>The local school headmaster comes and buys all her bananas (at </a:t>
            </a:r>
            <a:r>
              <a:rPr lang="en-US" sz="1800" dirty="0" err="1">
                <a:solidFill>
                  <a:srgbClr val="000000"/>
                </a:solidFill>
                <a:latin typeface="Arial" charset="0"/>
                <a:cs typeface="Arial" charset="0"/>
              </a:rPr>
              <a:t>Rs</a:t>
            </a:r>
            <a:r>
              <a:rPr lang="en-US" sz="1800" dirty="0">
                <a:solidFill>
                  <a:srgbClr val="000000"/>
                </a:solidFill>
                <a:latin typeface="Arial" charset="0"/>
                <a:cs typeface="Arial" charset="0"/>
              </a:rPr>
              <a:t>. 2 each) for the school function but promises to pay the next day</a:t>
            </a:r>
          </a:p>
          <a:p>
            <a:pPr marL="790575" lvl="1" indent="-250825"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cs typeface="Arial" charset="0"/>
              </a:rPr>
              <a:t>So Maya has made a profit of </a:t>
            </a:r>
            <a:r>
              <a:rPr lang="en-US" sz="1800" dirty="0" err="1">
                <a:solidFill>
                  <a:srgbClr val="000000"/>
                </a:solidFill>
                <a:latin typeface="Arial" charset="0"/>
                <a:cs typeface="Arial" charset="0"/>
              </a:rPr>
              <a:t>Rs</a:t>
            </a:r>
            <a:r>
              <a:rPr lang="en-US" sz="1800" dirty="0">
                <a:solidFill>
                  <a:srgbClr val="000000"/>
                </a:solidFill>
                <a:latin typeface="Arial" charset="0"/>
                <a:cs typeface="Arial" charset="0"/>
              </a:rPr>
              <a:t>. 2000 but has no cash </a:t>
            </a:r>
          </a:p>
        </p:txBody>
      </p:sp>
      <p:sp>
        <p:nvSpPr>
          <p:cNvPr id="11" name="Title 1"/>
          <p:cNvSpPr txBox="1">
            <a:spLocks/>
          </p:cNvSpPr>
          <p:nvPr/>
        </p:nvSpPr>
        <p:spPr bwMode="auto">
          <a:xfrm>
            <a:off x="4648200" y="228600"/>
            <a:ext cx="4114800" cy="715963"/>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GB" sz="2400" dirty="0" err="1">
                <a:solidFill>
                  <a:srgbClr val="000000"/>
                </a:solidFill>
                <a:latin typeface="Kruti Dev 010" pitchFamily="2" charset="0"/>
                <a:ea typeface="+mn-ea"/>
                <a:cs typeface="Arial" charset="0"/>
              </a:rPr>
              <a:t>udn</a:t>
            </a:r>
            <a:r>
              <a:rPr lang="en-GB" sz="2400" dirty="0">
                <a:solidFill>
                  <a:srgbClr val="000000"/>
                </a:solidFill>
                <a:latin typeface="Kruti Dev 010" pitchFamily="2" charset="0"/>
                <a:ea typeface="+mn-ea"/>
                <a:cs typeface="Arial" charset="0"/>
              </a:rPr>
              <a:t> </a:t>
            </a:r>
            <a:r>
              <a:rPr lang="en-GB" sz="2400" dirty="0" err="1">
                <a:solidFill>
                  <a:srgbClr val="000000"/>
                </a:solidFill>
                <a:latin typeface="Kruti Dev 010" pitchFamily="2" charset="0"/>
                <a:ea typeface="+mn-ea"/>
                <a:cs typeface="Arial" charset="0"/>
              </a:rPr>
              <a:t>rFkk</a:t>
            </a:r>
            <a:r>
              <a:rPr lang="en-GB" sz="2400" dirty="0">
                <a:solidFill>
                  <a:srgbClr val="000000"/>
                </a:solidFill>
                <a:latin typeface="Kruti Dev 010" pitchFamily="2" charset="0"/>
                <a:ea typeface="+mn-ea"/>
                <a:cs typeface="Arial" charset="0"/>
              </a:rPr>
              <a:t> </a:t>
            </a:r>
            <a:r>
              <a:rPr lang="en-GB" sz="2400" dirty="0" err="1">
                <a:solidFill>
                  <a:srgbClr val="000000"/>
                </a:solidFill>
                <a:latin typeface="Kruti Dev 010" pitchFamily="2" charset="0"/>
                <a:ea typeface="+mn-ea"/>
                <a:cs typeface="Arial" charset="0"/>
              </a:rPr>
              <a:t>ykHk</a:t>
            </a:r>
            <a:r>
              <a:rPr lang="en-GB" sz="2400" dirty="0">
                <a:solidFill>
                  <a:srgbClr val="000000"/>
                </a:solidFill>
                <a:latin typeface="Kruti Dev 010" pitchFamily="2" charset="0"/>
                <a:ea typeface="+mn-ea"/>
                <a:cs typeface="Arial" charset="0"/>
              </a:rPr>
              <a:t>% </a:t>
            </a:r>
            <a:r>
              <a:rPr lang="en-GB" sz="2400" dirty="0" err="1">
                <a:solidFill>
                  <a:srgbClr val="000000"/>
                </a:solidFill>
                <a:latin typeface="Kruti Dev 010" pitchFamily="2" charset="0"/>
                <a:ea typeface="+mn-ea"/>
                <a:cs typeface="Arial" charset="0"/>
              </a:rPr>
              <a:t>D;k</a:t>
            </a:r>
            <a:r>
              <a:rPr lang="en-GB" sz="2400" dirty="0">
                <a:solidFill>
                  <a:srgbClr val="000000"/>
                </a:solidFill>
                <a:latin typeface="Kruti Dev 010" pitchFamily="2" charset="0"/>
                <a:ea typeface="+mn-ea"/>
                <a:cs typeface="Arial" charset="0"/>
              </a:rPr>
              <a:t> </a:t>
            </a:r>
            <a:r>
              <a:rPr lang="en-GB" sz="2400" dirty="0" err="1">
                <a:solidFill>
                  <a:srgbClr val="000000"/>
                </a:solidFill>
                <a:latin typeface="Kruti Dev 010" pitchFamily="2" charset="0"/>
                <a:ea typeface="+mn-ea"/>
                <a:cs typeface="Arial" charset="0"/>
              </a:rPr>
              <a:t>nksuksa</a:t>
            </a:r>
            <a:r>
              <a:rPr lang="en-GB" sz="2400" dirty="0">
                <a:solidFill>
                  <a:srgbClr val="000000"/>
                </a:solidFill>
                <a:latin typeface="Kruti Dev 010" pitchFamily="2" charset="0"/>
                <a:ea typeface="+mn-ea"/>
                <a:cs typeface="Arial" charset="0"/>
              </a:rPr>
              <a:t> ,d </a:t>
            </a:r>
            <a:r>
              <a:rPr lang="en-GB" sz="2400" dirty="0" err="1">
                <a:solidFill>
                  <a:srgbClr val="000000"/>
                </a:solidFill>
                <a:latin typeface="Kruti Dev 010" pitchFamily="2" charset="0"/>
                <a:ea typeface="+mn-ea"/>
                <a:cs typeface="Arial" charset="0"/>
              </a:rPr>
              <a:t>gh</a:t>
            </a:r>
            <a:r>
              <a:rPr lang="en-GB" sz="2400" dirty="0">
                <a:solidFill>
                  <a:srgbClr val="000000"/>
                </a:solidFill>
                <a:latin typeface="Kruti Dev 010" pitchFamily="2" charset="0"/>
                <a:ea typeface="+mn-ea"/>
                <a:cs typeface="Arial" charset="0"/>
              </a:rPr>
              <a:t> </a:t>
            </a:r>
            <a:r>
              <a:rPr lang="en-GB" sz="2400" dirty="0" err="1">
                <a:solidFill>
                  <a:srgbClr val="000000"/>
                </a:solidFill>
                <a:latin typeface="Kruti Dev 010" pitchFamily="2" charset="0"/>
                <a:ea typeface="+mn-ea"/>
                <a:cs typeface="Arial" charset="0"/>
              </a:rPr>
              <a:t>ckr</a:t>
            </a:r>
            <a:r>
              <a:rPr lang="en-GB" sz="2400" dirty="0">
                <a:solidFill>
                  <a:srgbClr val="000000"/>
                </a:solidFill>
                <a:latin typeface="Kruti Dev 010" pitchFamily="2" charset="0"/>
                <a:ea typeface="+mn-ea"/>
                <a:cs typeface="Arial" charset="0"/>
              </a:rPr>
              <a:t> </a:t>
            </a:r>
            <a:r>
              <a:rPr lang="en-GB" sz="2400" dirty="0" err="1">
                <a:solidFill>
                  <a:srgbClr val="000000"/>
                </a:solidFill>
                <a:latin typeface="Kruti Dev 010" pitchFamily="2" charset="0"/>
                <a:ea typeface="+mn-ea"/>
                <a:cs typeface="Arial" charset="0"/>
              </a:rPr>
              <a:t>gSa</a:t>
            </a:r>
            <a:r>
              <a:rPr lang="en-GB" sz="2400" dirty="0">
                <a:solidFill>
                  <a:srgbClr val="000000"/>
                </a:solidFill>
                <a:latin typeface="Kruti Dev 010" pitchFamily="2" charset="0"/>
                <a:ea typeface="+mn-ea"/>
                <a:cs typeface="Arial" charset="0"/>
              </a:rPr>
              <a:t>\</a:t>
            </a:r>
          </a:p>
        </p:txBody>
      </p:sp>
      <p:sp>
        <p:nvSpPr>
          <p:cNvPr id="45062" name="Content Placeholder 2"/>
          <p:cNvSpPr txBox="1">
            <a:spLocks/>
          </p:cNvSpPr>
          <p:nvPr/>
        </p:nvSpPr>
        <p:spPr bwMode="auto">
          <a:xfrm>
            <a:off x="4648200" y="1066800"/>
            <a:ext cx="4114800" cy="5472113"/>
          </a:xfrm>
          <a:prstGeom prst="rect">
            <a:avLst/>
          </a:prstGeom>
          <a:noFill/>
          <a:ln w="9525">
            <a:solidFill>
              <a:srgbClr val="000000"/>
            </a:solidFill>
            <a:round/>
            <a:headEnd/>
            <a:tailEnd/>
          </a:ln>
        </p:spPr>
        <p:txBody>
          <a:bodyPr lIns="82945" tIns="41473" rIns="82945" bIns="41473"/>
          <a:lstStyle/>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400" dirty="0" err="1">
                <a:solidFill>
                  <a:srgbClr val="000000"/>
                </a:solidFill>
                <a:latin typeface="Kruti Dev 010" pitchFamily="2" charset="0"/>
              </a:rPr>
              <a:t>O;kikj</a:t>
            </a:r>
            <a:r>
              <a:rPr lang="en-US" sz="2400" dirty="0">
                <a:solidFill>
                  <a:srgbClr val="000000"/>
                </a:solidFill>
                <a:latin typeface="Kruti Dev 010" pitchFamily="2" charset="0"/>
              </a:rPr>
              <a:t> </a:t>
            </a:r>
            <a:r>
              <a:rPr lang="en-US" sz="2400" dirty="0" err="1">
                <a:solidFill>
                  <a:srgbClr val="000000"/>
                </a:solidFill>
                <a:latin typeface="Kruti Dev 010" pitchFamily="2" charset="0"/>
              </a:rPr>
              <a:t>esa</a:t>
            </a:r>
            <a:r>
              <a:rPr lang="en-US" sz="2400" dirty="0">
                <a:solidFill>
                  <a:srgbClr val="000000"/>
                </a:solidFill>
                <a:latin typeface="Kruti Dev 010" pitchFamily="2" charset="0"/>
              </a:rPr>
              <a:t> ;g </a:t>
            </a:r>
            <a:r>
              <a:rPr lang="en-US" sz="2400" dirty="0" err="1">
                <a:solidFill>
                  <a:srgbClr val="000000"/>
                </a:solidFill>
                <a:latin typeface="Kruti Dev 010" pitchFamily="2" charset="0"/>
              </a:rPr>
              <a:t>Hkh</a:t>
            </a:r>
            <a:r>
              <a:rPr lang="en-US" sz="2400" dirty="0">
                <a:solidFill>
                  <a:srgbClr val="000000"/>
                </a:solidFill>
                <a:latin typeface="Kruti Dev 010" pitchFamily="2" charset="0"/>
              </a:rPr>
              <a:t> </a:t>
            </a:r>
            <a:r>
              <a:rPr lang="en-US" sz="2400" dirty="0" err="1">
                <a:solidFill>
                  <a:srgbClr val="000000"/>
                </a:solidFill>
                <a:latin typeface="Kruti Dev 010" pitchFamily="2" charset="0"/>
              </a:rPr>
              <a:t>laHko</a:t>
            </a:r>
            <a:r>
              <a:rPr lang="en-US" sz="2400" dirty="0">
                <a:solidFill>
                  <a:srgbClr val="000000"/>
                </a:solidFill>
                <a:latin typeface="Kruti Dev 010" pitchFamily="2" charset="0"/>
              </a:rPr>
              <a:t> </a:t>
            </a:r>
            <a:r>
              <a:rPr lang="en-US" sz="2400" dirty="0" err="1">
                <a:solidFill>
                  <a:srgbClr val="000000"/>
                </a:solidFill>
                <a:latin typeface="Kruti Dev 010" pitchFamily="2" charset="0"/>
              </a:rPr>
              <a:t>gS</a:t>
            </a:r>
            <a:r>
              <a:rPr lang="en-US" sz="2400" dirty="0">
                <a:solidFill>
                  <a:srgbClr val="000000"/>
                </a:solidFill>
                <a:latin typeface="Kruti Dev 010" pitchFamily="2" charset="0"/>
              </a:rPr>
              <a:t> </a:t>
            </a:r>
            <a:r>
              <a:rPr lang="en-US" sz="2400" dirty="0" err="1">
                <a:solidFill>
                  <a:srgbClr val="000000"/>
                </a:solidFill>
                <a:latin typeface="Kruti Dev 010" pitchFamily="2" charset="0"/>
              </a:rPr>
              <a:t>fd</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rks</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gks</a:t>
            </a:r>
            <a:r>
              <a:rPr lang="en-US" sz="2400" dirty="0">
                <a:solidFill>
                  <a:srgbClr val="000000"/>
                </a:solidFill>
                <a:latin typeface="Kruti Dev 010" pitchFamily="2" charset="0"/>
              </a:rPr>
              <a:t> </a:t>
            </a:r>
            <a:r>
              <a:rPr lang="en-US" sz="2400" dirty="0" err="1">
                <a:solidFill>
                  <a:srgbClr val="000000"/>
                </a:solidFill>
                <a:latin typeface="Kruti Dev 010" pitchFamily="2" charset="0"/>
              </a:rPr>
              <a:t>fdarq</a:t>
            </a:r>
            <a:r>
              <a:rPr lang="en-US" sz="2400" dirty="0">
                <a:solidFill>
                  <a:srgbClr val="000000"/>
                </a:solidFill>
                <a:latin typeface="Kruti Dev 010" pitchFamily="2" charset="0"/>
              </a:rPr>
              <a:t> </a:t>
            </a:r>
            <a:r>
              <a:rPr lang="en-US" sz="2400" dirty="0" err="1">
                <a:solidFill>
                  <a:srgbClr val="000000"/>
                </a:solidFill>
                <a:latin typeface="Kruti Dev 010" pitchFamily="2" charset="0"/>
              </a:rPr>
              <a:t>udn</a:t>
            </a:r>
            <a:r>
              <a:rPr lang="en-US" sz="2400" dirty="0">
                <a:solidFill>
                  <a:srgbClr val="000000"/>
                </a:solidFill>
                <a:latin typeface="Kruti Dev 010" pitchFamily="2" charset="0"/>
              </a:rPr>
              <a:t> </a:t>
            </a:r>
            <a:r>
              <a:rPr lang="en-US" sz="2400" dirty="0" err="1">
                <a:solidFill>
                  <a:srgbClr val="000000"/>
                </a:solidFill>
                <a:latin typeface="Kruti Dev 010" pitchFamily="2" charset="0"/>
              </a:rPr>
              <a:t>dqN</a:t>
            </a:r>
            <a:r>
              <a:rPr lang="en-US" sz="2400" dirty="0">
                <a:solidFill>
                  <a:srgbClr val="000000"/>
                </a:solidFill>
                <a:latin typeface="Kruti Dev 010" pitchFamily="2" charset="0"/>
              </a:rPr>
              <a:t> </a:t>
            </a:r>
            <a:r>
              <a:rPr lang="en-US" sz="2400" dirty="0" err="1">
                <a:solidFill>
                  <a:srgbClr val="000000"/>
                </a:solidFill>
                <a:latin typeface="Kruti Dev 010" pitchFamily="2" charset="0"/>
              </a:rPr>
              <a:t>Hkh</a:t>
            </a:r>
            <a:r>
              <a:rPr lang="en-US" sz="2400" dirty="0">
                <a:solidFill>
                  <a:srgbClr val="000000"/>
                </a:solidFill>
                <a:latin typeface="Kruti Dev 010" pitchFamily="2" charset="0"/>
              </a:rPr>
              <a:t> u </a:t>
            </a:r>
            <a:r>
              <a:rPr lang="en-US" sz="2400" dirty="0" err="1">
                <a:solidFill>
                  <a:srgbClr val="000000"/>
                </a:solidFill>
                <a:latin typeface="Kruti Dev 010" pitchFamily="2" charset="0"/>
              </a:rPr>
              <a:t>gksA</a:t>
            </a:r>
            <a:r>
              <a:rPr lang="en-US" sz="2400" dirty="0">
                <a:solidFill>
                  <a:srgbClr val="000000"/>
                </a:solidFill>
                <a:latin typeface="Kruti Dev 010" pitchFamily="2" charset="0"/>
              </a:rPr>
              <a:t> </a:t>
            </a:r>
          </a:p>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400" dirty="0">
                <a:solidFill>
                  <a:srgbClr val="000000"/>
                </a:solidFill>
                <a:latin typeface="Kruti Dev 010" pitchFamily="2" charset="0"/>
              </a:rPr>
              <a:t>;</a:t>
            </a:r>
            <a:r>
              <a:rPr lang="en-US" sz="2400" dirty="0" err="1">
                <a:solidFill>
                  <a:srgbClr val="000000"/>
                </a:solidFill>
                <a:latin typeface="Kruti Dev 010" pitchFamily="2" charset="0"/>
              </a:rPr>
              <a:t>gka</a:t>
            </a:r>
            <a:r>
              <a:rPr lang="en-US" sz="2400" dirty="0">
                <a:solidFill>
                  <a:srgbClr val="000000"/>
                </a:solidFill>
                <a:latin typeface="Kruti Dev 010" pitchFamily="2" charset="0"/>
              </a:rPr>
              <a:t> </a:t>
            </a:r>
            <a:r>
              <a:rPr lang="en-US" sz="2400" dirty="0" err="1">
                <a:solidFill>
                  <a:srgbClr val="000000"/>
                </a:solidFill>
                <a:latin typeface="Kruti Dev 010" pitchFamily="2" charset="0"/>
              </a:rPr>
              <a:t>ij</a:t>
            </a:r>
            <a:r>
              <a:rPr lang="en-US" sz="2400" dirty="0">
                <a:solidFill>
                  <a:srgbClr val="000000"/>
                </a:solidFill>
                <a:latin typeface="Kruti Dev 010" pitchFamily="2" charset="0"/>
              </a:rPr>
              <a:t> ,d </a:t>
            </a:r>
            <a:r>
              <a:rPr lang="en-US" sz="2400" dirty="0" err="1">
                <a:solidFill>
                  <a:srgbClr val="000000"/>
                </a:solidFill>
                <a:latin typeface="Kruti Dev 010" pitchFamily="2" charset="0"/>
              </a:rPr>
              <a:t>mnkgj.k</a:t>
            </a:r>
            <a:r>
              <a:rPr lang="en-US" sz="2400" dirty="0">
                <a:solidFill>
                  <a:srgbClr val="000000"/>
                </a:solidFill>
                <a:latin typeface="Kruti Dev 010" pitchFamily="2" charset="0"/>
              </a:rPr>
              <a:t> </a:t>
            </a:r>
            <a:r>
              <a:rPr lang="en-US" sz="2400" dirty="0" err="1">
                <a:solidFill>
                  <a:srgbClr val="000000"/>
                </a:solidFill>
                <a:latin typeface="Kruti Dev 010" pitchFamily="2" charset="0"/>
              </a:rPr>
              <a:t>gS</a:t>
            </a:r>
            <a:r>
              <a:rPr lang="en-US" sz="2400" dirty="0">
                <a:solidFill>
                  <a:srgbClr val="000000"/>
                </a:solidFill>
                <a:latin typeface="Kruti Dev 010" pitchFamily="2" charset="0"/>
              </a:rPr>
              <a:t>%</a:t>
            </a:r>
          </a:p>
          <a:p>
            <a:pPr marL="517525" lvl="1">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1- </a:t>
            </a:r>
            <a:r>
              <a:rPr lang="en-US" sz="2000" dirty="0" err="1">
                <a:solidFill>
                  <a:srgbClr val="000000"/>
                </a:solidFill>
                <a:latin typeface="Kruti Dev 010" pitchFamily="2" charset="0"/>
              </a:rPr>
              <a:t>ek;k</a:t>
            </a:r>
            <a:r>
              <a:rPr lang="en-US" sz="2000" dirty="0">
                <a:solidFill>
                  <a:srgbClr val="000000"/>
                </a:solidFill>
                <a:latin typeface="Kruti Dev 010" pitchFamily="2" charset="0"/>
              </a:rPr>
              <a:t> us </a:t>
            </a:r>
            <a:r>
              <a:rPr lang="en-US" sz="2000" dirty="0" err="1">
                <a:solidFill>
                  <a:srgbClr val="000000"/>
                </a:solidFill>
                <a:latin typeface="Kruti Dev 010" pitchFamily="2" charset="0"/>
              </a:rPr>
              <a:t>fiNys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fnu</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2000 :-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udn</a:t>
            </a:r>
            <a:r>
              <a:rPr lang="en-US" sz="2000" dirty="0">
                <a:solidFill>
                  <a:srgbClr val="000000"/>
                </a:solidFill>
                <a:latin typeface="Kruti Dev 010" pitchFamily="2" charset="0"/>
              </a:rPr>
              <a:t> 2000 </a:t>
            </a:r>
            <a:r>
              <a:rPr lang="en-US" sz="2000" dirty="0" err="1">
                <a:solidFill>
                  <a:srgbClr val="000000"/>
                </a:solidFill>
                <a:latin typeface="Kruti Dev 010" pitchFamily="2" charset="0"/>
              </a:rPr>
              <a:t>dsyksa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kjhnus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iz;ksx</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a:t>
            </a:r>
            <a:r>
              <a:rPr lang="en-US" sz="2000" dirty="0">
                <a:solidFill>
                  <a:srgbClr val="000000"/>
                </a:solidFill>
                <a:latin typeface="Kruti Dev 010" pitchFamily="2" charset="0"/>
              </a:rPr>
              <a:t> </a:t>
            </a:r>
            <a:r>
              <a:rPr lang="en-US" sz="2000" dirty="0" err="1">
                <a:solidFill>
                  <a:srgbClr val="000000"/>
                </a:solidFill>
                <a:latin typeface="Kruti Dev 010" pitchFamily="2" charset="0"/>
              </a:rPr>
              <a:t>fy;kA</a:t>
            </a:r>
            <a:r>
              <a:rPr lang="en-US" sz="2000" dirty="0">
                <a:solidFill>
                  <a:srgbClr val="000000"/>
                </a:solidFill>
                <a:latin typeface="Kruti Dev 010" pitchFamily="2" charset="0"/>
              </a:rPr>
              <a:t> </a:t>
            </a:r>
          </a:p>
          <a:p>
            <a:pPr marL="517525" lvl="1">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2- </a:t>
            </a:r>
            <a:r>
              <a:rPr lang="en-US" sz="2000" dirty="0" err="1">
                <a:solidFill>
                  <a:srgbClr val="000000"/>
                </a:solidFill>
                <a:latin typeface="Kruti Dev 010" pitchFamily="2" charset="0"/>
              </a:rPr>
              <a:t>LFkkuh</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Ldwy</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a:t>
            </a:r>
            <a:r>
              <a:rPr lang="en-US" sz="2000" dirty="0">
                <a:solidFill>
                  <a:srgbClr val="000000"/>
                </a:solidFill>
                <a:latin typeface="Kruti Dev 010" pitchFamily="2" charset="0"/>
              </a:rPr>
              <a:t>/</a:t>
            </a:r>
            <a:r>
              <a:rPr lang="en-US" sz="2000" dirty="0" err="1">
                <a:solidFill>
                  <a:srgbClr val="000000"/>
                </a:solidFill>
                <a:latin typeface="Kruti Dev 010" pitchFamily="2" charset="0"/>
              </a:rPr>
              <a:t>kkuk</a:t>
            </a:r>
            <a:r>
              <a:rPr lang="en-US" sz="2000" dirty="0">
                <a:solidFill>
                  <a:srgbClr val="000000"/>
                </a:solidFill>
                <a:latin typeface="Kruti Dev 010" pitchFamily="2" charset="0"/>
              </a:rPr>
              <a:t>/;kid us </a:t>
            </a:r>
            <a:r>
              <a:rPr lang="en-US" sz="2000" dirty="0" err="1">
                <a:solidFill>
                  <a:srgbClr val="000000"/>
                </a:solidFill>
                <a:latin typeface="Kruti Dev 010" pitchFamily="2" charset="0"/>
              </a:rPr>
              <a:t>mlls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Ldwy</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fdlh</a:t>
            </a:r>
            <a:r>
              <a:rPr lang="en-US" sz="2000" dirty="0">
                <a:solidFill>
                  <a:srgbClr val="000000"/>
                </a:solidFill>
                <a:latin typeface="Kruti Dev 010" pitchFamily="2" charset="0"/>
              </a:rPr>
              <a:t> </a:t>
            </a:r>
            <a:r>
              <a:rPr lang="en-US" sz="2000" dirty="0" err="1">
                <a:solidFill>
                  <a:srgbClr val="000000"/>
                </a:solidFill>
                <a:latin typeface="Kruti Dev 010" pitchFamily="2" charset="0"/>
              </a:rPr>
              <a:t>lekjksg</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lHkh</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dsys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izfr</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dsys</a:t>
            </a:r>
            <a:r>
              <a:rPr lang="en-US" sz="2000" dirty="0">
                <a:solidFill>
                  <a:srgbClr val="000000"/>
                </a:solidFill>
                <a:latin typeface="Kruti Dev 010" pitchFamily="2" charset="0"/>
              </a:rPr>
              <a:t> 2:- dh </a:t>
            </a:r>
            <a:r>
              <a:rPr lang="en-US" sz="2000" dirty="0" err="1">
                <a:solidFill>
                  <a:srgbClr val="000000"/>
                </a:solidFill>
                <a:latin typeface="Kruti Dev 010" pitchFamily="2" charset="0"/>
              </a:rPr>
              <a:t>dher</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a:t>
            </a:r>
            <a:r>
              <a:rPr lang="en-US" sz="2000" dirty="0">
                <a:solidFill>
                  <a:srgbClr val="000000"/>
                </a:solidFill>
                <a:latin typeface="Kruti Dev 010" pitchFamily="2" charset="0"/>
              </a:rPr>
              <a:t> [</a:t>
            </a:r>
            <a:r>
              <a:rPr lang="en-US" sz="2000" dirty="0" err="1">
                <a:solidFill>
                  <a:srgbClr val="000000"/>
                </a:solidFill>
                <a:latin typeface="Kruti Dev 010" pitchFamily="2" charset="0"/>
              </a:rPr>
              <a:t>kjhns</a:t>
            </a:r>
            <a:r>
              <a:rPr lang="en-US" sz="2000" dirty="0">
                <a:solidFill>
                  <a:srgbClr val="000000"/>
                </a:solidFill>
                <a:latin typeface="Kruti Dev 010" pitchFamily="2" charset="0"/>
              </a:rPr>
              <a:t> </a:t>
            </a:r>
            <a:r>
              <a:rPr lang="en-US" sz="2000" dirty="0" err="1">
                <a:solidFill>
                  <a:srgbClr val="000000"/>
                </a:solidFill>
                <a:latin typeface="Kruti Dev 010" pitchFamily="2" charset="0"/>
              </a:rPr>
              <a:t>ysfdu</a:t>
            </a:r>
            <a:r>
              <a:rPr lang="en-US" sz="2000" dirty="0">
                <a:solidFill>
                  <a:srgbClr val="000000"/>
                </a:solidFill>
                <a:latin typeface="Kruti Dev 010" pitchFamily="2" charset="0"/>
              </a:rPr>
              <a:t> </a:t>
            </a:r>
            <a:r>
              <a:rPr lang="en-US" sz="2000" dirty="0" err="1">
                <a:solidFill>
                  <a:srgbClr val="000000"/>
                </a:solidFill>
                <a:latin typeface="Kruti Dev 010" pitchFamily="2" charset="0"/>
              </a:rPr>
              <a:t>mlls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vxys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fnu</a:t>
            </a:r>
            <a:r>
              <a:rPr lang="en-US" sz="2000" dirty="0">
                <a:solidFill>
                  <a:srgbClr val="000000"/>
                </a:solidFill>
                <a:latin typeface="Kruti Dev 010" pitchFamily="2" charset="0"/>
              </a:rPr>
              <a:t> </a:t>
            </a:r>
            <a:r>
              <a:rPr lang="en-US" sz="2000" dirty="0" err="1">
                <a:solidFill>
                  <a:srgbClr val="000000"/>
                </a:solidFill>
                <a:latin typeface="Kruti Dev 010" pitchFamily="2" charset="0"/>
              </a:rPr>
              <a:t>Hkqxrku</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oknk</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a:t>
            </a:r>
            <a:r>
              <a:rPr lang="en-US" sz="2000" dirty="0">
                <a:solidFill>
                  <a:srgbClr val="000000"/>
                </a:solidFill>
                <a:latin typeface="Kruti Dev 010" pitchFamily="2" charset="0"/>
              </a:rPr>
              <a:t> </a:t>
            </a:r>
            <a:r>
              <a:rPr lang="en-US" sz="2000" dirty="0" err="1">
                <a:solidFill>
                  <a:srgbClr val="000000"/>
                </a:solidFill>
                <a:latin typeface="Kruti Dev 010" pitchFamily="2" charset="0"/>
              </a:rPr>
              <a:t>fn;kA</a:t>
            </a:r>
            <a:r>
              <a:rPr lang="en-US" sz="2000" dirty="0">
                <a:solidFill>
                  <a:srgbClr val="000000"/>
                </a:solidFill>
                <a:latin typeface="Kruti Dev 010" pitchFamily="2" charset="0"/>
              </a:rPr>
              <a:t> </a:t>
            </a:r>
          </a:p>
          <a:p>
            <a:pPr marL="517525" lvl="1">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3- </a:t>
            </a: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ek;k</a:t>
            </a:r>
            <a:r>
              <a:rPr lang="en-US" sz="2000" dirty="0">
                <a:solidFill>
                  <a:srgbClr val="000000"/>
                </a:solidFill>
                <a:latin typeface="Kruti Dev 010" pitchFamily="2" charset="0"/>
              </a:rPr>
              <a:t> us :- 2000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dek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fy;k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fdarq</a:t>
            </a:r>
            <a:r>
              <a:rPr lang="en-US" sz="2000" dirty="0">
                <a:solidFill>
                  <a:srgbClr val="000000"/>
                </a:solidFill>
                <a:latin typeface="Kruti Dev 010" pitchFamily="2" charset="0"/>
              </a:rPr>
              <a:t> </a:t>
            </a:r>
            <a:r>
              <a:rPr lang="en-US" sz="2000" dirty="0" err="1">
                <a:solidFill>
                  <a:srgbClr val="000000"/>
                </a:solidFill>
                <a:latin typeface="Kruti Dev 010" pitchFamily="2" charset="0"/>
              </a:rPr>
              <a:t>mlds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ikl</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dksbZ</a:t>
            </a:r>
            <a:r>
              <a:rPr lang="en-US" sz="2000" dirty="0">
                <a:solidFill>
                  <a:srgbClr val="000000"/>
                </a:solidFill>
                <a:latin typeface="Kruti Dev 010" pitchFamily="2" charset="0"/>
              </a:rPr>
              <a:t> </a:t>
            </a:r>
            <a:r>
              <a:rPr lang="en-US" sz="2000" dirty="0" err="1">
                <a:solidFill>
                  <a:srgbClr val="000000"/>
                </a:solidFill>
                <a:latin typeface="Kruti Dev 010" pitchFamily="2" charset="0"/>
              </a:rPr>
              <a:t>udn</a:t>
            </a:r>
            <a:r>
              <a:rPr lang="en-US" sz="2000" dirty="0">
                <a:solidFill>
                  <a:srgbClr val="000000"/>
                </a:solidFill>
                <a:latin typeface="Kruti Dev 010" pitchFamily="2" charset="0"/>
              </a:rPr>
              <a:t> </a:t>
            </a:r>
            <a:r>
              <a:rPr lang="en-US" sz="2000" dirty="0" err="1">
                <a:solidFill>
                  <a:srgbClr val="000000"/>
                </a:solidFill>
                <a:latin typeface="Kruti Dev 010" pitchFamily="2" charset="0"/>
              </a:rPr>
              <a:t>ugha</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p>
        </p:txBody>
      </p:sp>
    </p:spTree>
    <p:extLst>
      <p:ext uri="{BB962C8B-B14F-4D97-AF65-F5344CB8AC3E}">
        <p14:creationId xmlns:p14="http://schemas.microsoft.com/office/powerpoint/2010/main" val="123198096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45062">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0">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45062">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0">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45062">
                                            <p:txEl>
                                              <p:pRg st="2" end="2"/>
                                            </p:txEl>
                                          </p:spTgt>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nodeType="clickEffect">
                                  <p:stCondLst>
                                    <p:cond delay="0"/>
                                  </p:stCondLst>
                                  <p:childTnLst>
                                    <p:set>
                                      <p:cBhvr>
                                        <p:cTn id="22" dur="1" fill="hold">
                                          <p:stCondLst>
                                            <p:cond delay="0"/>
                                          </p:stCondLst>
                                        </p:cTn>
                                        <p:tgtEl>
                                          <p:spTgt spid="10">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45062">
                                            <p:txEl>
                                              <p:pRg st="3" end="3"/>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0">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45062">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6700" y="228600"/>
            <a:ext cx="40767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Giving and taking credit in business</a:t>
            </a:r>
            <a:endParaRPr lang="mr-IN" sz="2400" dirty="0">
              <a:solidFill>
                <a:srgbClr val="000000"/>
              </a:solidFill>
              <a:latin typeface="Arial" charset="0"/>
              <a:ea typeface="+mn-ea"/>
              <a:cs typeface="Arial" charset="0"/>
            </a:endParaRPr>
          </a:p>
        </p:txBody>
      </p:sp>
      <p:sp>
        <p:nvSpPr>
          <p:cNvPr id="3" name="Content Placeholder 2"/>
          <p:cNvSpPr>
            <a:spLocks noGrp="1"/>
          </p:cNvSpPr>
          <p:nvPr>
            <p:ph idx="1"/>
          </p:nvPr>
        </p:nvSpPr>
        <p:spPr>
          <a:xfrm>
            <a:off x="266700" y="1143000"/>
            <a:ext cx="4076700" cy="4419600"/>
          </a:xfrm>
          <a:ln>
            <a:solidFill>
              <a:srgbClr val="000000"/>
            </a:solidFill>
            <a:round/>
          </a:ln>
        </p:spPr>
        <p:txBody>
          <a:bodyPr lIns="82945" tIns="41473" rIns="82945" bIns="41473"/>
          <a:lstStyle/>
          <a:p>
            <a:pPr marL="200025" indent="-200025" eaLnBrk="1" hangingPunct="1">
              <a:lnSpc>
                <a:spcPct val="14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Arial" charset="0"/>
              </a:rPr>
              <a:t>Businesses often do these :</a:t>
            </a:r>
          </a:p>
          <a:p>
            <a:pPr marL="790575" lvl="1" indent="-250825" eaLnBrk="1" hangingPunct="1">
              <a:lnSpc>
                <a:spcPct val="14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800" dirty="0">
                <a:solidFill>
                  <a:srgbClr val="000000"/>
                </a:solidFill>
                <a:latin typeface="Arial" charset="0"/>
              </a:rPr>
              <a:t>Sell things to customers who promise to pay later – We say that the business has given credit</a:t>
            </a:r>
          </a:p>
          <a:p>
            <a:pPr marL="790575" lvl="1" indent="-250825" eaLnBrk="1" hangingPunct="1">
              <a:lnSpc>
                <a:spcPct val="14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800" dirty="0">
                <a:solidFill>
                  <a:srgbClr val="000000"/>
                </a:solidFill>
                <a:latin typeface="Arial" charset="0"/>
              </a:rPr>
              <a:t>Buy things from suppliers and promise to pay later – the business got credit</a:t>
            </a:r>
          </a:p>
          <a:p>
            <a:pPr marL="200025" indent="-200025" eaLnBrk="1" hangingPunct="1">
              <a:lnSpc>
                <a:spcPct val="14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It is a good idea to give (customer) and take credit (from supplier) as it helps the business to grow</a:t>
            </a:r>
          </a:p>
        </p:txBody>
      </p:sp>
      <p:sp>
        <p:nvSpPr>
          <p:cNvPr id="41988"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55F85786-8B35-406E-9CE5-053FD47A660F}" type="slidenum">
              <a:rPr lang="en-US" sz="1600" b="1">
                <a:latin typeface="Calibri" pitchFamily="34" charset="0"/>
              </a:rPr>
              <a:pPr algn="ctr"/>
              <a:t>37</a:t>
            </a:fld>
            <a:endParaRPr lang="mr-IN" sz="1600" b="1">
              <a:latin typeface="Calibri" pitchFamily="34" charset="0"/>
            </a:endParaRPr>
          </a:p>
        </p:txBody>
      </p:sp>
      <p:sp>
        <p:nvSpPr>
          <p:cNvPr id="41989" name="Title 1"/>
          <p:cNvSpPr txBox="1">
            <a:spLocks/>
          </p:cNvSpPr>
          <p:nvPr/>
        </p:nvSpPr>
        <p:spPr bwMode="auto">
          <a:xfrm>
            <a:off x="4762500" y="228600"/>
            <a:ext cx="4076700" cy="715963"/>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O;kikj</a:t>
            </a:r>
            <a:r>
              <a:rPr lang="en-GB" sz="2400" dirty="0">
                <a:solidFill>
                  <a:srgbClr val="000000"/>
                </a:solidFill>
                <a:latin typeface="Kruti Dev 010" pitchFamily="2" charset="0"/>
              </a:rPr>
              <a:t>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m/</a:t>
            </a:r>
            <a:r>
              <a:rPr lang="en-GB" sz="2400" dirty="0" err="1">
                <a:solidFill>
                  <a:srgbClr val="000000"/>
                </a:solidFill>
                <a:latin typeface="Kruti Dev 010" pitchFamily="2" charset="0"/>
              </a:rPr>
              <a:t>kkj</a:t>
            </a:r>
            <a:r>
              <a:rPr lang="en-GB" sz="2400" dirty="0">
                <a:solidFill>
                  <a:srgbClr val="000000"/>
                </a:solidFill>
                <a:latin typeface="Kruti Dev 010" pitchFamily="2" charset="0"/>
              </a:rPr>
              <a:t> </a:t>
            </a:r>
            <a:r>
              <a:rPr lang="en-GB" sz="2400" dirty="0" err="1">
                <a:solidFill>
                  <a:srgbClr val="000000"/>
                </a:solidFill>
                <a:latin typeface="Kruti Dev 010" pitchFamily="2" charset="0"/>
              </a:rPr>
              <a:t>ysuk</a:t>
            </a:r>
            <a:r>
              <a:rPr lang="en-GB" sz="2400" dirty="0">
                <a:solidFill>
                  <a:srgbClr val="000000"/>
                </a:solidFill>
                <a:latin typeface="Kruti Dev 010" pitchFamily="2" charset="0"/>
              </a:rPr>
              <a:t> o </a:t>
            </a:r>
            <a:r>
              <a:rPr lang="en-GB" sz="2400" dirty="0" err="1">
                <a:solidFill>
                  <a:srgbClr val="000000"/>
                </a:solidFill>
                <a:latin typeface="Kruti Dev 010" pitchFamily="2" charset="0"/>
              </a:rPr>
              <a:t>nsuk</a:t>
            </a:r>
            <a:endParaRPr lang="en-GB" sz="2400" dirty="0">
              <a:solidFill>
                <a:srgbClr val="000000"/>
              </a:solidFill>
              <a:latin typeface="Kruti Dev 010" pitchFamily="2" charset="0"/>
            </a:endParaRPr>
          </a:p>
        </p:txBody>
      </p:sp>
      <p:sp>
        <p:nvSpPr>
          <p:cNvPr id="41990" name="Content Placeholder 2"/>
          <p:cNvSpPr txBox="1">
            <a:spLocks/>
          </p:cNvSpPr>
          <p:nvPr/>
        </p:nvSpPr>
        <p:spPr bwMode="auto">
          <a:xfrm>
            <a:off x="4762500" y="1143000"/>
            <a:ext cx="4076700" cy="4419600"/>
          </a:xfrm>
          <a:prstGeom prst="rect">
            <a:avLst/>
          </a:prstGeom>
          <a:noFill/>
          <a:ln w="9525">
            <a:solidFill>
              <a:srgbClr val="000000"/>
            </a:solidFill>
            <a:round/>
            <a:headEnd/>
            <a:tailEnd/>
          </a:ln>
        </p:spPr>
        <p:txBody>
          <a:bodyPr lIns="82945" tIns="41473" rIns="82945" bIns="41473"/>
          <a:lstStyle/>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vDlj</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fuEu</a:t>
            </a:r>
            <a:r>
              <a:rPr lang="en-US" sz="2000" dirty="0">
                <a:solidFill>
                  <a:srgbClr val="000000"/>
                </a:solidFill>
                <a:latin typeface="Kruti Dev 010" pitchFamily="2" charset="0"/>
              </a:rPr>
              <a:t> </a:t>
            </a:r>
            <a:r>
              <a:rPr lang="en-US" sz="2000" dirty="0" err="1">
                <a:solidFill>
                  <a:srgbClr val="000000"/>
                </a:solidFill>
                <a:latin typeface="Kruti Dev 010" pitchFamily="2" charset="0"/>
              </a:rPr>
              <a:t>fLFkfr;ka</a:t>
            </a:r>
            <a:r>
              <a:rPr lang="en-US" sz="2000" dirty="0">
                <a:solidFill>
                  <a:srgbClr val="000000"/>
                </a:solidFill>
                <a:latin typeface="Kruti Dev 010" pitchFamily="2" charset="0"/>
              </a:rPr>
              <a:t> ns[</a:t>
            </a:r>
            <a:r>
              <a:rPr lang="en-US" sz="2000" dirty="0" err="1">
                <a:solidFill>
                  <a:srgbClr val="000000"/>
                </a:solidFill>
                <a:latin typeface="Kruti Dev 010" pitchFamily="2" charset="0"/>
              </a:rPr>
              <a:t>kus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feyrh</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a:t>
            </a:r>
          </a:p>
          <a:p>
            <a:pPr marL="200025"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1- mu </a:t>
            </a:r>
            <a:r>
              <a:rPr lang="en-US" sz="2000" dirty="0" err="1">
                <a:solidFill>
                  <a:srgbClr val="000000"/>
                </a:solidFill>
                <a:latin typeface="Kruti Dev 010" pitchFamily="2" charset="0"/>
              </a:rPr>
              <a:t>miHkksDrkvksa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phtsa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cspus</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ckn</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Hkqxrku</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oknk</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&amp; </a:t>
            </a:r>
            <a:r>
              <a:rPr lang="en-US" sz="2000" dirty="0" err="1">
                <a:solidFill>
                  <a:srgbClr val="000000"/>
                </a:solidFill>
                <a:latin typeface="Kruti Dev 010" pitchFamily="2" charset="0"/>
              </a:rPr>
              <a:t>ge</a:t>
            </a:r>
            <a:r>
              <a:rPr lang="en-US" sz="2000" dirty="0">
                <a:solidFill>
                  <a:srgbClr val="000000"/>
                </a:solidFill>
                <a:latin typeface="Kruti Dev 010" pitchFamily="2" charset="0"/>
              </a:rPr>
              <a:t> </a:t>
            </a:r>
            <a:r>
              <a:rPr lang="en-US" sz="2000" dirty="0" err="1">
                <a:solidFill>
                  <a:srgbClr val="000000"/>
                </a:solidFill>
                <a:latin typeface="Kruti Dev 010" pitchFamily="2" charset="0"/>
              </a:rPr>
              <a:t>bls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dgrs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us m/</a:t>
            </a:r>
            <a:r>
              <a:rPr lang="en-US" sz="2000" dirty="0" err="1">
                <a:solidFill>
                  <a:srgbClr val="000000"/>
                </a:solidFill>
                <a:latin typeface="Kruti Dev 010" pitchFamily="2" charset="0"/>
              </a:rPr>
              <a:t>kkj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fn;k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a:t>
            </a:r>
          </a:p>
          <a:p>
            <a:pPr marL="200025"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2- </a:t>
            </a:r>
            <a:r>
              <a:rPr lang="en-US" sz="2000" dirty="0" err="1">
                <a:solidFill>
                  <a:srgbClr val="000000"/>
                </a:solidFill>
                <a:latin typeface="Kruti Dev 010" pitchFamily="2" charset="0"/>
              </a:rPr>
              <a:t>vkiwfrZdrkZvksa</a:t>
            </a:r>
            <a:r>
              <a:rPr lang="en-US" sz="2000" dirty="0">
                <a:solidFill>
                  <a:srgbClr val="000000"/>
                </a:solidFill>
                <a:latin typeface="Kruti Dev 010" pitchFamily="2" charset="0"/>
              </a:rPr>
              <a:t> ls </a:t>
            </a:r>
            <a:r>
              <a:rPr lang="en-US" sz="2000" dirty="0" err="1">
                <a:solidFill>
                  <a:srgbClr val="000000"/>
                </a:solidFill>
                <a:latin typeface="Kruti Dev 010" pitchFamily="2" charset="0"/>
              </a:rPr>
              <a:t>ckn</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Hkqxrku</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oknk</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a:t>
            </a:r>
            <a:r>
              <a:rPr lang="en-US" sz="2000" dirty="0">
                <a:solidFill>
                  <a:srgbClr val="000000"/>
                </a:solidFill>
                <a:latin typeface="Kruti Dev 010" pitchFamily="2" charset="0"/>
              </a:rPr>
              <a:t> </a:t>
            </a:r>
            <a:r>
              <a:rPr lang="en-US" sz="2000" dirty="0" err="1">
                <a:solidFill>
                  <a:srgbClr val="000000"/>
                </a:solidFill>
                <a:latin typeface="Kruti Dev 010" pitchFamily="2" charset="0"/>
              </a:rPr>
              <a:t>lkeku</a:t>
            </a:r>
            <a:r>
              <a:rPr lang="en-US" sz="2000" dirty="0">
                <a:solidFill>
                  <a:srgbClr val="000000"/>
                </a:solidFill>
                <a:latin typeface="Kruti Dev 010" pitchFamily="2" charset="0"/>
              </a:rPr>
              <a:t> [</a:t>
            </a:r>
            <a:r>
              <a:rPr lang="en-US" sz="2000" dirty="0" err="1">
                <a:solidFill>
                  <a:srgbClr val="000000"/>
                </a:solidFill>
                <a:latin typeface="Kruti Dev 010" pitchFamily="2" charset="0"/>
              </a:rPr>
              <a:t>kjhnuk</a:t>
            </a:r>
            <a:r>
              <a:rPr lang="en-US" sz="2000" dirty="0">
                <a:solidFill>
                  <a:srgbClr val="000000"/>
                </a:solidFill>
                <a:latin typeface="Kruti Dev 010" pitchFamily="2" charset="0"/>
              </a:rPr>
              <a:t> &amp;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m/</a:t>
            </a:r>
            <a:r>
              <a:rPr lang="en-US" sz="2000" dirty="0" err="1">
                <a:solidFill>
                  <a:srgbClr val="000000"/>
                </a:solidFill>
                <a:latin typeface="Kruti Dev 010" pitchFamily="2" charset="0"/>
              </a:rPr>
              <a:t>kkj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feyk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p>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m/</a:t>
            </a:r>
            <a:r>
              <a:rPr lang="en-US" sz="2000" dirty="0" err="1">
                <a:solidFill>
                  <a:srgbClr val="000000"/>
                </a:solidFill>
                <a:latin typeface="Kruti Dev 010" pitchFamily="2" charset="0"/>
              </a:rPr>
              <a:t>kkj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nsuk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¼miHkksDrk½</a:t>
            </a:r>
            <a:r>
              <a:rPr lang="en-US" sz="2000" dirty="0">
                <a:solidFill>
                  <a:srgbClr val="000000"/>
                </a:solidFill>
                <a:latin typeface="Kruti Dev 010" pitchFamily="2" charset="0"/>
              </a:rPr>
              <a:t>  </a:t>
            </a:r>
            <a:r>
              <a:rPr lang="en-US" sz="2000" dirty="0" err="1">
                <a:solidFill>
                  <a:srgbClr val="000000"/>
                </a:solidFill>
                <a:latin typeface="Kruti Dev 010" pitchFamily="2" charset="0"/>
              </a:rPr>
              <a:t>rFkk</a:t>
            </a:r>
            <a:r>
              <a:rPr lang="en-US" sz="2000" dirty="0">
                <a:solidFill>
                  <a:srgbClr val="000000"/>
                </a:solidFill>
                <a:latin typeface="Kruti Dev 010" pitchFamily="2" charset="0"/>
              </a:rPr>
              <a:t> m/</a:t>
            </a:r>
            <a:r>
              <a:rPr lang="en-US" sz="2000" dirty="0" err="1">
                <a:solidFill>
                  <a:srgbClr val="000000"/>
                </a:solidFill>
                <a:latin typeface="Kruti Dev 010" pitchFamily="2" charset="0"/>
              </a:rPr>
              <a:t>kkj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ysuk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¼vkiwfrZdrkZvksa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ls½</a:t>
            </a:r>
            <a:r>
              <a:rPr lang="en-US" sz="2000" dirty="0">
                <a:solidFill>
                  <a:srgbClr val="000000"/>
                </a:solidFill>
                <a:latin typeface="Kruti Dev 010" pitchFamily="2" charset="0"/>
              </a:rPr>
              <a:t> ,d </a:t>
            </a:r>
            <a:r>
              <a:rPr lang="en-US" sz="2000" dirty="0" err="1">
                <a:solidFill>
                  <a:srgbClr val="000000"/>
                </a:solidFill>
                <a:latin typeface="Kruti Dev 010" pitchFamily="2" charset="0"/>
              </a:rPr>
              <a:t>cgqr</a:t>
            </a:r>
            <a:r>
              <a:rPr lang="en-US" sz="2000" dirty="0">
                <a:solidFill>
                  <a:srgbClr val="000000"/>
                </a:solidFill>
                <a:latin typeface="Kruti Dev 010" pitchFamily="2" charset="0"/>
              </a:rPr>
              <a:t> </a:t>
            </a:r>
            <a:r>
              <a:rPr lang="en-US" sz="2000" dirty="0" err="1">
                <a:solidFill>
                  <a:srgbClr val="000000"/>
                </a:solidFill>
                <a:latin typeface="Kruti Dev 010" pitchFamily="2" charset="0"/>
              </a:rPr>
              <a:t>gh</a:t>
            </a:r>
            <a:r>
              <a:rPr lang="en-US" sz="2000" dirty="0">
                <a:solidFill>
                  <a:srgbClr val="000000"/>
                </a:solidFill>
                <a:latin typeface="Kruti Dev 010" pitchFamily="2" charset="0"/>
              </a:rPr>
              <a:t> </a:t>
            </a:r>
            <a:r>
              <a:rPr lang="en-US" sz="2000" dirty="0" err="1">
                <a:solidFill>
                  <a:srgbClr val="000000"/>
                </a:solidFill>
                <a:latin typeface="Kruti Dev 010" pitchFamily="2" charset="0"/>
              </a:rPr>
              <a:t>vPNk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fopkj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D;ksafd</a:t>
            </a:r>
            <a:r>
              <a:rPr lang="en-US" sz="2000" dirty="0">
                <a:solidFill>
                  <a:srgbClr val="000000"/>
                </a:solidFill>
                <a:latin typeface="Kruti Dev 010" pitchFamily="2" charset="0"/>
              </a:rPr>
              <a:t> </a:t>
            </a:r>
            <a:r>
              <a:rPr lang="en-US" sz="2000" dirty="0" err="1">
                <a:solidFill>
                  <a:srgbClr val="000000"/>
                </a:solidFill>
                <a:latin typeface="Kruti Dev 010" pitchFamily="2" charset="0"/>
              </a:rPr>
              <a:t>blls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c&lt;+</a:t>
            </a:r>
            <a:r>
              <a:rPr lang="en-US" sz="2000" dirty="0" err="1">
                <a:solidFill>
                  <a:srgbClr val="000000"/>
                </a:solidFill>
                <a:latin typeface="Kruti Dev 010" pitchFamily="2" charset="0"/>
              </a:rPr>
              <a:t>kus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lgk;rk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feyrh</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p>
        </p:txBody>
      </p:sp>
      <p:sp>
        <p:nvSpPr>
          <p:cNvPr id="7" name="Rectangle 6"/>
          <p:cNvSpPr/>
          <p:nvPr/>
        </p:nvSpPr>
        <p:spPr>
          <a:xfrm>
            <a:off x="266700" y="5715000"/>
            <a:ext cx="4075113" cy="9906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spcAft>
                <a:spcPts val="800"/>
              </a:spcAft>
              <a:defRPr/>
            </a:pPr>
            <a:r>
              <a:rPr lang="en-US" sz="2000" b="1" dirty="0">
                <a:solidFill>
                  <a:schemeClr val="tx1"/>
                </a:solidFill>
                <a:latin typeface="Garamond" pitchFamily="18" charset="0"/>
              </a:rPr>
              <a:t>Question: </a:t>
            </a:r>
            <a:r>
              <a:rPr lang="en-US" sz="2000" dirty="0">
                <a:solidFill>
                  <a:schemeClr val="tx1"/>
                </a:solidFill>
                <a:latin typeface="Garamond" pitchFamily="18" charset="0"/>
              </a:rPr>
              <a:t>Is it a good idea to give credit to customers and take credit from suppliers?</a:t>
            </a:r>
          </a:p>
        </p:txBody>
      </p:sp>
      <p:sp>
        <p:nvSpPr>
          <p:cNvPr id="8" name="Rectangle 7"/>
          <p:cNvSpPr/>
          <p:nvPr/>
        </p:nvSpPr>
        <p:spPr>
          <a:xfrm>
            <a:off x="4800600" y="5715000"/>
            <a:ext cx="4075113" cy="9906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spcAft>
                <a:spcPts val="800"/>
              </a:spcAft>
              <a:defRPr/>
            </a:pPr>
            <a:r>
              <a:rPr lang="en-US" sz="2000" b="1" dirty="0" err="1">
                <a:solidFill>
                  <a:schemeClr val="tx1"/>
                </a:solidFill>
                <a:latin typeface="Kruti Dev 010" pitchFamily="2" charset="0"/>
                <a:cs typeface="Arial" charset="0"/>
              </a:rPr>
              <a:t>iz’u</a:t>
            </a:r>
            <a:r>
              <a:rPr lang="en-US" sz="2000" b="1"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D;k</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miHkksDrkvksa</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dks</a:t>
            </a:r>
            <a:r>
              <a:rPr lang="en-US" sz="2000" b="1" dirty="0">
                <a:solidFill>
                  <a:schemeClr val="tx1"/>
                </a:solidFill>
                <a:latin typeface="Kruti Dev 010" pitchFamily="2" charset="0"/>
                <a:cs typeface="Arial" charset="0"/>
              </a:rPr>
              <a:t> </a:t>
            </a:r>
            <a:r>
              <a:rPr lang="en-US" sz="2000" dirty="0">
                <a:solidFill>
                  <a:srgbClr val="000000"/>
                </a:solidFill>
                <a:latin typeface="Kruti Dev 010" pitchFamily="2" charset="0"/>
                <a:cs typeface="Arial" charset="0"/>
              </a:rPr>
              <a:t>m/</a:t>
            </a:r>
            <a:r>
              <a:rPr lang="en-US" sz="2000" dirty="0" err="1">
                <a:solidFill>
                  <a:srgbClr val="000000"/>
                </a:solidFill>
                <a:latin typeface="Kruti Dev 010" pitchFamily="2" charset="0"/>
                <a:cs typeface="Arial" charset="0"/>
              </a:rPr>
              <a:t>kkj</a:t>
            </a:r>
            <a:r>
              <a:rPr lang="en-US" sz="2000" dirty="0">
                <a:solidFill>
                  <a:srgbClr val="000000"/>
                </a:solidFill>
                <a:latin typeface="Kruti Dev 010" pitchFamily="2" charset="0"/>
                <a:cs typeface="Arial" charset="0"/>
              </a:rPr>
              <a:t> </a:t>
            </a:r>
            <a:r>
              <a:rPr lang="en-US" sz="2000" dirty="0" err="1">
                <a:solidFill>
                  <a:srgbClr val="000000"/>
                </a:solidFill>
                <a:latin typeface="Kruti Dev 010" pitchFamily="2" charset="0"/>
                <a:cs typeface="Arial" charset="0"/>
              </a:rPr>
              <a:t>nsuk</a:t>
            </a:r>
            <a:r>
              <a:rPr lang="en-US" sz="2000" dirty="0">
                <a:solidFill>
                  <a:srgbClr val="000000"/>
                </a:solidFill>
                <a:latin typeface="Kruti Dev 010" pitchFamily="2" charset="0"/>
                <a:cs typeface="Arial" charset="0"/>
              </a:rPr>
              <a:t> </a:t>
            </a:r>
            <a:r>
              <a:rPr lang="en-US" sz="2000" dirty="0" err="1">
                <a:solidFill>
                  <a:srgbClr val="000000"/>
                </a:solidFill>
                <a:latin typeface="Kruti Dev 010" pitchFamily="2" charset="0"/>
                <a:cs typeface="Arial" charset="0"/>
              </a:rPr>
              <a:t>rFkk</a:t>
            </a:r>
            <a:r>
              <a:rPr lang="en-US" sz="2000" dirty="0">
                <a:solidFill>
                  <a:srgbClr val="000000"/>
                </a:solidFill>
                <a:latin typeface="Kruti Dev 010" pitchFamily="2" charset="0"/>
                <a:cs typeface="Arial" charset="0"/>
              </a:rPr>
              <a:t> </a:t>
            </a:r>
            <a:r>
              <a:rPr lang="en-US" sz="2000" dirty="0" err="1">
                <a:solidFill>
                  <a:srgbClr val="000000"/>
                </a:solidFill>
                <a:latin typeface="Kruti Dev 010" pitchFamily="2" charset="0"/>
                <a:cs typeface="Arial" charset="0"/>
              </a:rPr>
              <a:t>vkiwfrZdrkZvksa</a:t>
            </a:r>
            <a:r>
              <a:rPr lang="en-US" sz="2000" dirty="0">
                <a:solidFill>
                  <a:srgbClr val="000000"/>
                </a:solidFill>
                <a:latin typeface="Kruti Dev 010" pitchFamily="2" charset="0"/>
                <a:cs typeface="Arial" charset="0"/>
              </a:rPr>
              <a:t> ls m/</a:t>
            </a:r>
            <a:r>
              <a:rPr lang="en-US" sz="2000" dirty="0" err="1">
                <a:solidFill>
                  <a:srgbClr val="000000"/>
                </a:solidFill>
                <a:latin typeface="Kruti Dev 010" pitchFamily="2" charset="0"/>
                <a:cs typeface="Arial" charset="0"/>
              </a:rPr>
              <a:t>kkj</a:t>
            </a:r>
            <a:r>
              <a:rPr lang="en-US" sz="2000" dirty="0">
                <a:solidFill>
                  <a:srgbClr val="000000"/>
                </a:solidFill>
                <a:latin typeface="Kruti Dev 010" pitchFamily="2" charset="0"/>
                <a:cs typeface="Arial" charset="0"/>
              </a:rPr>
              <a:t> </a:t>
            </a:r>
            <a:r>
              <a:rPr lang="en-US" sz="2000" dirty="0" err="1">
                <a:solidFill>
                  <a:srgbClr val="000000"/>
                </a:solidFill>
                <a:latin typeface="Kruti Dev 010" pitchFamily="2" charset="0"/>
                <a:cs typeface="Arial" charset="0"/>
              </a:rPr>
              <a:t>ysuk</a:t>
            </a:r>
            <a:r>
              <a:rPr lang="en-US" sz="2000" dirty="0">
                <a:solidFill>
                  <a:srgbClr val="000000"/>
                </a:solidFill>
                <a:latin typeface="Kruti Dev 010" pitchFamily="2" charset="0"/>
                <a:cs typeface="Arial" charset="0"/>
              </a:rPr>
              <a:t> </a:t>
            </a:r>
            <a:r>
              <a:rPr lang="en-US" sz="2000" dirty="0" err="1">
                <a:solidFill>
                  <a:srgbClr val="000000"/>
                </a:solidFill>
                <a:latin typeface="Kruti Dev 010" pitchFamily="2" charset="0"/>
                <a:cs typeface="Arial" charset="0"/>
              </a:rPr>
              <a:t>vPNk</a:t>
            </a:r>
            <a:r>
              <a:rPr lang="en-US" sz="2000" dirty="0">
                <a:solidFill>
                  <a:srgbClr val="000000"/>
                </a:solidFill>
                <a:latin typeface="Kruti Dev 010" pitchFamily="2" charset="0"/>
                <a:cs typeface="Arial" charset="0"/>
              </a:rPr>
              <a:t> </a:t>
            </a:r>
            <a:r>
              <a:rPr lang="en-US" sz="2000" dirty="0" err="1">
                <a:solidFill>
                  <a:srgbClr val="000000"/>
                </a:solidFill>
                <a:latin typeface="Kruti Dev 010" pitchFamily="2" charset="0"/>
                <a:cs typeface="Arial" charset="0"/>
              </a:rPr>
              <a:t>fopkj</a:t>
            </a:r>
            <a:r>
              <a:rPr lang="en-US" sz="2000" dirty="0">
                <a:solidFill>
                  <a:srgbClr val="000000"/>
                </a:solidFill>
                <a:latin typeface="Kruti Dev 010" pitchFamily="2" charset="0"/>
                <a:cs typeface="Arial" charset="0"/>
              </a:rPr>
              <a:t> </a:t>
            </a:r>
            <a:r>
              <a:rPr lang="en-US" sz="2000" dirty="0" err="1">
                <a:solidFill>
                  <a:srgbClr val="000000"/>
                </a:solidFill>
                <a:latin typeface="Kruti Dev 010" pitchFamily="2" charset="0"/>
                <a:cs typeface="Arial" charset="0"/>
              </a:rPr>
              <a:t>gS</a:t>
            </a:r>
            <a:r>
              <a:rPr lang="en-US" sz="2000" dirty="0">
                <a:solidFill>
                  <a:schemeClr val="tx1"/>
                </a:solidFill>
                <a:latin typeface="Kruti Dev 010" pitchFamily="2" charset="0"/>
                <a:cs typeface="Arial" charset="0"/>
              </a:rPr>
              <a:t>\</a:t>
            </a:r>
            <a:endParaRPr lang="en-US" sz="2000" b="1" dirty="0">
              <a:solidFill>
                <a:schemeClr val="tx1"/>
              </a:solidFill>
              <a:latin typeface="Kruti Dev 010" pitchFamily="2" charset="0"/>
              <a:cs typeface="Arial"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41990">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41990">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41990">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41990">
                                            <p:txEl>
                                              <p:pRg st="3" end="3"/>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7"/>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8"/>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1143000"/>
            <a:ext cx="4038600" cy="4343400"/>
          </a:xfrm>
          <a:ln>
            <a:solidFill>
              <a:srgbClr val="000000"/>
            </a:solidFill>
            <a:round/>
          </a:ln>
        </p:spPr>
        <p:txBody>
          <a:bodyPr lIns="82945" tIns="41473" rIns="82945" bIns="41473"/>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cs typeface="Arial" charset="0"/>
              </a:rPr>
              <a:t>For the P&amp;L, we have two very important questions to answer:</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cs typeface="Arial" charset="0"/>
              </a:rPr>
              <a:t>When we calculate revenue, should we include sales on credit?</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cs typeface="Arial" charset="0"/>
              </a:rPr>
              <a:t>When we calculate raw materials costs, should we include items bought on credit?</a:t>
            </a:r>
            <a:endParaRPr lang="en-GB" dirty="0">
              <a:solidFill>
                <a:srgbClr val="000000"/>
              </a:solidFill>
              <a:latin typeface="Arial" charset="0"/>
              <a:cs typeface="Arial" charset="0"/>
            </a:endParaRP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Arial" charset="0"/>
                <a:cs typeface="Arial" charset="0"/>
              </a:rPr>
              <a:t>Yes we should. P&amp;L shows the profit and loss made by the business and it doesn’t say how much cash the business has</a:t>
            </a:r>
            <a:endParaRPr lang="en-US" sz="2000" dirty="0">
              <a:solidFill>
                <a:srgbClr val="000000"/>
              </a:solidFill>
              <a:latin typeface="Arial" charset="0"/>
              <a:cs typeface="Arial" charset="0"/>
            </a:endParaRPr>
          </a:p>
        </p:txBody>
      </p:sp>
      <p:sp>
        <p:nvSpPr>
          <p:cNvPr id="43011"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2863F3EF-5A42-4D7B-B31B-B0458B6B600E}" type="slidenum">
              <a:rPr lang="en-US" sz="1600" b="1">
                <a:latin typeface="Calibri" pitchFamily="34" charset="0"/>
              </a:rPr>
              <a:pPr algn="ctr"/>
              <a:t>38</a:t>
            </a:fld>
            <a:endParaRPr lang="en-US" sz="1600" b="1">
              <a:latin typeface="Calibri" pitchFamily="34" charset="0"/>
            </a:endParaRPr>
          </a:p>
        </p:txBody>
      </p:sp>
      <p:sp>
        <p:nvSpPr>
          <p:cNvPr id="8" name="Title 1"/>
          <p:cNvSpPr>
            <a:spLocks noGrp="1"/>
          </p:cNvSpPr>
          <p:nvPr>
            <p:ph type="title"/>
          </p:nvPr>
        </p:nvSpPr>
        <p:spPr>
          <a:xfrm>
            <a:off x="304800" y="228600"/>
            <a:ext cx="40386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ea typeface="+mn-ea"/>
                <a:cs typeface="Arial" charset="0"/>
              </a:rPr>
              <a:t>P&amp;L and Credit transactions</a:t>
            </a:r>
            <a:endParaRPr lang="en-GB" sz="2400" dirty="0">
              <a:solidFill>
                <a:srgbClr val="000000"/>
              </a:solidFill>
              <a:latin typeface="Arial" charset="0"/>
              <a:ea typeface="+mn-ea"/>
              <a:cs typeface="Arial" charset="0"/>
            </a:endParaRPr>
          </a:p>
        </p:txBody>
      </p:sp>
      <p:sp>
        <p:nvSpPr>
          <p:cNvPr id="11" name="Rectangle 10"/>
          <p:cNvSpPr>
            <a:spLocks noChangeArrowheads="1"/>
          </p:cNvSpPr>
          <p:nvPr/>
        </p:nvSpPr>
        <p:spPr bwMode="auto">
          <a:xfrm>
            <a:off x="304800" y="5638800"/>
            <a:ext cx="4038600" cy="990600"/>
          </a:xfrm>
          <a:prstGeom prst="rect">
            <a:avLst/>
          </a:prstGeom>
          <a:solidFill>
            <a:srgbClr val="FFCC00"/>
          </a:solidFill>
          <a:ln w="9525" algn="ctr">
            <a:noFill/>
            <a:round/>
            <a:headEnd/>
            <a:tailEnd/>
          </a:ln>
        </p:spPr>
        <p:txBody>
          <a:bodyPr/>
          <a:lstStyle/>
          <a:p>
            <a:pPr>
              <a:spcAft>
                <a:spcPts val="800"/>
              </a:spcAft>
            </a:pPr>
            <a:r>
              <a:rPr lang="en-US" sz="2000" b="1">
                <a:latin typeface="Garamond" pitchFamily="18" charset="0"/>
              </a:rPr>
              <a:t>Key Point: </a:t>
            </a:r>
            <a:r>
              <a:rPr lang="en-US" sz="2000">
                <a:latin typeface="Garamond" pitchFamily="18" charset="0"/>
              </a:rPr>
              <a:t>P&amp;L doesn’t talk about cash. For that we need Cash flow statement which we will see later</a:t>
            </a:r>
          </a:p>
        </p:txBody>
      </p:sp>
      <p:sp>
        <p:nvSpPr>
          <p:cNvPr id="43014" name="Content Placeholder 2"/>
          <p:cNvSpPr txBox="1">
            <a:spLocks/>
          </p:cNvSpPr>
          <p:nvPr/>
        </p:nvSpPr>
        <p:spPr bwMode="auto">
          <a:xfrm>
            <a:off x="4724400" y="1143000"/>
            <a:ext cx="4038600" cy="43434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ih</a:t>
            </a:r>
            <a:r>
              <a:rPr lang="en-US" sz="2000" dirty="0">
                <a:solidFill>
                  <a:srgbClr val="000000"/>
                </a:solidFill>
                <a:latin typeface="Kruti Dev 010" pitchFamily="2" charset="0"/>
              </a:rPr>
              <a:t> ,</a:t>
            </a:r>
            <a:r>
              <a:rPr lang="en-US" sz="2000" dirty="0" err="1">
                <a:solidFill>
                  <a:srgbClr val="000000"/>
                </a:solidFill>
                <a:latin typeface="Kruti Dev 010" pitchFamily="2" charset="0"/>
              </a:rPr>
              <a:t>aM</a:t>
            </a:r>
            <a:r>
              <a:rPr lang="en-US" sz="2000" dirty="0">
                <a:solidFill>
                  <a:srgbClr val="000000"/>
                </a:solidFill>
                <a:latin typeface="Kruti Dev 010" pitchFamily="2" charset="0"/>
              </a:rPr>
              <a:t> ,y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gekjs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ikl</a:t>
            </a:r>
            <a:r>
              <a:rPr lang="en-US" sz="2000" dirty="0">
                <a:solidFill>
                  <a:srgbClr val="000000"/>
                </a:solidFill>
                <a:latin typeface="Kruti Dev 010" pitchFamily="2" charset="0"/>
              </a:rPr>
              <a:t> </a:t>
            </a:r>
            <a:r>
              <a:rPr lang="en-US" sz="2000" dirty="0" err="1">
                <a:solidFill>
                  <a:srgbClr val="000000"/>
                </a:solidFill>
                <a:latin typeface="Kruti Dev 010" pitchFamily="2" charset="0"/>
              </a:rPr>
              <a:t>nks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cgqr</a:t>
            </a:r>
            <a:r>
              <a:rPr lang="en-US" sz="2000" dirty="0">
                <a:solidFill>
                  <a:srgbClr val="000000"/>
                </a:solidFill>
                <a:latin typeface="Kruti Dev 010" pitchFamily="2" charset="0"/>
              </a:rPr>
              <a:t> </a:t>
            </a:r>
            <a:r>
              <a:rPr lang="en-US" sz="2000" dirty="0" err="1">
                <a:solidFill>
                  <a:srgbClr val="000000"/>
                </a:solidFill>
                <a:latin typeface="Kruti Dev 010" pitchFamily="2" charset="0"/>
              </a:rPr>
              <a:t>gh</a:t>
            </a:r>
            <a:r>
              <a:rPr lang="en-US" sz="2000" dirty="0">
                <a:solidFill>
                  <a:srgbClr val="000000"/>
                </a:solidFill>
                <a:latin typeface="Kruti Dev 010" pitchFamily="2" charset="0"/>
              </a:rPr>
              <a:t> </a:t>
            </a:r>
            <a:r>
              <a:rPr lang="en-US" sz="2000" dirty="0" err="1">
                <a:solidFill>
                  <a:srgbClr val="000000"/>
                </a:solidFill>
                <a:latin typeface="Kruti Dev 010" pitchFamily="2" charset="0"/>
              </a:rPr>
              <a:t>egRoiw.kZ</a:t>
            </a:r>
            <a:r>
              <a:rPr lang="en-US" sz="2000" dirty="0">
                <a:solidFill>
                  <a:srgbClr val="000000"/>
                </a:solidFill>
                <a:latin typeface="Kruti Dev 010" pitchFamily="2" charset="0"/>
              </a:rPr>
              <a:t> </a:t>
            </a:r>
            <a:r>
              <a:rPr lang="hi-IN" sz="1400" dirty="0">
                <a:solidFill>
                  <a:srgbClr val="000000"/>
                </a:solidFill>
                <a:latin typeface="Kruti Dev 010" pitchFamily="2" charset="0"/>
              </a:rPr>
              <a:t>प्रश्न</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ftuds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mRrj</a:t>
            </a:r>
            <a:r>
              <a:rPr lang="en-US" sz="2000" dirty="0">
                <a:solidFill>
                  <a:srgbClr val="000000"/>
                </a:solidFill>
                <a:latin typeface="Kruti Dev 010" pitchFamily="2" charset="0"/>
              </a:rPr>
              <a:t> </a:t>
            </a:r>
            <a:r>
              <a:rPr lang="en-US" sz="2000" dirty="0" err="1">
                <a:solidFill>
                  <a:srgbClr val="000000"/>
                </a:solidFill>
                <a:latin typeface="Kruti Dev 010" pitchFamily="2" charset="0"/>
              </a:rPr>
              <a:t>nsus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p>
          <a:p>
            <a:pPr marL="200025" indent="-200025">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1- </a:t>
            </a:r>
            <a:r>
              <a:rPr lang="en-US" sz="2000" dirty="0" err="1">
                <a:solidFill>
                  <a:srgbClr val="000000"/>
                </a:solidFill>
                <a:latin typeface="Kruti Dev 010" pitchFamily="2" charset="0"/>
              </a:rPr>
              <a:t>tc</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a:t>
            </a:r>
            <a:r>
              <a:rPr lang="en-US" sz="2000" dirty="0">
                <a:solidFill>
                  <a:srgbClr val="000000"/>
                </a:solidFill>
                <a:latin typeface="Kruti Dev 010" pitchFamily="2" charset="0"/>
              </a:rPr>
              <a:t> </a:t>
            </a:r>
            <a:r>
              <a:rPr lang="en-US" sz="2000" dirty="0" err="1">
                <a:solidFill>
                  <a:srgbClr val="000000"/>
                </a:solidFill>
                <a:latin typeface="Kruti Dev 010" pitchFamily="2" charset="0"/>
              </a:rPr>
              <a:t>fjosU;q</a:t>
            </a:r>
            <a:r>
              <a:rPr lang="en-US" sz="2000" dirty="0">
                <a:solidFill>
                  <a:srgbClr val="000000"/>
                </a:solidFill>
                <a:latin typeface="Kruti Dev 010" pitchFamily="2" charset="0"/>
              </a:rPr>
              <a:t> dh x.kuk </a:t>
            </a:r>
            <a:r>
              <a:rPr lang="en-US" sz="2000" dirty="0" err="1">
                <a:solidFill>
                  <a:srgbClr val="000000"/>
                </a:solidFill>
                <a:latin typeface="Kruti Dev 010" pitchFamily="2" charset="0"/>
              </a:rPr>
              <a:t>djrs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gesa</a:t>
            </a:r>
            <a:r>
              <a:rPr lang="en-US" sz="2000" dirty="0">
                <a:solidFill>
                  <a:srgbClr val="000000"/>
                </a:solidFill>
                <a:latin typeface="Kruti Dev 010" pitchFamily="2" charset="0"/>
              </a:rPr>
              <a:t> m/</a:t>
            </a:r>
            <a:r>
              <a:rPr lang="en-US" sz="2000" dirty="0" err="1">
                <a:solidFill>
                  <a:srgbClr val="000000"/>
                </a:solidFill>
                <a:latin typeface="Kruti Dev 010" pitchFamily="2" charset="0"/>
              </a:rPr>
              <a:t>kkj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a:t>
            </a:r>
            <a:r>
              <a:rPr lang="en-US" sz="2000" dirty="0">
                <a:solidFill>
                  <a:srgbClr val="000000"/>
                </a:solidFill>
                <a:latin typeface="Kruti Dev 010" pitchFamily="2" charset="0"/>
              </a:rPr>
              <a:t> </a:t>
            </a:r>
            <a:r>
              <a:rPr lang="en-US" sz="2000" dirty="0" err="1">
                <a:solidFill>
                  <a:srgbClr val="000000"/>
                </a:solidFill>
                <a:latin typeface="Kruti Dev 010" pitchFamily="2" charset="0"/>
              </a:rPr>
              <a:t>fcdzh</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fxuuk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pkfg</a:t>
            </a:r>
            <a:r>
              <a:rPr lang="en-US" sz="2000" dirty="0">
                <a:solidFill>
                  <a:srgbClr val="000000"/>
                </a:solidFill>
                <a:latin typeface="Kruti Dev 010" pitchFamily="2" charset="0"/>
              </a:rPr>
              <a:t>,\</a:t>
            </a:r>
          </a:p>
          <a:p>
            <a:pPr marL="200025" indent="-200025">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2- </a:t>
            </a:r>
            <a:r>
              <a:rPr lang="en-US" sz="2000" dirty="0" err="1">
                <a:solidFill>
                  <a:srgbClr val="000000"/>
                </a:solidFill>
                <a:latin typeface="Kruti Dev 010" pitchFamily="2" charset="0"/>
              </a:rPr>
              <a:t>tc</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a:t>
            </a:r>
            <a:r>
              <a:rPr lang="en-US" sz="2000" dirty="0">
                <a:solidFill>
                  <a:srgbClr val="000000"/>
                </a:solidFill>
                <a:latin typeface="Kruti Dev 010" pitchFamily="2" charset="0"/>
              </a:rPr>
              <a:t> </a:t>
            </a:r>
            <a:r>
              <a:rPr lang="en-US" sz="2000" dirty="0" err="1">
                <a:solidFill>
                  <a:srgbClr val="000000"/>
                </a:solidFill>
                <a:latin typeface="Kruti Dev 010" pitchFamily="2" charset="0"/>
              </a:rPr>
              <a:t>dPps</a:t>
            </a:r>
            <a:r>
              <a:rPr lang="en-US" sz="2000" dirty="0">
                <a:solidFill>
                  <a:srgbClr val="000000"/>
                </a:solidFill>
                <a:latin typeface="Kruti Dev 010" pitchFamily="2" charset="0"/>
              </a:rPr>
              <a:t> </a:t>
            </a:r>
            <a:r>
              <a:rPr lang="en-US" sz="2000" dirty="0" err="1">
                <a:solidFill>
                  <a:srgbClr val="000000"/>
                </a:solidFill>
                <a:latin typeface="Kruti Dev 010" pitchFamily="2" charset="0"/>
              </a:rPr>
              <a:t>eky</a:t>
            </a:r>
            <a:r>
              <a:rPr lang="en-US" sz="2000" dirty="0">
                <a:solidFill>
                  <a:srgbClr val="000000"/>
                </a:solidFill>
                <a:latin typeface="Kruti Dev 010" pitchFamily="2" charset="0"/>
              </a:rPr>
              <a:t> dh x.kuk </a:t>
            </a:r>
            <a:r>
              <a:rPr lang="en-US" sz="2000" dirty="0" err="1">
                <a:solidFill>
                  <a:srgbClr val="000000"/>
                </a:solidFill>
                <a:latin typeface="Kruti Dev 010" pitchFamily="2" charset="0"/>
              </a:rPr>
              <a:t>djrs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gesaa</a:t>
            </a:r>
            <a:r>
              <a:rPr lang="en-US" sz="2000" dirty="0">
                <a:solidFill>
                  <a:srgbClr val="000000"/>
                </a:solidFill>
                <a:latin typeface="Kruti Dev 010" pitchFamily="2" charset="0"/>
              </a:rPr>
              <a:t> m/</a:t>
            </a:r>
            <a:r>
              <a:rPr lang="en-US" sz="2000" dirty="0" err="1">
                <a:solidFill>
                  <a:srgbClr val="000000"/>
                </a:solidFill>
                <a:latin typeface="Kruti Dev 010" pitchFamily="2" charset="0"/>
              </a:rPr>
              <a:t>kkj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a:t>
            </a:r>
            <a:r>
              <a:rPr lang="en-US" sz="2000" dirty="0">
                <a:solidFill>
                  <a:srgbClr val="000000"/>
                </a:solidFill>
                <a:latin typeface="Kruti Dev 010" pitchFamily="2" charset="0"/>
              </a:rPr>
              <a:t> [</a:t>
            </a:r>
            <a:r>
              <a:rPr lang="en-US" sz="2000" dirty="0" err="1">
                <a:solidFill>
                  <a:srgbClr val="000000"/>
                </a:solidFill>
                <a:latin typeface="Kruti Dev 010" pitchFamily="2" charset="0"/>
              </a:rPr>
              <a:t>kjhns</a:t>
            </a:r>
            <a:r>
              <a:rPr lang="en-US" sz="2000" dirty="0">
                <a:solidFill>
                  <a:srgbClr val="000000"/>
                </a:solidFill>
                <a:latin typeface="Kruti Dev 010" pitchFamily="2" charset="0"/>
              </a:rPr>
              <a:t> x, </a:t>
            </a:r>
            <a:r>
              <a:rPr lang="en-US" sz="2000" dirty="0" err="1">
                <a:solidFill>
                  <a:srgbClr val="000000"/>
                </a:solidFill>
                <a:latin typeface="Kruti Dev 010" pitchFamily="2" charset="0"/>
              </a:rPr>
              <a:t>dPps</a:t>
            </a:r>
            <a:r>
              <a:rPr lang="en-US" sz="2000" dirty="0">
                <a:solidFill>
                  <a:srgbClr val="000000"/>
                </a:solidFill>
                <a:latin typeface="Kruti Dev 010" pitchFamily="2" charset="0"/>
              </a:rPr>
              <a:t> </a:t>
            </a:r>
            <a:r>
              <a:rPr lang="en-US" sz="2000" dirty="0" err="1">
                <a:solidFill>
                  <a:srgbClr val="000000"/>
                </a:solidFill>
                <a:latin typeface="Kruti Dev 010" pitchFamily="2" charset="0"/>
              </a:rPr>
              <a:t>eky</a:t>
            </a:r>
            <a:r>
              <a:rPr lang="en-US" sz="2000" dirty="0">
                <a:solidFill>
                  <a:srgbClr val="000000"/>
                </a:solidFill>
                <a:latin typeface="Kruti Dev 010" pitchFamily="2" charset="0"/>
              </a:rPr>
              <a:t> dh x.kuk </a:t>
            </a:r>
            <a:r>
              <a:rPr lang="en-US" sz="2000" dirty="0" err="1">
                <a:solidFill>
                  <a:srgbClr val="000000"/>
                </a:solidFill>
                <a:latin typeface="Kruti Dev 010" pitchFamily="2" charset="0"/>
              </a:rPr>
              <a:t>djuh</a:t>
            </a:r>
            <a:r>
              <a:rPr lang="en-US" sz="2000" dirty="0">
                <a:solidFill>
                  <a:srgbClr val="000000"/>
                </a:solidFill>
                <a:latin typeface="Kruti Dev 010" pitchFamily="2" charset="0"/>
              </a:rPr>
              <a:t> </a:t>
            </a:r>
            <a:r>
              <a:rPr lang="en-US" sz="2000" dirty="0" err="1">
                <a:solidFill>
                  <a:srgbClr val="000000"/>
                </a:solidFill>
                <a:latin typeface="Kruti Dev 010" pitchFamily="2" charset="0"/>
              </a:rPr>
              <a:t>pkfg</a:t>
            </a:r>
            <a:r>
              <a:rPr lang="en-US" sz="2000" dirty="0">
                <a:solidFill>
                  <a:srgbClr val="000000"/>
                </a:solidFill>
                <a:latin typeface="Kruti Dev 010" pitchFamily="2" charset="0"/>
              </a:rPr>
              <a:t>,\</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b="1" dirty="0" err="1">
                <a:solidFill>
                  <a:srgbClr val="000000"/>
                </a:solidFill>
                <a:latin typeface="Kruti Dev 010" pitchFamily="2" charset="0"/>
              </a:rPr>
              <a:t>gka</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gesa</a:t>
            </a:r>
            <a:r>
              <a:rPr lang="en-US" sz="2000" b="1" dirty="0">
                <a:solidFill>
                  <a:srgbClr val="000000"/>
                </a:solidFill>
                <a:latin typeface="Kruti Dev 010" pitchFamily="2" charset="0"/>
              </a:rPr>
              <a:t> ;g </a:t>
            </a:r>
            <a:r>
              <a:rPr lang="en-US" sz="2000" b="1" dirty="0" err="1">
                <a:solidFill>
                  <a:srgbClr val="000000"/>
                </a:solidFill>
                <a:latin typeface="Kruti Dev 010" pitchFamily="2" charset="0"/>
              </a:rPr>
              <a:t>djuk</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pkfg,A</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ih</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aM</a:t>
            </a:r>
            <a:r>
              <a:rPr lang="en-US" sz="2000" b="1" dirty="0">
                <a:solidFill>
                  <a:srgbClr val="000000"/>
                </a:solidFill>
                <a:latin typeface="Kruti Dev 010" pitchFamily="2" charset="0"/>
              </a:rPr>
              <a:t> ,y </a:t>
            </a:r>
            <a:r>
              <a:rPr lang="en-US" sz="2000" b="1" dirty="0" err="1">
                <a:solidFill>
                  <a:srgbClr val="000000"/>
                </a:solidFill>
                <a:latin typeface="Kruti Dev 010" pitchFamily="2" charset="0"/>
              </a:rPr>
              <a:t>O;kikj</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kjk</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fd</a:t>
            </a:r>
            <a:r>
              <a:rPr lang="en-US" sz="2000" b="1" dirty="0">
                <a:solidFill>
                  <a:srgbClr val="000000"/>
                </a:solidFill>
                <a:latin typeface="Kruti Dev 010" pitchFamily="2" charset="0"/>
              </a:rPr>
              <a:t>, x, </a:t>
            </a:r>
            <a:r>
              <a:rPr lang="en-US" sz="2000" b="1" dirty="0" err="1">
                <a:solidFill>
                  <a:srgbClr val="000000"/>
                </a:solidFill>
                <a:latin typeface="Kruti Dev 010" pitchFamily="2" charset="0"/>
              </a:rPr>
              <a:t>ykHk</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rFkk</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gkfu</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dks</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n'kkZrk</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gS</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rFkk</a:t>
            </a:r>
            <a:r>
              <a:rPr lang="en-US" sz="2000" b="1" dirty="0">
                <a:solidFill>
                  <a:srgbClr val="000000"/>
                </a:solidFill>
                <a:latin typeface="Kruti Dev 010" pitchFamily="2" charset="0"/>
              </a:rPr>
              <a:t> ;g </a:t>
            </a:r>
            <a:r>
              <a:rPr lang="en-US" sz="2000" b="1" dirty="0" err="1">
                <a:solidFill>
                  <a:srgbClr val="000000"/>
                </a:solidFill>
                <a:latin typeface="Kruti Dev 010" pitchFamily="2" charset="0"/>
              </a:rPr>
              <a:t>bl</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rF</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dks</a:t>
            </a:r>
            <a:r>
              <a:rPr lang="en-US" sz="2000" b="1" dirty="0">
                <a:solidFill>
                  <a:srgbClr val="000000"/>
                </a:solidFill>
                <a:latin typeface="Kruti Dev 010" pitchFamily="2" charset="0"/>
              </a:rPr>
              <a:t> ugh </a:t>
            </a:r>
            <a:r>
              <a:rPr lang="en-US" sz="2000" b="1" dirty="0" err="1">
                <a:solidFill>
                  <a:srgbClr val="000000"/>
                </a:solidFill>
                <a:latin typeface="Kruti Dev 010" pitchFamily="2" charset="0"/>
              </a:rPr>
              <a:t>crkrk</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fd</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O;kikj</a:t>
            </a:r>
            <a:r>
              <a:rPr lang="en-US" sz="2000" b="1" dirty="0">
                <a:solidFill>
                  <a:srgbClr val="000000"/>
                </a:solidFill>
                <a:latin typeface="Kruti Dev 010" pitchFamily="2" charset="0"/>
              </a:rPr>
              <a:t> ds </a:t>
            </a:r>
            <a:r>
              <a:rPr lang="en-US" sz="2000" b="1" dirty="0" err="1">
                <a:solidFill>
                  <a:srgbClr val="000000"/>
                </a:solidFill>
                <a:latin typeface="Kruti Dev 010" pitchFamily="2" charset="0"/>
              </a:rPr>
              <a:t>ikl</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fdruk</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udn</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gSA</a:t>
            </a:r>
            <a:r>
              <a:rPr lang="en-US" sz="2000" b="1" dirty="0">
                <a:solidFill>
                  <a:srgbClr val="000000"/>
                </a:solidFill>
                <a:latin typeface="Kruti Dev 010" pitchFamily="2" charset="0"/>
              </a:rPr>
              <a:t> </a:t>
            </a:r>
          </a:p>
        </p:txBody>
      </p:sp>
      <p:sp>
        <p:nvSpPr>
          <p:cNvPr id="43015" name="Title 1"/>
          <p:cNvSpPr txBox="1">
            <a:spLocks/>
          </p:cNvSpPr>
          <p:nvPr/>
        </p:nvSpPr>
        <p:spPr bwMode="auto">
          <a:xfrm>
            <a:off x="4724400" y="228600"/>
            <a:ext cx="4038600" cy="715963"/>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latin typeface="Kruti Dev 010" pitchFamily="2" charset="0"/>
              </a:rPr>
              <a:t>ih ,aM ,y rFkk m/kkj dk ysu&amp;nsu</a:t>
            </a:r>
          </a:p>
        </p:txBody>
      </p:sp>
      <p:sp>
        <p:nvSpPr>
          <p:cNvPr id="14" name="Rectangle 13"/>
          <p:cNvSpPr>
            <a:spLocks noChangeArrowheads="1"/>
          </p:cNvSpPr>
          <p:nvPr/>
        </p:nvSpPr>
        <p:spPr bwMode="auto">
          <a:xfrm>
            <a:off x="4724400" y="5638800"/>
            <a:ext cx="4038600" cy="990600"/>
          </a:xfrm>
          <a:prstGeom prst="rect">
            <a:avLst/>
          </a:prstGeom>
          <a:solidFill>
            <a:srgbClr val="FFCC00"/>
          </a:solidFill>
          <a:ln w="9525" algn="ctr">
            <a:noFill/>
            <a:round/>
            <a:headEnd/>
            <a:tailEnd/>
          </a:ln>
        </p:spPr>
        <p:txBody>
          <a:bodyPr/>
          <a:lstStyle/>
          <a:p>
            <a:pPr>
              <a:spcAft>
                <a:spcPts val="800"/>
              </a:spcAft>
            </a:pPr>
            <a:r>
              <a:rPr lang="en-US" b="1">
                <a:latin typeface="Kruti Dev 010" pitchFamily="2" charset="0"/>
              </a:rPr>
              <a:t>eq[; fcanq% </a:t>
            </a:r>
            <a:r>
              <a:rPr lang="en-US">
                <a:latin typeface="Kruti Dev 010" pitchFamily="2" charset="0"/>
              </a:rPr>
              <a:t>ih ,aM ,y udn ds ckjs esa ckr ugha djrk gSA blds fy, gesa udn izokg C;kSjk dh t:jr gksrh gS tks ge ckn esa ns[ksaxsA </a:t>
            </a:r>
            <a:endParaRPr lang="en-US" b="1">
              <a:latin typeface="Kruti Dev 010" pitchFamily="2" charset="0"/>
            </a:endParaRPr>
          </a:p>
        </p:txBody>
      </p:sp>
    </p:spTree>
    <p:extLst>
      <p:ext uri="{BB962C8B-B14F-4D97-AF65-F5344CB8AC3E}">
        <p14:creationId xmlns:p14="http://schemas.microsoft.com/office/powerpoint/2010/main" val="1932223025"/>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43014">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43014">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43014">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43014">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499"/>
                                          </p:stCondLst>
                                        </p:cTn>
                                        <p:tgtEl>
                                          <p:spTgt spid="11"/>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499"/>
                                          </p:stCondLst>
                                        </p:cTn>
                                        <p:tgtEl>
                                          <p:spTgt spid="1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animBg="1" autoUpdateAnimBg="0"/>
      <p:bldP spid="14" grpId="0" animBg="1" autoUpdateAnimBg="0"/>
    </p:bld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39</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32496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P&amp;L</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Revenues, costs and profits</a:t>
            </a:r>
          </a:p>
          <a:p>
            <a:pPr marL="457200" indent="-457200">
              <a:buFont typeface="+mj-lt"/>
              <a:buAutoNum type="arabicPeriod"/>
            </a:pPr>
            <a:r>
              <a:rPr lang="en-US" sz="2000" dirty="0"/>
              <a:t>Components of P&amp;L statement - Revenues and Costs</a:t>
            </a:r>
          </a:p>
          <a:p>
            <a:pPr marL="457200" indent="-457200">
              <a:buFont typeface="+mj-lt"/>
              <a:buAutoNum type="arabicPeriod"/>
            </a:pPr>
            <a:r>
              <a:rPr lang="en-US" sz="2000" dirty="0"/>
              <a:t>Direct costs and Inventory</a:t>
            </a:r>
          </a:p>
          <a:p>
            <a:pPr marL="457200" indent="-457200">
              <a:buFont typeface="+mj-lt"/>
              <a:buAutoNum type="arabicPeriod"/>
            </a:pPr>
            <a:r>
              <a:rPr lang="en-US" sz="2000" dirty="0"/>
              <a:t>Cash and profits are not the same</a:t>
            </a:r>
          </a:p>
          <a:p>
            <a:pPr marL="457200" indent="-457200">
              <a:buFont typeface="+mj-lt"/>
              <a:buAutoNum type="arabicPeriod"/>
            </a:pPr>
            <a:r>
              <a:rPr lang="en-US" sz="2000" dirty="0"/>
              <a:t>P&amp;L and Loans</a:t>
            </a:r>
          </a:p>
          <a:p>
            <a:pPr marL="457200" indent="-457200">
              <a:buFont typeface="+mj-lt"/>
              <a:buAutoNum type="arabicPeriod"/>
            </a:pPr>
            <a:r>
              <a:rPr lang="en-US" sz="2000" dirty="0"/>
              <a:t>Components of P&amp;L statement - Gross profits and Net profits</a:t>
            </a:r>
          </a:p>
          <a:p>
            <a:pPr marL="457200" indent="-457200">
              <a:buFont typeface="+mj-lt"/>
              <a:buAutoNum type="arabicPeriod"/>
            </a:pPr>
            <a:r>
              <a:rPr lang="en-US" sz="2000" dirty="0"/>
              <a:t>Profitability</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000" dirty="0">
                <a:solidFill>
                  <a:srgbClr val="000000"/>
                </a:solidFill>
              </a:rPr>
              <a:t>आय, लागत और लाभ </a:t>
            </a:r>
            <a:endParaRPr lang="en-US" sz="2000" dirty="0">
              <a:solidFill>
                <a:srgbClr val="000000"/>
              </a:solidFill>
            </a:endParaRPr>
          </a:p>
          <a:p>
            <a:pPr marL="457200" lvl="1" indent="-457200" eaLnBrk="1" hangingPunct="1">
              <a:lnSpc>
                <a:spcPct val="150000"/>
              </a:lnSpc>
              <a:buSzPct val="100000"/>
              <a:buFont typeface="+mj-lt"/>
              <a:buAutoNum type="arabicPeriod"/>
              <a:defRPr/>
            </a:pPr>
            <a:r>
              <a:rPr lang="hi-IN" sz="2000" dirty="0">
                <a:solidFill>
                  <a:srgbClr val="000000"/>
                </a:solidFill>
              </a:rPr>
              <a:t>पी एंड एल कथन के घटक - आय और लागत</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प्रत्यक्ष लागत और </a:t>
            </a:r>
            <a:r>
              <a:rPr lang="en-US" sz="2400" b="1" dirty="0" err="1">
                <a:solidFill>
                  <a:srgbClr val="000000"/>
                </a:solidFill>
                <a:latin typeface="Kruti Dev 010" pitchFamily="2" charset="0"/>
              </a:rPr>
              <a:t>bUosaVªh</a:t>
            </a:r>
            <a:endParaRPr lang="en-US" sz="2400" b="1" dirty="0">
              <a:solidFill>
                <a:srgbClr val="000000"/>
              </a:solidFill>
              <a:latin typeface="Kruti Dev 010" pitchFamily="2" charset="0"/>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नकद और लाभ समान नहीं हैं</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और ऋण</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कथन के घटक - सकल लाभ और शुद्ध मुनाफा</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लाभप्रदता</a:t>
            </a:r>
            <a:endParaRPr lang="en-US" sz="2000" dirty="0">
              <a:solidFill>
                <a:srgbClr val="000000"/>
              </a:solidFill>
            </a:endParaRPr>
          </a:p>
        </p:txBody>
      </p:sp>
      <p:sp>
        <p:nvSpPr>
          <p:cNvPr id="9" name="Text Box 17"/>
          <p:cNvSpPr txBox="1">
            <a:spLocks noChangeArrowheads="1"/>
          </p:cNvSpPr>
          <p:nvPr/>
        </p:nvSpPr>
        <p:spPr bwMode="auto">
          <a:xfrm>
            <a:off x="-57150" y="26701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57150" y="23653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57150" y="14509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7"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328650742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0" end="0"/>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3" end="3"/>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4">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4">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ext Box 3"/>
          <p:cNvSpPr txBox="1">
            <a:spLocks noChangeArrowheads="1"/>
          </p:cNvSpPr>
          <p:nvPr/>
        </p:nvSpPr>
        <p:spPr bwMode="auto">
          <a:xfrm>
            <a:off x="381000" y="3810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a:solidFill>
                  <a:prstClr val="black"/>
                </a:solidFill>
                <a:latin typeface="Arial"/>
                <a:cs typeface="Arial"/>
              </a:rPr>
              <a:t>Introduction to Profit and Loss (P&amp;L) statement</a:t>
            </a:r>
            <a:endParaRPr lang="en-IN" sz="3200" b="1" u="sng" dirty="0">
              <a:solidFill>
                <a:prstClr val="black"/>
              </a:solidFill>
              <a:latin typeface="Arial"/>
              <a:cs typeface="Arial"/>
            </a:endParaRPr>
          </a:p>
        </p:txBody>
      </p:sp>
      <p:sp>
        <p:nvSpPr>
          <p:cNvPr id="6148" name="Slide Number Placeholder 5"/>
          <p:cNvSpPr>
            <a:spLocks noGrp="1"/>
          </p:cNvSpPr>
          <p:nvPr>
            <p:ph type="sldNum" sz="quarter" idx="12"/>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a:fld id="{30892CEB-72AA-47FF-A663-9ADBD2B09B9F}" type="slidenum">
              <a:rPr lang="en-US" sz="1600" b="1">
                <a:solidFill>
                  <a:prstClr val="black"/>
                </a:solidFill>
              </a:rPr>
              <a:pPr algn="ctr"/>
              <a:t>4</a:t>
            </a:fld>
            <a:endParaRPr lang="en-US" sz="1600" b="1">
              <a:solidFill>
                <a:prstClr val="black"/>
              </a:solidFill>
            </a:endParaRPr>
          </a:p>
        </p:txBody>
      </p:sp>
      <p:sp>
        <p:nvSpPr>
          <p:cNvPr id="11" name="Text Box 3"/>
          <p:cNvSpPr txBox="1">
            <a:spLocks noChangeArrowheads="1"/>
          </p:cNvSpPr>
          <p:nvPr/>
        </p:nvSpPr>
        <p:spPr bwMode="auto">
          <a:xfrm>
            <a:off x="4648200" y="304800"/>
            <a:ext cx="4038600" cy="6248400"/>
          </a:xfrm>
          <a:prstGeom prst="rect">
            <a:avLst/>
          </a:prstGeom>
          <a:noFill/>
          <a:ln w="3175">
            <a:solidFill>
              <a:schemeClr val="bg1"/>
            </a:solidFill>
            <a:round/>
            <a:headEnd/>
            <a:tailEnd/>
          </a:ln>
          <a:extLst>
            <a:ext uri="{909E8E84-426E-40dd-AFC4-6F175D3DCCD1}">
              <a14:hiddenFill xmlns:a14="http://schemas.microsoft.com/office/drawing/2010/main" xmlns="">
                <a:solidFill>
                  <a:srgbClr val="FFFFFF"/>
                </a:solidFill>
              </a14:hiddenFill>
            </a:ext>
          </a:extLst>
        </p:spPr>
        <p:txBody>
          <a:bodyPr lIns="81639" tIns="40820" rIns="81639" bIns="40820"/>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pPr>
            <a:endParaRPr lang="en-GB" sz="2200" dirty="0">
              <a:solidFill>
                <a:prstClr val="black"/>
              </a:solidFill>
              <a:latin typeface="Kruti Dev 010" pitchFamily="2" charset="0"/>
              <a:cs typeface="+mn-cs"/>
            </a:endParaRPr>
          </a:p>
        </p:txBody>
      </p:sp>
      <p:sp>
        <p:nvSpPr>
          <p:cNvPr id="5" name="Text Box 3"/>
          <p:cNvSpPr txBox="1">
            <a:spLocks noChangeArrowheads="1"/>
          </p:cNvSpPr>
          <p:nvPr/>
        </p:nvSpPr>
        <p:spPr bwMode="auto">
          <a:xfrm>
            <a:off x="4800600" y="304800"/>
            <a:ext cx="4038600" cy="6248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endParaRPr lang="en-US" sz="3600" dirty="0">
              <a:solidFill>
                <a:srgbClr val="000000"/>
              </a:solidFill>
            </a:endParaRPr>
          </a:p>
          <a:p>
            <a:pPr algn="ctr">
              <a:lnSpc>
                <a:spcPct val="130000"/>
              </a:lnSpc>
              <a:spcBef>
                <a:spcPts val="0"/>
              </a:spcBef>
              <a:spcAft>
                <a:spcPts val="0"/>
              </a:spcAft>
            </a:pPr>
            <a:r>
              <a:rPr lang="x-none" sz="3600" dirty="0">
                <a:solidFill>
                  <a:srgbClr val="000000"/>
                </a:solidFill>
              </a:rPr>
              <a:t>लाभ और हानि का</a:t>
            </a:r>
            <a:r>
              <a:rPr lang="en-US" sz="3600" dirty="0">
                <a:solidFill>
                  <a:srgbClr val="000000"/>
                </a:solidFill>
              </a:rPr>
              <a:t> </a:t>
            </a:r>
            <a:r>
              <a:rPr lang="hi-IN" sz="3600" dirty="0">
                <a:solidFill>
                  <a:prstClr val="black"/>
                </a:solidFill>
                <a:latin typeface="Arial"/>
                <a:cs typeface="Arial"/>
              </a:rPr>
              <a:t>परिचय</a:t>
            </a:r>
            <a:endParaRPr lang="en-IN" sz="3600" dirty="0">
              <a:solidFill>
                <a:prstClr val="black"/>
              </a:solidFill>
              <a:latin typeface="Arial"/>
              <a:cs typeface="Arial"/>
            </a:endParaRPr>
          </a:p>
          <a:p>
            <a:pPr algn="ctr">
              <a:lnSpc>
                <a:spcPct val="130000"/>
              </a:lnSpc>
              <a:spcBef>
                <a:spcPts val="0"/>
              </a:spcBef>
              <a:spcAft>
                <a:spcPts val="0"/>
              </a:spcAft>
            </a:pPr>
            <a:endParaRPr lang="en-IN" sz="4000" b="1" u="sng" dirty="0">
              <a:solidFill>
                <a:prstClr val="black"/>
              </a:solidFill>
              <a:latin typeface="Arial"/>
              <a:cs typeface="Arial"/>
            </a:endParaRPr>
          </a:p>
        </p:txBody>
      </p:sp>
    </p:spTree>
    <p:extLst>
      <p:ext uri="{BB962C8B-B14F-4D97-AF65-F5344CB8AC3E}">
        <p14:creationId xmlns:p14="http://schemas.microsoft.com/office/powerpoint/2010/main" val="562123707"/>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819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a:spLocks noChangeArrowheads="1"/>
          </p:cNvSpPr>
          <p:nvPr/>
        </p:nvSpPr>
        <p:spPr bwMode="auto">
          <a:xfrm>
            <a:off x="304800" y="5181600"/>
            <a:ext cx="4114800" cy="1371600"/>
          </a:xfrm>
          <a:prstGeom prst="rect">
            <a:avLst/>
          </a:prstGeom>
          <a:solidFill>
            <a:srgbClr val="FFCC00"/>
          </a:solidFill>
          <a:ln w="9525" algn="ctr">
            <a:noFill/>
            <a:round/>
            <a:headEnd/>
            <a:tailEnd/>
          </a:ln>
        </p:spPr>
        <p:txBody>
          <a:bodyPr/>
          <a:lstStyle/>
          <a:p>
            <a:pPr algn="ctr">
              <a:spcAft>
                <a:spcPts val="800"/>
              </a:spcAft>
            </a:pPr>
            <a:r>
              <a:rPr lang="en-US" sz="2000" b="1">
                <a:latin typeface="Garamond" pitchFamily="18" charset="0"/>
              </a:rPr>
              <a:t>Key Point: </a:t>
            </a:r>
            <a:r>
              <a:rPr lang="en-US" sz="2000">
                <a:latin typeface="Garamond" pitchFamily="18" charset="0"/>
              </a:rPr>
              <a:t>P&amp;L Statement is only one type of financial statement. It does not include information about </a:t>
            </a:r>
            <a:r>
              <a:rPr lang="en-US" sz="2000" b="1" u="sng">
                <a:latin typeface="Garamond" pitchFamily="18" charset="0"/>
              </a:rPr>
              <a:t>all</a:t>
            </a:r>
            <a:r>
              <a:rPr lang="en-US" sz="2000">
                <a:latin typeface="Garamond" pitchFamily="18" charset="0"/>
              </a:rPr>
              <a:t> types of financial transactions. </a:t>
            </a:r>
          </a:p>
        </p:txBody>
      </p:sp>
      <p:sp>
        <p:nvSpPr>
          <p:cNvPr id="46083"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C1DF9F5E-EE23-4F36-90D6-C836C5A836A6}" type="slidenum">
              <a:rPr lang="en-US" sz="1600" b="1">
                <a:latin typeface="Calibri" pitchFamily="34" charset="0"/>
              </a:rPr>
              <a:pPr algn="ctr"/>
              <a:t>40</a:t>
            </a:fld>
            <a:endParaRPr lang="en-US" sz="1600" b="1">
              <a:latin typeface="Calibri" pitchFamily="34" charset="0"/>
            </a:endParaRPr>
          </a:p>
        </p:txBody>
      </p:sp>
      <p:sp>
        <p:nvSpPr>
          <p:cNvPr id="9" name="Title 1"/>
          <p:cNvSpPr>
            <a:spLocks noGrp="1"/>
          </p:cNvSpPr>
          <p:nvPr>
            <p:ph type="title"/>
          </p:nvPr>
        </p:nvSpPr>
        <p:spPr>
          <a:xfrm>
            <a:off x="304800" y="228600"/>
            <a:ext cx="41148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cs typeface="Arial" charset="0"/>
              </a:rPr>
              <a:t>P&amp;L and Loans</a:t>
            </a:r>
            <a:endParaRPr lang="en-GB" sz="2400" dirty="0">
              <a:solidFill>
                <a:srgbClr val="000000"/>
              </a:solidFill>
              <a:latin typeface="Arial" charset="0"/>
              <a:ea typeface="+mn-ea"/>
              <a:cs typeface="Arial" charset="0"/>
            </a:endParaRPr>
          </a:p>
        </p:txBody>
      </p:sp>
      <p:sp>
        <p:nvSpPr>
          <p:cNvPr id="11" name="Content Placeholder 2"/>
          <p:cNvSpPr txBox="1">
            <a:spLocks/>
          </p:cNvSpPr>
          <p:nvPr/>
        </p:nvSpPr>
        <p:spPr bwMode="auto">
          <a:xfrm>
            <a:off x="304800" y="1143000"/>
            <a:ext cx="4114800" cy="38862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Businesses often have loans and it is important to understand answers to these questions:</a:t>
            </a:r>
          </a:p>
          <a:p>
            <a:pPr marL="860425" lvl="1" indent="-342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Where do we show loan amount owed to a bank?</a:t>
            </a:r>
          </a:p>
          <a:p>
            <a:pPr marL="860425" lvl="1" indent="-342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Where do we show loan installments paid to a bank?</a:t>
            </a:r>
          </a:p>
          <a:p>
            <a:pPr marL="860425" lvl="1" indent="-342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Where do we show the amount invested in the business?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These are shown in a balance sheet which we will see later</a:t>
            </a:r>
            <a:endParaRPr lang="en-GB" dirty="0">
              <a:solidFill>
                <a:srgbClr val="000000"/>
              </a:solidFill>
            </a:endParaRPr>
          </a:p>
        </p:txBody>
      </p:sp>
      <p:sp>
        <p:nvSpPr>
          <p:cNvPr id="12" name="Rectangle 11"/>
          <p:cNvSpPr>
            <a:spLocks noChangeArrowheads="1"/>
          </p:cNvSpPr>
          <p:nvPr/>
        </p:nvSpPr>
        <p:spPr bwMode="auto">
          <a:xfrm>
            <a:off x="4724400" y="5181600"/>
            <a:ext cx="4114800" cy="1371600"/>
          </a:xfrm>
          <a:prstGeom prst="rect">
            <a:avLst/>
          </a:prstGeom>
          <a:solidFill>
            <a:srgbClr val="FFCC00"/>
          </a:solidFill>
          <a:ln w="9525" algn="ctr">
            <a:noFill/>
            <a:round/>
            <a:headEnd/>
            <a:tailEnd/>
          </a:ln>
        </p:spPr>
        <p:txBody>
          <a:bodyPr/>
          <a:lstStyle/>
          <a:p>
            <a:pPr algn="ctr">
              <a:spcAft>
                <a:spcPts val="800"/>
              </a:spcAft>
            </a:pPr>
            <a:r>
              <a:rPr lang="en-US" sz="2000" b="1" dirty="0" err="1">
                <a:latin typeface="Kruti Dev 010" pitchFamily="2" charset="0"/>
              </a:rPr>
              <a:t>eq</a:t>
            </a:r>
            <a:r>
              <a:rPr lang="en-US" sz="2000" b="1" dirty="0">
                <a:latin typeface="Kruti Dev 010" pitchFamily="2" charset="0"/>
              </a:rPr>
              <a:t>[; </a:t>
            </a:r>
            <a:r>
              <a:rPr lang="en-US" sz="2000" b="1" dirty="0" err="1">
                <a:latin typeface="Kruti Dev 010" pitchFamily="2" charset="0"/>
              </a:rPr>
              <a:t>fcanq</a:t>
            </a:r>
            <a:r>
              <a:rPr lang="en-US" sz="2000" b="1" dirty="0">
                <a:latin typeface="Kruti Dev 010" pitchFamily="2" charset="0"/>
              </a:rPr>
              <a:t>% </a:t>
            </a:r>
            <a:r>
              <a:rPr lang="en-US" sz="2000" dirty="0" err="1">
                <a:latin typeface="Kruti Dev 010" pitchFamily="2" charset="0"/>
              </a:rPr>
              <a:t>ih</a:t>
            </a:r>
            <a:r>
              <a:rPr lang="en-US" sz="2000" dirty="0">
                <a:latin typeface="Kruti Dev 010" pitchFamily="2" charset="0"/>
              </a:rPr>
              <a:t> ,</a:t>
            </a:r>
            <a:r>
              <a:rPr lang="en-US" sz="2000" dirty="0" err="1">
                <a:latin typeface="Kruti Dev 010" pitchFamily="2" charset="0"/>
              </a:rPr>
              <a:t>aM</a:t>
            </a:r>
            <a:r>
              <a:rPr lang="en-US" sz="2000" dirty="0">
                <a:latin typeface="Kruti Dev 010" pitchFamily="2" charset="0"/>
              </a:rPr>
              <a:t> ,y </a:t>
            </a:r>
            <a:r>
              <a:rPr lang="en-US" sz="2000" dirty="0" err="1">
                <a:latin typeface="Kruti Dev 010" pitchFamily="2" charset="0"/>
              </a:rPr>
              <a:t>LVsVesaV</a:t>
            </a:r>
            <a:r>
              <a:rPr lang="en-US" sz="2000" dirty="0">
                <a:latin typeface="Kruti Dev 010" pitchFamily="2" charset="0"/>
              </a:rPr>
              <a:t> </a:t>
            </a:r>
            <a:r>
              <a:rPr lang="en-US" sz="2000" dirty="0" err="1">
                <a:latin typeface="Kruti Dev 010" pitchFamily="2" charset="0"/>
              </a:rPr>
              <a:t>dsoy</a:t>
            </a:r>
            <a:r>
              <a:rPr lang="en-US" sz="2000" dirty="0">
                <a:latin typeface="Kruti Dev 010" pitchFamily="2" charset="0"/>
              </a:rPr>
              <a:t> ,d </a:t>
            </a:r>
            <a:r>
              <a:rPr lang="en-US" sz="2000" dirty="0" err="1">
                <a:latin typeface="Kruti Dev 010" pitchFamily="2" charset="0"/>
              </a:rPr>
              <a:t>gh</a:t>
            </a:r>
            <a:r>
              <a:rPr lang="en-US" sz="2000" dirty="0">
                <a:latin typeface="Kruti Dev 010" pitchFamily="2" charset="0"/>
              </a:rPr>
              <a:t> </a:t>
            </a:r>
            <a:r>
              <a:rPr lang="en-US" sz="2000" dirty="0" err="1">
                <a:latin typeface="Kruti Dev 010" pitchFamily="2" charset="0"/>
              </a:rPr>
              <a:t>izdkj</a:t>
            </a:r>
            <a:r>
              <a:rPr lang="en-US" sz="2000" dirty="0">
                <a:latin typeface="Kruti Dev 010" pitchFamily="2" charset="0"/>
              </a:rPr>
              <a:t> </a:t>
            </a:r>
            <a:r>
              <a:rPr lang="en-US" sz="2000" dirty="0" err="1">
                <a:latin typeface="Kruti Dev 010" pitchFamily="2" charset="0"/>
              </a:rPr>
              <a:t>dk</a:t>
            </a:r>
            <a:r>
              <a:rPr lang="en-US" sz="2000" dirty="0">
                <a:latin typeface="Kruti Dev 010" pitchFamily="2" charset="0"/>
              </a:rPr>
              <a:t> </a:t>
            </a:r>
            <a:r>
              <a:rPr lang="en-US" sz="2000" dirty="0" err="1">
                <a:latin typeface="Kruti Dev 010" pitchFamily="2" charset="0"/>
              </a:rPr>
              <a:t>foRrh</a:t>
            </a:r>
            <a:r>
              <a:rPr lang="en-US" sz="2000" dirty="0">
                <a:latin typeface="Kruti Dev 010" pitchFamily="2" charset="0"/>
              </a:rPr>
              <a:t>; </a:t>
            </a:r>
            <a:r>
              <a:rPr lang="en-US" sz="2000" dirty="0" err="1">
                <a:latin typeface="Kruti Dev 010" pitchFamily="2" charset="0"/>
              </a:rPr>
              <a:t>C;kSjk</a:t>
            </a:r>
            <a:r>
              <a:rPr lang="en-US" sz="2000" dirty="0">
                <a:latin typeface="Kruti Dev 010" pitchFamily="2" charset="0"/>
              </a:rPr>
              <a:t> </a:t>
            </a:r>
            <a:r>
              <a:rPr lang="en-US" sz="2000" dirty="0" err="1">
                <a:latin typeface="Kruti Dev 010" pitchFamily="2" charset="0"/>
              </a:rPr>
              <a:t>gksrk</a:t>
            </a:r>
            <a:r>
              <a:rPr lang="en-US" sz="2000" dirty="0">
                <a:latin typeface="Kruti Dev 010" pitchFamily="2" charset="0"/>
              </a:rPr>
              <a:t> </a:t>
            </a:r>
            <a:r>
              <a:rPr lang="en-US" sz="2000" dirty="0" err="1">
                <a:latin typeface="Kruti Dev 010" pitchFamily="2" charset="0"/>
              </a:rPr>
              <a:t>gSA</a:t>
            </a:r>
            <a:r>
              <a:rPr lang="en-US" sz="2000" dirty="0">
                <a:latin typeface="Kruti Dev 010" pitchFamily="2" charset="0"/>
              </a:rPr>
              <a:t> </a:t>
            </a:r>
            <a:r>
              <a:rPr lang="en-US" sz="2000" dirty="0" err="1">
                <a:latin typeface="Kruti Dev 010" pitchFamily="2" charset="0"/>
              </a:rPr>
              <a:t>buesa</a:t>
            </a:r>
            <a:r>
              <a:rPr lang="en-US" sz="2000" dirty="0">
                <a:latin typeface="Kruti Dev 010" pitchFamily="2" charset="0"/>
              </a:rPr>
              <a:t> </a:t>
            </a:r>
            <a:r>
              <a:rPr lang="en-US" sz="2000" u="sng" dirty="0" err="1">
                <a:latin typeface="Kruti Dev 010" pitchFamily="2" charset="0"/>
              </a:rPr>
              <a:t>lÒh</a:t>
            </a:r>
            <a:r>
              <a:rPr lang="en-US" sz="2000" u="sng" dirty="0">
                <a:latin typeface="Kruti Dev 010" pitchFamily="2" charset="0"/>
              </a:rPr>
              <a:t> </a:t>
            </a:r>
            <a:r>
              <a:rPr lang="en-US" sz="2000" u="sng" dirty="0" err="1">
                <a:latin typeface="Kruti Dev 010" pitchFamily="2" charset="0"/>
              </a:rPr>
              <a:t>izdkj</a:t>
            </a:r>
            <a:r>
              <a:rPr lang="en-US" sz="2000" u="sng" dirty="0">
                <a:latin typeface="Kruti Dev 010" pitchFamily="2" charset="0"/>
              </a:rPr>
              <a:t> </a:t>
            </a:r>
            <a:r>
              <a:rPr lang="en-US" sz="2000" dirty="0" err="1">
                <a:latin typeface="Kruti Dev 010" pitchFamily="2" charset="0"/>
              </a:rPr>
              <a:t>ds</a:t>
            </a:r>
            <a:r>
              <a:rPr lang="en-US" sz="2000" dirty="0">
                <a:latin typeface="Kruti Dev 010" pitchFamily="2" charset="0"/>
              </a:rPr>
              <a:t> </a:t>
            </a:r>
            <a:r>
              <a:rPr lang="en-US" sz="2000" dirty="0" err="1">
                <a:latin typeface="Kruti Dev 010" pitchFamily="2" charset="0"/>
              </a:rPr>
              <a:t>foRrh</a:t>
            </a:r>
            <a:r>
              <a:rPr lang="en-US" sz="2000" dirty="0">
                <a:latin typeface="Kruti Dev 010" pitchFamily="2" charset="0"/>
              </a:rPr>
              <a:t>; </a:t>
            </a:r>
            <a:r>
              <a:rPr lang="en-US" sz="2000" dirty="0" err="1">
                <a:latin typeface="Kruti Dev 010" pitchFamily="2" charset="0"/>
              </a:rPr>
              <a:t>ysunsu</a:t>
            </a:r>
            <a:r>
              <a:rPr lang="en-US" sz="2000" dirty="0">
                <a:latin typeface="Kruti Dev 010" pitchFamily="2" charset="0"/>
              </a:rPr>
              <a:t> </a:t>
            </a:r>
            <a:r>
              <a:rPr lang="en-US" sz="2000" dirty="0" err="1">
                <a:latin typeface="Kruti Dev 010" pitchFamily="2" charset="0"/>
              </a:rPr>
              <a:t>ds</a:t>
            </a:r>
            <a:r>
              <a:rPr lang="en-US" sz="2000" dirty="0">
                <a:latin typeface="Kruti Dev 010" pitchFamily="2" charset="0"/>
              </a:rPr>
              <a:t> </a:t>
            </a:r>
            <a:r>
              <a:rPr lang="en-US" sz="2000" dirty="0" err="1">
                <a:latin typeface="Kruti Dev 010" pitchFamily="2" charset="0"/>
              </a:rPr>
              <a:t>ckjs</a:t>
            </a:r>
            <a:r>
              <a:rPr lang="en-US" sz="2000" dirty="0">
                <a:latin typeface="Kruti Dev 010" pitchFamily="2" charset="0"/>
              </a:rPr>
              <a:t> </a:t>
            </a:r>
            <a:r>
              <a:rPr lang="en-US" sz="2000" dirty="0" err="1">
                <a:latin typeface="Kruti Dev 010" pitchFamily="2" charset="0"/>
              </a:rPr>
              <a:t>esa</a:t>
            </a:r>
            <a:r>
              <a:rPr lang="en-US" sz="2000" dirty="0">
                <a:latin typeface="Kruti Dev 010" pitchFamily="2" charset="0"/>
              </a:rPr>
              <a:t> </a:t>
            </a:r>
            <a:r>
              <a:rPr lang="en-US" sz="2000" dirty="0" err="1">
                <a:latin typeface="Kruti Dev 010" pitchFamily="2" charset="0"/>
              </a:rPr>
              <a:t>tkudkjh</a:t>
            </a:r>
            <a:r>
              <a:rPr lang="en-US" sz="2000" dirty="0">
                <a:latin typeface="Kruti Dev 010" pitchFamily="2" charset="0"/>
              </a:rPr>
              <a:t> '</a:t>
            </a:r>
            <a:r>
              <a:rPr lang="en-US" sz="2000" dirty="0" err="1">
                <a:latin typeface="Kruti Dev 010" pitchFamily="2" charset="0"/>
              </a:rPr>
              <a:t>kkfey</a:t>
            </a:r>
            <a:r>
              <a:rPr lang="en-US" sz="2000" dirty="0">
                <a:latin typeface="Kruti Dev 010" pitchFamily="2" charset="0"/>
              </a:rPr>
              <a:t> </a:t>
            </a:r>
            <a:r>
              <a:rPr lang="en-US" sz="2000" dirty="0" err="1">
                <a:latin typeface="Kruti Dev 010" pitchFamily="2" charset="0"/>
              </a:rPr>
              <a:t>ugha</a:t>
            </a:r>
            <a:r>
              <a:rPr lang="en-US" sz="2000" dirty="0">
                <a:latin typeface="Kruti Dev 010" pitchFamily="2" charset="0"/>
              </a:rPr>
              <a:t> </a:t>
            </a:r>
            <a:r>
              <a:rPr lang="en-US" sz="2000" dirty="0" err="1">
                <a:latin typeface="Kruti Dev 010" pitchFamily="2" charset="0"/>
              </a:rPr>
              <a:t>gksrh</a:t>
            </a:r>
            <a:r>
              <a:rPr lang="en-US" sz="2000" dirty="0">
                <a:latin typeface="Kruti Dev 010" pitchFamily="2" charset="0"/>
              </a:rPr>
              <a:t> </a:t>
            </a:r>
            <a:r>
              <a:rPr lang="en-US" sz="2000" dirty="0" err="1">
                <a:latin typeface="Kruti Dev 010" pitchFamily="2" charset="0"/>
              </a:rPr>
              <a:t>gSA</a:t>
            </a:r>
            <a:r>
              <a:rPr lang="en-US" sz="2000" dirty="0">
                <a:latin typeface="Kruti Dev 010" pitchFamily="2" charset="0"/>
              </a:rPr>
              <a:t> </a:t>
            </a:r>
          </a:p>
        </p:txBody>
      </p:sp>
      <p:sp>
        <p:nvSpPr>
          <p:cNvPr id="46087" name="Title 1"/>
          <p:cNvSpPr txBox="1">
            <a:spLocks/>
          </p:cNvSpPr>
          <p:nvPr/>
        </p:nvSpPr>
        <p:spPr bwMode="auto">
          <a:xfrm>
            <a:off x="4724400" y="228600"/>
            <a:ext cx="4114800" cy="715963"/>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latin typeface="Kruti Dev 010" pitchFamily="2" charset="0"/>
              </a:rPr>
              <a:t>ih ,aM ,y rFkk _.k</a:t>
            </a:r>
          </a:p>
        </p:txBody>
      </p:sp>
      <p:sp>
        <p:nvSpPr>
          <p:cNvPr id="46088" name="Content Placeholder 2"/>
          <p:cNvSpPr txBox="1">
            <a:spLocks/>
          </p:cNvSpPr>
          <p:nvPr/>
        </p:nvSpPr>
        <p:spPr bwMode="auto">
          <a:xfrm>
            <a:off x="4724400" y="1143000"/>
            <a:ext cx="4114800" cy="3886200"/>
          </a:xfrm>
          <a:prstGeom prst="rect">
            <a:avLst/>
          </a:prstGeom>
          <a:noFill/>
          <a:ln w="9525">
            <a:solidFill>
              <a:srgbClr val="000000"/>
            </a:solidFill>
            <a:round/>
            <a:headEnd/>
            <a:tailEnd/>
          </a:ln>
        </p:spPr>
        <p:txBody>
          <a:bodyPr lIns="82945" tIns="41473" rIns="82945" bIns="41473"/>
          <a:lstStyle/>
          <a:p>
            <a:pPr marL="87313" lvl="1">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O;kikjksa</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ikl</a:t>
            </a:r>
            <a:r>
              <a:rPr lang="en-GB" sz="2000" dirty="0">
                <a:solidFill>
                  <a:srgbClr val="000000"/>
                </a:solidFill>
                <a:latin typeface="Kruti Dev 010" pitchFamily="2" charset="0"/>
              </a:rPr>
              <a:t> </a:t>
            </a:r>
            <a:r>
              <a:rPr lang="en-GB" sz="2000" dirty="0" err="1">
                <a:solidFill>
                  <a:srgbClr val="000000"/>
                </a:solidFill>
                <a:latin typeface="Kruti Dev 010" pitchFamily="2" charset="0"/>
              </a:rPr>
              <a:t>vDlj</a:t>
            </a:r>
            <a:r>
              <a:rPr lang="en-GB" sz="2000" dirty="0">
                <a:solidFill>
                  <a:srgbClr val="000000"/>
                </a:solidFill>
                <a:latin typeface="Kruti Dev 010" pitchFamily="2" charset="0"/>
              </a:rPr>
              <a:t> _.k </a:t>
            </a:r>
            <a:r>
              <a:rPr lang="en-GB" sz="2000" dirty="0" err="1">
                <a:solidFill>
                  <a:srgbClr val="000000"/>
                </a:solidFill>
                <a:latin typeface="Kruti Dev 010" pitchFamily="2" charset="0"/>
              </a:rPr>
              <a:t>gksrs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rFkk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bu</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iz'uksa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mRrj</a:t>
            </a:r>
            <a:r>
              <a:rPr lang="en-GB" sz="2000" dirty="0">
                <a:solidFill>
                  <a:srgbClr val="000000"/>
                </a:solidFill>
                <a:latin typeface="Kruti Dev 010" pitchFamily="2" charset="0"/>
              </a:rPr>
              <a:t> le&gt;</a:t>
            </a:r>
            <a:r>
              <a:rPr lang="en-GB" sz="2000" dirty="0" err="1">
                <a:solidFill>
                  <a:srgbClr val="000000"/>
                </a:solidFill>
                <a:latin typeface="Kruti Dev 010" pitchFamily="2" charset="0"/>
              </a:rPr>
              <a:t>uk</a:t>
            </a:r>
            <a:r>
              <a:rPr lang="en-GB" sz="2000" dirty="0">
                <a:solidFill>
                  <a:srgbClr val="000000"/>
                </a:solidFill>
                <a:latin typeface="Kruti Dev 010" pitchFamily="2" charset="0"/>
              </a:rPr>
              <a:t> </a:t>
            </a:r>
            <a:r>
              <a:rPr lang="en-GB" sz="2000" dirty="0" err="1">
                <a:solidFill>
                  <a:srgbClr val="000000"/>
                </a:solidFill>
                <a:latin typeface="Kruti Dev 010" pitchFamily="2" charset="0"/>
              </a:rPr>
              <a:t>cgqr</a:t>
            </a:r>
            <a:r>
              <a:rPr lang="en-GB" sz="2000" dirty="0">
                <a:solidFill>
                  <a:srgbClr val="000000"/>
                </a:solidFill>
                <a:latin typeface="Kruti Dev 010" pitchFamily="2" charset="0"/>
              </a:rPr>
              <a:t> </a:t>
            </a:r>
            <a:r>
              <a:rPr lang="en-GB" sz="2000" dirty="0" err="1">
                <a:solidFill>
                  <a:srgbClr val="000000"/>
                </a:solidFill>
                <a:latin typeface="Kruti Dev 010" pitchFamily="2" charset="0"/>
              </a:rPr>
              <a:t>gh</a:t>
            </a:r>
            <a:r>
              <a:rPr lang="en-GB" sz="2000" dirty="0">
                <a:solidFill>
                  <a:srgbClr val="000000"/>
                </a:solidFill>
                <a:latin typeface="Kruti Dev 010" pitchFamily="2" charset="0"/>
              </a:rPr>
              <a:t> </a:t>
            </a:r>
            <a:r>
              <a:rPr lang="hi-IN" sz="1400" dirty="0">
                <a:solidFill>
                  <a:srgbClr val="000000"/>
                </a:solidFill>
                <a:latin typeface="Kruti Dev 010" pitchFamily="2" charset="0"/>
              </a:rPr>
              <a:t>आवश्यक</a:t>
            </a:r>
            <a:r>
              <a:rPr lang="en-US"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a:t>
            </a:r>
          </a:p>
          <a:p>
            <a:pPr marL="87313" lvl="1">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1- ge </a:t>
            </a:r>
            <a:r>
              <a:rPr lang="en-GB" sz="2000" dirty="0" err="1">
                <a:solidFill>
                  <a:srgbClr val="000000"/>
                </a:solidFill>
                <a:latin typeface="Kruti Dev 010" pitchFamily="2" charset="0"/>
              </a:rPr>
              <a:t>fdlh</a:t>
            </a:r>
            <a:r>
              <a:rPr lang="en-GB" sz="2000" dirty="0">
                <a:solidFill>
                  <a:srgbClr val="000000"/>
                </a:solidFill>
                <a:latin typeface="Kruti Dev 010" pitchFamily="2" charset="0"/>
              </a:rPr>
              <a:t> </a:t>
            </a:r>
            <a:r>
              <a:rPr lang="en-GB" sz="2000" dirty="0" err="1">
                <a:solidFill>
                  <a:srgbClr val="000000"/>
                </a:solidFill>
                <a:latin typeface="Kruti Dev 010" pitchFamily="2" charset="0"/>
              </a:rPr>
              <a:t>cSad</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x, _.k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dgk</a:t>
            </a:r>
            <a:r>
              <a:rPr lang="en-GB" sz="2000" dirty="0">
                <a:solidFill>
                  <a:srgbClr val="000000"/>
                </a:solidFill>
                <a:latin typeface="Kruti Dev 010" pitchFamily="2" charset="0"/>
              </a:rPr>
              <a:t>¡ fn[</a:t>
            </a:r>
            <a:r>
              <a:rPr lang="en-GB" sz="2000" dirty="0" err="1">
                <a:solidFill>
                  <a:srgbClr val="000000"/>
                </a:solidFill>
                <a:latin typeface="Kruti Dev 010" pitchFamily="2" charset="0"/>
              </a:rPr>
              <a:t>kkrs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gaS</a:t>
            </a:r>
            <a:r>
              <a:rPr lang="en-GB" sz="2000" dirty="0">
                <a:solidFill>
                  <a:srgbClr val="000000"/>
                </a:solidFill>
                <a:latin typeface="Kruti Dev 010" pitchFamily="2" charset="0"/>
              </a:rPr>
              <a:t>\</a:t>
            </a:r>
          </a:p>
          <a:p>
            <a:pPr marL="87313" lvl="1">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2- ge </a:t>
            </a:r>
            <a:r>
              <a:rPr lang="en-GB" sz="2000" dirty="0" err="1">
                <a:solidFill>
                  <a:srgbClr val="000000"/>
                </a:solidFill>
                <a:latin typeface="Kruti Dev 010" pitchFamily="2" charset="0"/>
              </a:rPr>
              <a:t>cSad</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nh</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okyh</a:t>
            </a:r>
            <a:r>
              <a:rPr lang="en-GB" sz="2000" dirty="0">
                <a:solidFill>
                  <a:srgbClr val="000000"/>
                </a:solidFill>
                <a:latin typeface="Kruti Dev 010" pitchFamily="2" charset="0"/>
              </a:rPr>
              <a:t> _.k dh </a:t>
            </a:r>
            <a:r>
              <a:rPr lang="hi-IN" sz="1400" dirty="0">
                <a:solidFill>
                  <a:srgbClr val="000000"/>
                </a:solidFill>
                <a:latin typeface="Kruti Dev 010" pitchFamily="2" charset="0"/>
              </a:rPr>
              <a:t>किश्तों</a:t>
            </a:r>
            <a:r>
              <a:rPr lang="en-US"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dgka</a:t>
            </a:r>
            <a:r>
              <a:rPr lang="en-GB" sz="2000" dirty="0">
                <a:solidFill>
                  <a:srgbClr val="000000"/>
                </a:solidFill>
                <a:latin typeface="Kruti Dev 010" pitchFamily="2" charset="0"/>
              </a:rPr>
              <a:t> fn[</a:t>
            </a:r>
            <a:r>
              <a:rPr lang="en-GB" sz="2000" dirty="0" err="1">
                <a:solidFill>
                  <a:srgbClr val="000000"/>
                </a:solidFill>
                <a:latin typeface="Kruti Dev 010" pitchFamily="2" charset="0"/>
              </a:rPr>
              <a:t>kkrs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a:t>
            </a:r>
          </a:p>
          <a:p>
            <a:pPr marL="87313" lvl="1">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3-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fuos’k</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xbZ</a:t>
            </a:r>
            <a:r>
              <a:rPr lang="en-GB" sz="2000" dirty="0">
                <a:solidFill>
                  <a:srgbClr val="000000"/>
                </a:solidFill>
                <a:latin typeface="Kruti Dev 010" pitchFamily="2" charset="0"/>
              </a:rPr>
              <a:t> </a:t>
            </a:r>
            <a:r>
              <a:rPr lang="hi-IN" sz="1400" dirty="0">
                <a:solidFill>
                  <a:srgbClr val="000000"/>
                </a:solidFill>
                <a:latin typeface="Kruti Dev 010" pitchFamily="2" charset="0"/>
              </a:rPr>
              <a:t>राशि</a:t>
            </a:r>
          </a:p>
          <a:p>
            <a:pPr marL="87313" lvl="1">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dks</a:t>
            </a:r>
            <a:r>
              <a:rPr lang="en-GB" sz="2000" dirty="0">
                <a:solidFill>
                  <a:srgbClr val="000000"/>
                </a:solidFill>
                <a:latin typeface="Kruti Dev 010" pitchFamily="2" charset="0"/>
              </a:rPr>
              <a:t> ge </a:t>
            </a:r>
            <a:r>
              <a:rPr lang="en-GB" sz="2000" dirty="0" err="1">
                <a:solidFill>
                  <a:srgbClr val="000000"/>
                </a:solidFill>
                <a:latin typeface="Kruti Dev 010" pitchFamily="2" charset="0"/>
              </a:rPr>
              <a:t>dgka</a:t>
            </a:r>
            <a:r>
              <a:rPr lang="en-GB" sz="2000" dirty="0">
                <a:solidFill>
                  <a:srgbClr val="000000"/>
                </a:solidFill>
                <a:latin typeface="Kruti Dev 010" pitchFamily="2" charset="0"/>
              </a:rPr>
              <a:t> fn[</a:t>
            </a:r>
            <a:r>
              <a:rPr lang="en-GB" sz="2000" dirty="0" err="1">
                <a:solidFill>
                  <a:srgbClr val="000000"/>
                </a:solidFill>
                <a:latin typeface="Kruti Dev 010" pitchFamily="2" charset="0"/>
              </a:rPr>
              <a:t>kkrs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a:t>
            </a:r>
          </a:p>
          <a:p>
            <a:pPr marL="87313" lvl="1">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2000" dirty="0">
              <a:solidFill>
                <a:srgbClr val="000000"/>
              </a:solidFill>
              <a:latin typeface="Kruti Dev 010" pitchFamily="2" charset="0"/>
            </a:endParaRPr>
          </a:p>
          <a:p>
            <a:pPr marL="87313" lvl="1">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;s ,d </a:t>
            </a:r>
            <a:r>
              <a:rPr lang="en-GB" sz="2000" dirty="0" err="1">
                <a:solidFill>
                  <a:srgbClr val="000000"/>
                </a:solidFill>
                <a:latin typeface="Kruti Dev 010" pitchFamily="2" charset="0"/>
              </a:rPr>
              <a:t>cSaysl</a:t>
            </a:r>
            <a:r>
              <a:rPr lang="en-GB" sz="2000" dirty="0">
                <a:solidFill>
                  <a:srgbClr val="000000"/>
                </a:solidFill>
                <a:latin typeface="Kruti Dev 010" pitchFamily="2" charset="0"/>
              </a:rPr>
              <a:t> ’</a:t>
            </a:r>
            <a:r>
              <a:rPr lang="en-GB" sz="2000" dirty="0" err="1">
                <a:solidFill>
                  <a:srgbClr val="000000"/>
                </a:solidFill>
                <a:latin typeface="Kruti Dev 010" pitchFamily="2" charset="0"/>
              </a:rPr>
              <a:t>khV</a:t>
            </a:r>
            <a:r>
              <a:rPr lang="en-GB" sz="2000" dirty="0">
                <a:solidFill>
                  <a:srgbClr val="000000"/>
                </a:solidFill>
                <a:latin typeface="Kruti Dev 010" pitchFamily="2" charset="0"/>
              </a:rPr>
              <a:t> @</a:t>
            </a:r>
            <a:r>
              <a:rPr lang="en-GB" sz="2000" dirty="0" err="1">
                <a:solidFill>
                  <a:srgbClr val="000000"/>
                </a:solidFill>
                <a:latin typeface="Kruti Dev 010" pitchFamily="2" charset="0"/>
              </a:rPr>
              <a:t>rqyuk</a:t>
            </a:r>
            <a:r>
              <a:rPr lang="en-GB" sz="2000" dirty="0">
                <a:solidFill>
                  <a:srgbClr val="000000"/>
                </a:solidFill>
                <a:latin typeface="Kruti Dev 010" pitchFamily="2" charset="0"/>
              </a:rPr>
              <a:t> i=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fn[</a:t>
            </a:r>
            <a:r>
              <a:rPr lang="en-GB" sz="2000" dirty="0" err="1">
                <a:solidFill>
                  <a:srgbClr val="000000"/>
                </a:solidFill>
                <a:latin typeface="Kruti Dev 010" pitchFamily="2" charset="0"/>
              </a:rPr>
              <a:t>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tks</a:t>
            </a:r>
            <a:r>
              <a:rPr lang="en-GB" sz="2000" dirty="0">
                <a:solidFill>
                  <a:srgbClr val="000000"/>
                </a:solidFill>
                <a:latin typeface="Kruti Dev 010" pitchFamily="2" charset="0"/>
              </a:rPr>
              <a:t> ge </a:t>
            </a:r>
            <a:r>
              <a:rPr lang="en-GB" sz="2000" dirty="0" err="1">
                <a:solidFill>
                  <a:srgbClr val="000000"/>
                </a:solidFill>
                <a:latin typeface="Kruti Dev 010" pitchFamily="2" charset="0"/>
              </a:rPr>
              <a:t>ckn</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ns[</a:t>
            </a:r>
            <a:r>
              <a:rPr lang="en-GB" sz="2000" dirty="0" err="1">
                <a:solidFill>
                  <a:srgbClr val="000000"/>
                </a:solidFill>
                <a:latin typeface="Kruti Dev 010" pitchFamily="2" charset="0"/>
              </a:rPr>
              <a:t>ksaxsA</a:t>
            </a:r>
            <a:r>
              <a:rPr lang="en-GB" sz="2000" dirty="0">
                <a:solidFill>
                  <a:srgbClr val="000000"/>
                </a:solidFill>
                <a:latin typeface="Kruti Dev 010" pitchFamily="2" charset="0"/>
              </a:rPr>
              <a:t> </a:t>
            </a:r>
          </a:p>
        </p:txBody>
      </p:sp>
    </p:spTree>
    <p:extLst>
      <p:ext uri="{BB962C8B-B14F-4D97-AF65-F5344CB8AC3E}">
        <p14:creationId xmlns:p14="http://schemas.microsoft.com/office/powerpoint/2010/main" val="1736195844"/>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4608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1">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4608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1">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46088">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1">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46088">
                                            <p:txEl>
                                              <p:pRg st="3" end="3"/>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46088">
                                            <p:txEl>
                                              <p:pRg st="4" end="4"/>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11">
                                            <p:txEl>
                                              <p:pRg st="4" end="4"/>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46088">
                                            <p:txEl>
                                              <p:pRg st="6" end="6"/>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499"/>
                                          </p:stCondLst>
                                        </p:cTn>
                                        <p:tgtEl>
                                          <p:spTgt spid="10"/>
                                        </p:tgtEl>
                                        <p:attrNameLst>
                                          <p:attrName>style.visibility</p:attrName>
                                        </p:attrNameLst>
                                      </p:cBhvr>
                                      <p:to>
                                        <p:strVal val="visible"/>
                                      </p:to>
                                    </p:set>
                                  </p:childTnLst>
                                </p:cTn>
                              </p:par>
                              <p:par>
                                <p:cTn id="39" presetID="1" presetClass="entr" presetSubtype="0" fill="hold" grpId="0" nodeType="withEffect">
                                  <p:stCondLst>
                                    <p:cond delay="0"/>
                                  </p:stCondLst>
                                  <p:childTnLst>
                                    <p:set>
                                      <p:cBhvr>
                                        <p:cTn id="40" dur="1" fill="hold">
                                          <p:stCondLst>
                                            <p:cond delay="499"/>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autoUpdateAnimBg="0"/>
      <p:bldP spid="12" grpId="0" animBg="1" autoUpdateAnimBg="0"/>
    </p:bld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41</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35544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P&amp;L</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Revenues, costs and profits</a:t>
            </a:r>
          </a:p>
          <a:p>
            <a:pPr marL="457200" indent="-457200">
              <a:buFont typeface="+mj-lt"/>
              <a:buAutoNum type="arabicPeriod"/>
            </a:pPr>
            <a:r>
              <a:rPr lang="en-US" sz="2000" dirty="0"/>
              <a:t>Components of P&amp;L statement - Revenues and Costs</a:t>
            </a:r>
          </a:p>
          <a:p>
            <a:pPr marL="457200" indent="-457200">
              <a:buFont typeface="+mj-lt"/>
              <a:buAutoNum type="arabicPeriod"/>
            </a:pPr>
            <a:r>
              <a:rPr lang="en-US" sz="2000" dirty="0"/>
              <a:t>Direct costs and Inventory</a:t>
            </a:r>
          </a:p>
          <a:p>
            <a:pPr marL="457200" indent="-457200">
              <a:buFont typeface="+mj-lt"/>
              <a:buAutoNum type="arabicPeriod"/>
            </a:pPr>
            <a:r>
              <a:rPr lang="en-US" sz="2000" dirty="0"/>
              <a:t>Cash and profits are not the same</a:t>
            </a:r>
          </a:p>
          <a:p>
            <a:pPr marL="457200" indent="-457200">
              <a:buFont typeface="+mj-lt"/>
              <a:buAutoNum type="arabicPeriod"/>
            </a:pPr>
            <a:r>
              <a:rPr lang="en-US" sz="2000" dirty="0"/>
              <a:t>P&amp;L and Loans</a:t>
            </a:r>
          </a:p>
          <a:p>
            <a:pPr marL="457200" indent="-457200">
              <a:buFont typeface="+mj-lt"/>
              <a:buAutoNum type="arabicPeriod"/>
            </a:pPr>
            <a:r>
              <a:rPr lang="en-US" sz="2000" dirty="0"/>
              <a:t>Components of P&amp;L statement - Gross profits and Net profits</a:t>
            </a:r>
          </a:p>
          <a:p>
            <a:pPr marL="457200" indent="-457200">
              <a:buFont typeface="+mj-lt"/>
              <a:buAutoNum type="arabicPeriod"/>
            </a:pPr>
            <a:r>
              <a:rPr lang="en-US" sz="2000" dirty="0"/>
              <a:t>Profitability</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000" dirty="0">
                <a:solidFill>
                  <a:srgbClr val="000000"/>
                </a:solidFill>
              </a:rPr>
              <a:t>आय, लागत और लाभ </a:t>
            </a:r>
            <a:endParaRPr lang="en-US" sz="2000" dirty="0">
              <a:solidFill>
                <a:srgbClr val="000000"/>
              </a:solidFill>
            </a:endParaRPr>
          </a:p>
          <a:p>
            <a:pPr marL="457200" lvl="1" indent="-457200" eaLnBrk="1" hangingPunct="1">
              <a:lnSpc>
                <a:spcPct val="150000"/>
              </a:lnSpc>
              <a:buSzPct val="100000"/>
              <a:buFont typeface="+mj-lt"/>
              <a:buAutoNum type="arabicPeriod"/>
              <a:defRPr/>
            </a:pPr>
            <a:r>
              <a:rPr lang="hi-IN" sz="2000" dirty="0">
                <a:solidFill>
                  <a:srgbClr val="000000"/>
                </a:solidFill>
              </a:rPr>
              <a:t>पी एंड एल कथन के घटक - आय और लागत</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प्रत्यक्ष लागत और </a:t>
            </a:r>
            <a:r>
              <a:rPr lang="en-US" sz="2400" b="1" dirty="0" err="1">
                <a:solidFill>
                  <a:srgbClr val="000000"/>
                </a:solidFill>
                <a:latin typeface="Kruti Dev 010" pitchFamily="2" charset="0"/>
              </a:rPr>
              <a:t>bUosaVªh</a:t>
            </a:r>
            <a:endParaRPr lang="en-US" sz="2400" b="1" dirty="0">
              <a:solidFill>
                <a:srgbClr val="000000"/>
              </a:solidFill>
              <a:latin typeface="Kruti Dev 010" pitchFamily="2" charset="0"/>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नकद और लाभ समान नहीं हैं</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और ऋण</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कथन के घटक - सकल लाभ और शुद्ध मुनाफा</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लाभप्रदता</a:t>
            </a:r>
            <a:endParaRPr lang="en-US" sz="2000" dirty="0">
              <a:solidFill>
                <a:srgbClr val="000000"/>
              </a:solidFill>
            </a:endParaRPr>
          </a:p>
          <a:p>
            <a:pPr marL="0" lvl="1" indent="0" eaLnBrk="1" hangingPunct="1">
              <a:lnSpc>
                <a:spcPct val="150000"/>
              </a:lnSpc>
              <a:buSzPct val="100000"/>
              <a:defRPr/>
            </a:pPr>
            <a:endParaRPr lang="en-US" sz="2400" dirty="0">
              <a:solidFill>
                <a:srgbClr val="000000"/>
              </a:solidFill>
              <a:cs typeface="Arial" charset="0"/>
            </a:endParaRPr>
          </a:p>
        </p:txBody>
      </p:sp>
      <p:sp>
        <p:nvSpPr>
          <p:cNvPr id="9" name="Text Box 17"/>
          <p:cNvSpPr txBox="1">
            <a:spLocks noChangeArrowheads="1"/>
          </p:cNvSpPr>
          <p:nvPr/>
        </p:nvSpPr>
        <p:spPr bwMode="auto">
          <a:xfrm>
            <a:off x="-57150" y="32797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57150" y="2667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57150" y="23622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7" name="Text Box 17"/>
          <p:cNvSpPr txBox="1">
            <a:spLocks noChangeArrowheads="1"/>
          </p:cNvSpPr>
          <p:nvPr/>
        </p:nvSpPr>
        <p:spPr bwMode="auto">
          <a:xfrm>
            <a:off x="-57150" y="14509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8"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328650742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0" end="0"/>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3" end="3"/>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4">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4">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Title 1"/>
          <p:cNvSpPr>
            <a:spLocks noGrp="1"/>
          </p:cNvSpPr>
          <p:nvPr>
            <p:ph type="title"/>
          </p:nvPr>
        </p:nvSpPr>
        <p:spPr>
          <a:xfrm>
            <a:off x="304800" y="228600"/>
            <a:ext cx="41148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Profit &amp; Loss Statement: </a:t>
            </a:r>
            <a:br>
              <a:rPr sz="2400" dirty="0"/>
            </a:br>
            <a:r>
              <a:rPr lang="en-IN" sz="2400" dirty="0"/>
              <a:t>Gross</a:t>
            </a:r>
            <a:r>
              <a:rPr lang="en-US" sz="2400" dirty="0">
                <a:solidFill>
                  <a:srgbClr val="000000"/>
                </a:solidFill>
                <a:latin typeface="Arial" charset="0"/>
              </a:rPr>
              <a:t> Profit</a:t>
            </a:r>
          </a:p>
        </p:txBody>
      </p:sp>
      <p:sp>
        <p:nvSpPr>
          <p:cNvPr id="36867" name="Content Placeholder 2"/>
          <p:cNvSpPr>
            <a:spLocks noGrp="1"/>
          </p:cNvSpPr>
          <p:nvPr>
            <p:ph idx="1"/>
          </p:nvPr>
        </p:nvSpPr>
        <p:spPr>
          <a:xfrm>
            <a:off x="304800" y="1143000"/>
            <a:ext cx="4114800" cy="3886200"/>
          </a:xfrm>
          <a:ln>
            <a:solidFill>
              <a:srgbClr val="000000"/>
            </a:solidFill>
            <a:round/>
          </a:ln>
        </p:spPr>
        <p:txBody>
          <a:bodyPr lIns="82945" tIns="41473" rIns="82945" bIns="41473"/>
          <a:lstStyle/>
          <a:p>
            <a:pPr marL="200025" indent="-200025" eaLnBrk="1" hangingPunct="1">
              <a:lnSpc>
                <a:spcPct val="14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rPr>
              <a:t>There are different kinds of profits. We calculate profits based on different categories of costs</a:t>
            </a:r>
          </a:p>
          <a:p>
            <a:pPr marL="200025" indent="-200025" eaLnBrk="1" hangingPunct="1">
              <a:lnSpc>
                <a:spcPct val="14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rPr>
              <a:t>We will look at two main types of profits – Gross &amp; Net</a:t>
            </a:r>
            <a:endParaRPr lang="mr-IN" dirty="0">
              <a:solidFill>
                <a:srgbClr val="000000"/>
              </a:solidFill>
              <a:latin typeface="Arial" charset="0"/>
              <a:cs typeface="Arial" charset="0"/>
            </a:endParaRPr>
          </a:p>
          <a:p>
            <a:pPr marL="200025" indent="-200025" eaLnBrk="1" hangingPunct="1">
              <a:lnSpc>
                <a:spcPct val="14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Arial" charset="0"/>
              </a:rPr>
              <a:t>Gross Profit  =  Revenue – Direct Costs</a:t>
            </a:r>
          </a:p>
        </p:txBody>
      </p:sp>
      <p:sp>
        <p:nvSpPr>
          <p:cNvPr id="6" name="Rectangle 5"/>
          <p:cNvSpPr/>
          <p:nvPr/>
        </p:nvSpPr>
        <p:spPr>
          <a:xfrm>
            <a:off x="304800" y="5181600"/>
            <a:ext cx="4114800" cy="1143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500"/>
              </a:spcBef>
              <a:spcAft>
                <a:spcPts val="0"/>
              </a:spcAft>
              <a:defRPr/>
            </a:pPr>
            <a:r>
              <a:rPr lang="en-US" sz="2000" b="1" dirty="0">
                <a:solidFill>
                  <a:schemeClr val="tx1"/>
                </a:solidFill>
                <a:latin typeface="Garamond" pitchFamily="18" charset="0"/>
              </a:rPr>
              <a:t>Discussion:  </a:t>
            </a:r>
            <a:r>
              <a:rPr lang="en-US" sz="2000" dirty="0">
                <a:solidFill>
                  <a:schemeClr val="tx1"/>
                </a:solidFill>
                <a:latin typeface="Garamond" pitchFamily="18" charset="0"/>
              </a:rPr>
              <a:t>Find out the Gross Profit for Sundari Garments for the given year. How is the business doing?</a:t>
            </a:r>
          </a:p>
        </p:txBody>
      </p:sp>
      <p:sp>
        <p:nvSpPr>
          <p:cNvPr id="27653"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FA0CF514-E41B-4B68-9BD2-30B1797E9B32}" type="slidenum">
              <a:rPr lang="en-US" sz="1600" b="1">
                <a:latin typeface="Calibri" pitchFamily="34" charset="0"/>
              </a:rPr>
              <a:pPr algn="ctr"/>
              <a:t>42</a:t>
            </a:fld>
            <a:endParaRPr lang="mr-IN" sz="1600" b="1">
              <a:latin typeface="Calibri" pitchFamily="34" charset="0"/>
            </a:endParaRPr>
          </a:p>
        </p:txBody>
      </p:sp>
      <p:sp>
        <p:nvSpPr>
          <p:cNvPr id="11" name="Title 1"/>
          <p:cNvSpPr txBox="1">
            <a:spLocks/>
          </p:cNvSpPr>
          <p:nvPr/>
        </p:nvSpPr>
        <p:spPr bwMode="auto">
          <a:xfrm>
            <a:off x="4724400" y="228600"/>
            <a:ext cx="41148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vkSj</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gkfu</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C;kSjk</a:t>
            </a:r>
            <a:r>
              <a:rPr lang="en-US" sz="2400" dirty="0">
                <a:solidFill>
                  <a:srgbClr val="000000"/>
                </a:solidFill>
                <a:latin typeface="Kruti Dev 010" pitchFamily="2" charset="0"/>
              </a:rPr>
              <a:t>% </a:t>
            </a:r>
            <a:r>
              <a:rPr lang="en-US" sz="2400" dirty="0" err="1">
                <a:solidFill>
                  <a:srgbClr val="000000"/>
                </a:solidFill>
                <a:latin typeface="Kruti Dev 010" pitchFamily="2" charset="0"/>
              </a:rPr>
              <a:t>ldy</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ykHk</a:t>
            </a:r>
            <a:endParaRPr lang="en-US" sz="2400" dirty="0">
              <a:solidFill>
                <a:srgbClr val="000000"/>
              </a:solidFill>
              <a:latin typeface="Arial" charset="0"/>
            </a:endParaRPr>
          </a:p>
        </p:txBody>
      </p:sp>
      <p:sp>
        <p:nvSpPr>
          <p:cNvPr id="12" name="Content Placeholder 2"/>
          <p:cNvSpPr txBox="1">
            <a:spLocks/>
          </p:cNvSpPr>
          <p:nvPr/>
        </p:nvSpPr>
        <p:spPr bwMode="auto">
          <a:xfrm>
            <a:off x="4724400" y="1143000"/>
            <a:ext cx="4114800" cy="38862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4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ykHk</a:t>
            </a:r>
            <a:r>
              <a:rPr lang="en-US" dirty="0">
                <a:solidFill>
                  <a:srgbClr val="000000"/>
                </a:solidFill>
                <a:latin typeface="Kruti Dev 010" pitchFamily="2" charset="0"/>
              </a:rPr>
              <a:t> </a:t>
            </a:r>
            <a:r>
              <a:rPr lang="en-US" dirty="0" err="1">
                <a:solidFill>
                  <a:srgbClr val="000000"/>
                </a:solidFill>
                <a:latin typeface="Kruti Dev 010" pitchFamily="2" charset="0"/>
              </a:rPr>
              <a:t>fofHkUu</a:t>
            </a:r>
            <a:r>
              <a:rPr lang="en-US" dirty="0">
                <a:solidFill>
                  <a:srgbClr val="000000"/>
                </a:solidFill>
                <a:latin typeface="Kruti Dev 010" pitchFamily="2" charset="0"/>
              </a:rPr>
              <a:t> </a:t>
            </a:r>
            <a:r>
              <a:rPr lang="en-US" dirty="0" err="1">
                <a:solidFill>
                  <a:srgbClr val="000000"/>
                </a:solidFill>
                <a:latin typeface="Kruti Dev 010" pitchFamily="2" charset="0"/>
              </a:rPr>
              <a:t>izdkj</a:t>
            </a:r>
            <a:r>
              <a:rPr lang="en-US" dirty="0">
                <a:solidFill>
                  <a:srgbClr val="000000"/>
                </a:solidFill>
                <a:latin typeface="Kruti Dev 010" pitchFamily="2" charset="0"/>
              </a:rPr>
              <a:t> </a:t>
            </a:r>
            <a:r>
              <a:rPr lang="en-US" dirty="0" err="1">
                <a:solidFill>
                  <a:srgbClr val="000000"/>
                </a:solidFill>
                <a:latin typeface="Kruti Dev 010" pitchFamily="2" charset="0"/>
              </a:rPr>
              <a:t>ds</a:t>
            </a:r>
            <a:r>
              <a:rPr lang="en-US" dirty="0">
                <a:solidFill>
                  <a:srgbClr val="000000"/>
                </a:solidFill>
                <a:latin typeface="Kruti Dev 010" pitchFamily="2" charset="0"/>
              </a:rPr>
              <a:t> </a:t>
            </a:r>
            <a:r>
              <a:rPr lang="en-US" dirty="0" err="1">
                <a:solidFill>
                  <a:srgbClr val="000000"/>
                </a:solidFill>
                <a:latin typeface="Kruti Dev 010" pitchFamily="2" charset="0"/>
              </a:rPr>
              <a:t>gksrs</a:t>
            </a:r>
            <a:r>
              <a:rPr lang="en-US" dirty="0">
                <a:solidFill>
                  <a:srgbClr val="000000"/>
                </a:solidFill>
                <a:latin typeface="Kruti Dev 010" pitchFamily="2" charset="0"/>
              </a:rPr>
              <a:t> </a:t>
            </a:r>
            <a:r>
              <a:rPr lang="en-US" dirty="0" err="1">
                <a:solidFill>
                  <a:srgbClr val="000000"/>
                </a:solidFill>
                <a:latin typeface="Kruti Dev 010" pitchFamily="2" charset="0"/>
              </a:rPr>
              <a:t>gSaA</a:t>
            </a:r>
            <a:r>
              <a:rPr lang="en-US" dirty="0">
                <a:solidFill>
                  <a:srgbClr val="000000"/>
                </a:solidFill>
                <a:latin typeface="Kruti Dev 010" pitchFamily="2" charset="0"/>
              </a:rPr>
              <a:t> </a:t>
            </a: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ykHk</a:t>
            </a:r>
            <a:r>
              <a:rPr lang="en-US" dirty="0">
                <a:solidFill>
                  <a:srgbClr val="000000"/>
                </a:solidFill>
                <a:latin typeface="Kruti Dev 010" pitchFamily="2" charset="0"/>
              </a:rPr>
              <a:t> dh x.kuk </a:t>
            </a:r>
            <a:r>
              <a:rPr lang="en-US" dirty="0" err="1">
                <a:solidFill>
                  <a:srgbClr val="000000"/>
                </a:solidFill>
                <a:latin typeface="Kruti Dev 010" pitchFamily="2" charset="0"/>
              </a:rPr>
              <a:t>ykxr</a:t>
            </a:r>
            <a:r>
              <a:rPr lang="en-US" dirty="0">
                <a:solidFill>
                  <a:srgbClr val="000000"/>
                </a:solidFill>
                <a:latin typeface="Kruti Dev 010" pitchFamily="2" charset="0"/>
              </a:rPr>
              <a:t> </a:t>
            </a:r>
            <a:r>
              <a:rPr lang="en-US" dirty="0" err="1">
                <a:solidFill>
                  <a:srgbClr val="000000"/>
                </a:solidFill>
                <a:latin typeface="Kruti Dev 010" pitchFamily="2" charset="0"/>
              </a:rPr>
              <a:t>ds</a:t>
            </a:r>
            <a:r>
              <a:rPr lang="en-US" dirty="0">
                <a:solidFill>
                  <a:srgbClr val="000000"/>
                </a:solidFill>
                <a:latin typeface="Kruti Dev 010" pitchFamily="2" charset="0"/>
              </a:rPr>
              <a:t> </a:t>
            </a:r>
            <a:r>
              <a:rPr lang="en-US" dirty="0" err="1">
                <a:solidFill>
                  <a:srgbClr val="000000"/>
                </a:solidFill>
                <a:latin typeface="Kruti Dev 010" pitchFamily="2" charset="0"/>
              </a:rPr>
              <a:t>fofHkUu</a:t>
            </a:r>
            <a:r>
              <a:rPr lang="en-US" dirty="0">
                <a:solidFill>
                  <a:srgbClr val="000000"/>
                </a:solidFill>
                <a:latin typeface="Kruti Dev 010" pitchFamily="2" charset="0"/>
              </a:rPr>
              <a:t> </a:t>
            </a:r>
            <a:r>
              <a:rPr lang="en-US" dirty="0" err="1">
                <a:solidFill>
                  <a:srgbClr val="000000"/>
                </a:solidFill>
                <a:latin typeface="Kruti Dev 010" pitchFamily="2" charset="0"/>
              </a:rPr>
              <a:t>oxksZa</a:t>
            </a:r>
            <a:r>
              <a:rPr lang="en-US" dirty="0">
                <a:solidFill>
                  <a:srgbClr val="000000"/>
                </a:solidFill>
                <a:latin typeface="Kruti Dev 010" pitchFamily="2" charset="0"/>
              </a:rPr>
              <a:t> </a:t>
            </a:r>
            <a:r>
              <a:rPr lang="en-US" dirty="0" err="1">
                <a:solidFill>
                  <a:srgbClr val="000000"/>
                </a:solidFill>
                <a:latin typeface="Kruti Dev 010" pitchFamily="2" charset="0"/>
              </a:rPr>
              <a:t>ds</a:t>
            </a:r>
            <a:r>
              <a:rPr lang="en-US" dirty="0">
                <a:solidFill>
                  <a:srgbClr val="000000"/>
                </a:solidFill>
                <a:latin typeface="Kruti Dev 010" pitchFamily="2" charset="0"/>
              </a:rPr>
              <a:t> </a:t>
            </a:r>
            <a:r>
              <a:rPr lang="en-US" dirty="0" err="1">
                <a:solidFill>
                  <a:srgbClr val="000000"/>
                </a:solidFill>
                <a:latin typeface="Kruti Dev 010" pitchFamily="2" charset="0"/>
              </a:rPr>
              <a:t>vk</a:t>
            </a:r>
            <a:r>
              <a:rPr lang="en-US" dirty="0">
                <a:solidFill>
                  <a:srgbClr val="000000"/>
                </a:solidFill>
                <a:latin typeface="Kruti Dev 010" pitchFamily="2" charset="0"/>
              </a:rPr>
              <a:t>/</a:t>
            </a:r>
            <a:r>
              <a:rPr lang="en-US" dirty="0" err="1">
                <a:solidFill>
                  <a:srgbClr val="000000"/>
                </a:solidFill>
                <a:latin typeface="Kruti Dev 010" pitchFamily="2" charset="0"/>
              </a:rPr>
              <a:t>kkj</a:t>
            </a:r>
            <a:r>
              <a:rPr lang="en-US" dirty="0">
                <a:solidFill>
                  <a:srgbClr val="000000"/>
                </a:solidFill>
                <a:latin typeface="Kruti Dev 010" pitchFamily="2" charset="0"/>
              </a:rPr>
              <a:t> </a:t>
            </a:r>
            <a:r>
              <a:rPr lang="en-US" dirty="0" err="1">
                <a:solidFill>
                  <a:srgbClr val="000000"/>
                </a:solidFill>
                <a:latin typeface="Kruti Dev 010" pitchFamily="2" charset="0"/>
              </a:rPr>
              <a:t>ij</a:t>
            </a:r>
            <a:r>
              <a:rPr lang="en-US" dirty="0">
                <a:solidFill>
                  <a:srgbClr val="000000"/>
                </a:solidFill>
                <a:latin typeface="Kruti Dev 010" pitchFamily="2" charset="0"/>
              </a:rPr>
              <a:t> </a:t>
            </a:r>
            <a:r>
              <a:rPr lang="en-US" dirty="0" err="1">
                <a:solidFill>
                  <a:srgbClr val="000000"/>
                </a:solidFill>
                <a:latin typeface="Kruti Dev 010" pitchFamily="2" charset="0"/>
              </a:rPr>
              <a:t>djrs</a:t>
            </a:r>
            <a:r>
              <a:rPr lang="en-US" dirty="0">
                <a:solidFill>
                  <a:srgbClr val="000000"/>
                </a:solidFill>
                <a:latin typeface="Kruti Dev 010" pitchFamily="2" charset="0"/>
              </a:rPr>
              <a:t> </a:t>
            </a:r>
            <a:r>
              <a:rPr lang="en-US" dirty="0" err="1">
                <a:solidFill>
                  <a:srgbClr val="000000"/>
                </a:solidFill>
                <a:latin typeface="Kruti Dev 010" pitchFamily="2" charset="0"/>
              </a:rPr>
              <a:t>gSa</a:t>
            </a:r>
            <a:endParaRPr lang="en-US" sz="2000" dirty="0">
              <a:solidFill>
                <a:srgbClr val="000000"/>
              </a:solidFill>
              <a:latin typeface="Arial" charset="0"/>
            </a:endParaRPr>
          </a:p>
          <a:p>
            <a:pPr marL="200025" indent="-200025" eaLnBrk="1" hangingPunct="1">
              <a:lnSpc>
                <a:spcPct val="14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ge</a:t>
            </a:r>
            <a:r>
              <a:rPr lang="en-US" dirty="0">
                <a:solidFill>
                  <a:srgbClr val="000000"/>
                </a:solidFill>
                <a:latin typeface="Kruti Dev 010" pitchFamily="2" charset="0"/>
              </a:rPr>
              <a:t> </a:t>
            </a:r>
            <a:r>
              <a:rPr lang="en-US" dirty="0" err="1">
                <a:solidFill>
                  <a:srgbClr val="000000"/>
                </a:solidFill>
                <a:latin typeface="Kruti Dev 010" pitchFamily="2" charset="0"/>
              </a:rPr>
              <a:t>ykHk</a:t>
            </a:r>
            <a:r>
              <a:rPr lang="en-US" dirty="0">
                <a:solidFill>
                  <a:srgbClr val="000000"/>
                </a:solidFill>
                <a:latin typeface="Kruti Dev 010" pitchFamily="2" charset="0"/>
              </a:rPr>
              <a:t> </a:t>
            </a:r>
            <a:r>
              <a:rPr lang="en-US" dirty="0" err="1">
                <a:solidFill>
                  <a:srgbClr val="000000"/>
                </a:solidFill>
                <a:latin typeface="Kruti Dev 010" pitchFamily="2" charset="0"/>
              </a:rPr>
              <a:t>ds</a:t>
            </a:r>
            <a:r>
              <a:rPr lang="en-US" dirty="0">
                <a:solidFill>
                  <a:srgbClr val="000000"/>
                </a:solidFill>
                <a:latin typeface="Kruti Dev 010" pitchFamily="2" charset="0"/>
              </a:rPr>
              <a:t> </a:t>
            </a:r>
            <a:r>
              <a:rPr lang="en-US" dirty="0" err="1">
                <a:solidFill>
                  <a:srgbClr val="000000"/>
                </a:solidFill>
                <a:latin typeface="Kruti Dev 010" pitchFamily="2" charset="0"/>
              </a:rPr>
              <a:t>nks</a:t>
            </a:r>
            <a:r>
              <a:rPr lang="en-US" dirty="0">
                <a:solidFill>
                  <a:srgbClr val="000000"/>
                </a:solidFill>
                <a:latin typeface="Kruti Dev 010" pitchFamily="2" charset="0"/>
              </a:rPr>
              <a:t> </a:t>
            </a:r>
            <a:r>
              <a:rPr lang="en-US" dirty="0" err="1">
                <a:solidFill>
                  <a:srgbClr val="000000"/>
                </a:solidFill>
                <a:latin typeface="Kruti Dev 010" pitchFamily="2" charset="0"/>
              </a:rPr>
              <a:t>izeq</a:t>
            </a:r>
            <a:r>
              <a:rPr lang="en-US" dirty="0">
                <a:solidFill>
                  <a:srgbClr val="000000"/>
                </a:solidFill>
                <a:latin typeface="Kruti Dev 010" pitchFamily="2" charset="0"/>
              </a:rPr>
              <a:t>[k </a:t>
            </a:r>
            <a:r>
              <a:rPr lang="en-US" dirty="0" err="1">
                <a:solidFill>
                  <a:srgbClr val="000000"/>
                </a:solidFill>
                <a:latin typeface="Kruti Dev 010" pitchFamily="2" charset="0"/>
              </a:rPr>
              <a:t>enksa</a:t>
            </a:r>
            <a:r>
              <a:rPr lang="en-US" dirty="0">
                <a:solidFill>
                  <a:srgbClr val="000000"/>
                </a:solidFill>
                <a:latin typeface="Kruti Dev 010" pitchFamily="2" charset="0"/>
              </a:rPr>
              <a:t> </a:t>
            </a:r>
            <a:r>
              <a:rPr lang="en-US" dirty="0" err="1">
                <a:solidFill>
                  <a:srgbClr val="000000"/>
                </a:solidFill>
                <a:latin typeface="Kruti Dev 010" pitchFamily="2" charset="0"/>
              </a:rPr>
              <a:t>ds</a:t>
            </a:r>
            <a:r>
              <a:rPr lang="en-US" dirty="0">
                <a:solidFill>
                  <a:srgbClr val="000000"/>
                </a:solidFill>
                <a:latin typeface="Kruti Dev 010" pitchFamily="2" charset="0"/>
              </a:rPr>
              <a:t> </a:t>
            </a:r>
            <a:r>
              <a:rPr lang="en-US" dirty="0" err="1">
                <a:solidFill>
                  <a:srgbClr val="000000"/>
                </a:solidFill>
                <a:latin typeface="Kruti Dev 010" pitchFamily="2" charset="0"/>
              </a:rPr>
              <a:t>ckjs</a:t>
            </a:r>
            <a:r>
              <a:rPr lang="en-US" dirty="0">
                <a:solidFill>
                  <a:srgbClr val="000000"/>
                </a:solidFill>
                <a:latin typeface="Kruti Dev 010" pitchFamily="2" charset="0"/>
              </a:rPr>
              <a:t> </a:t>
            </a:r>
            <a:r>
              <a:rPr lang="en-US" dirty="0" err="1">
                <a:solidFill>
                  <a:srgbClr val="000000"/>
                </a:solidFill>
                <a:latin typeface="Kruti Dev 010" pitchFamily="2" charset="0"/>
              </a:rPr>
              <a:t>esa</a:t>
            </a:r>
            <a:r>
              <a:rPr lang="en-US" dirty="0">
                <a:solidFill>
                  <a:srgbClr val="000000"/>
                </a:solidFill>
                <a:latin typeface="Kruti Dev 010" pitchFamily="2" charset="0"/>
              </a:rPr>
              <a:t> </a:t>
            </a:r>
            <a:r>
              <a:rPr lang="en-US" dirty="0" err="1">
                <a:solidFill>
                  <a:srgbClr val="000000"/>
                </a:solidFill>
                <a:latin typeface="Kruti Dev 010" pitchFamily="2" charset="0"/>
              </a:rPr>
              <a:t>tkusaxs</a:t>
            </a:r>
            <a:r>
              <a:rPr lang="en-US" dirty="0">
                <a:solidFill>
                  <a:srgbClr val="000000"/>
                </a:solidFill>
                <a:latin typeface="Kruti Dev 010" pitchFamily="2" charset="0"/>
              </a:rPr>
              <a:t> &amp; </a:t>
            </a:r>
            <a:r>
              <a:rPr lang="en-US" dirty="0" err="1">
                <a:solidFill>
                  <a:srgbClr val="000000"/>
                </a:solidFill>
                <a:latin typeface="Kruti Dev 010" pitchFamily="2" charset="0"/>
              </a:rPr>
              <a:t>ldy</a:t>
            </a:r>
            <a:r>
              <a:rPr lang="en-US" dirty="0">
                <a:solidFill>
                  <a:srgbClr val="000000"/>
                </a:solidFill>
                <a:latin typeface="Kruti Dev 010" pitchFamily="2" charset="0"/>
              </a:rPr>
              <a:t> </a:t>
            </a:r>
            <a:r>
              <a:rPr lang="en-US" dirty="0" err="1">
                <a:solidFill>
                  <a:srgbClr val="000000"/>
                </a:solidFill>
                <a:latin typeface="Kruti Dev 010" pitchFamily="2" charset="0"/>
              </a:rPr>
              <a:t>vkSj</a:t>
            </a:r>
            <a:r>
              <a:rPr lang="en-US" dirty="0">
                <a:solidFill>
                  <a:srgbClr val="000000"/>
                </a:solidFill>
                <a:latin typeface="Kruti Dev 010" pitchFamily="2" charset="0"/>
              </a:rPr>
              <a:t> '</a:t>
            </a:r>
            <a:r>
              <a:rPr lang="en-US" dirty="0" err="1">
                <a:solidFill>
                  <a:srgbClr val="000000"/>
                </a:solidFill>
                <a:latin typeface="Kruti Dev 010" pitchFamily="2" charset="0"/>
              </a:rPr>
              <a:t>kq</a:t>
            </a:r>
            <a:r>
              <a:rPr lang="en-US" dirty="0">
                <a:solidFill>
                  <a:srgbClr val="000000"/>
                </a:solidFill>
                <a:latin typeface="Kruti Dev 010" pitchFamily="2" charset="0"/>
              </a:rPr>
              <a:t>)</a:t>
            </a:r>
            <a:endParaRPr lang="mr-IN" dirty="0">
              <a:solidFill>
                <a:srgbClr val="000000"/>
              </a:solidFill>
              <a:latin typeface="Arial" charset="0"/>
              <a:cs typeface="Arial" charset="0"/>
            </a:endParaRPr>
          </a:p>
          <a:p>
            <a:pPr marL="200025" indent="-200025" eaLnBrk="1" hangingPunct="1">
              <a:lnSpc>
                <a:spcPct val="14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ldy</a:t>
            </a:r>
            <a:r>
              <a:rPr lang="en-US" dirty="0">
                <a:solidFill>
                  <a:srgbClr val="000000"/>
                </a:solidFill>
                <a:latin typeface="Kruti Dev 010" pitchFamily="2" charset="0"/>
              </a:rPr>
              <a:t> </a:t>
            </a:r>
            <a:r>
              <a:rPr lang="en-US" dirty="0" err="1">
                <a:solidFill>
                  <a:srgbClr val="000000"/>
                </a:solidFill>
                <a:latin typeface="Kruti Dev 010" pitchFamily="2" charset="0"/>
              </a:rPr>
              <a:t>ykHk</a:t>
            </a:r>
            <a:r>
              <a:rPr lang="en-US" dirty="0">
                <a:solidFill>
                  <a:srgbClr val="000000"/>
                </a:solidFill>
                <a:latin typeface="Kruti Dev 010" pitchFamily="2" charset="0"/>
              </a:rPr>
              <a:t> </a:t>
            </a:r>
            <a:r>
              <a:rPr lang="en-US" sz="2000" dirty="0">
                <a:latin typeface="Kruti Dev 010" pitchFamily="2" charset="0"/>
              </a:rPr>
              <a:t>¾</a:t>
            </a:r>
            <a:r>
              <a:rPr lang="en-US" sz="2000" dirty="0">
                <a:solidFill>
                  <a:srgbClr val="000000"/>
                </a:solidFill>
                <a:latin typeface="Kruti Dev 010" pitchFamily="2" charset="0"/>
              </a:rPr>
              <a:t> </a:t>
            </a:r>
            <a:r>
              <a:rPr lang="en-US" dirty="0" err="1">
                <a:solidFill>
                  <a:srgbClr val="000000"/>
                </a:solidFill>
                <a:latin typeface="Kruti Dev 010" pitchFamily="2" charset="0"/>
              </a:rPr>
              <a:t>fjosU;q</a:t>
            </a:r>
            <a:r>
              <a:rPr lang="en-US" dirty="0">
                <a:solidFill>
                  <a:srgbClr val="000000"/>
                </a:solidFill>
                <a:latin typeface="Kruti Dev 010" pitchFamily="2" charset="0"/>
              </a:rPr>
              <a:t> &amp; </a:t>
            </a:r>
            <a:r>
              <a:rPr lang="en-US" dirty="0" err="1">
                <a:solidFill>
                  <a:srgbClr val="000000"/>
                </a:solidFill>
                <a:latin typeface="Kruti Dev 010" pitchFamily="2" charset="0"/>
              </a:rPr>
              <a:t>izR</a:t>
            </a:r>
            <a:r>
              <a:rPr lang="en-US" dirty="0">
                <a:solidFill>
                  <a:srgbClr val="000000"/>
                </a:solidFill>
                <a:latin typeface="Kruti Dev 010" pitchFamily="2" charset="0"/>
              </a:rPr>
              <a:t>;{k </a:t>
            </a:r>
            <a:r>
              <a:rPr lang="en-US" dirty="0" err="1">
                <a:solidFill>
                  <a:srgbClr val="000000"/>
                </a:solidFill>
                <a:latin typeface="Kruti Dev 010" pitchFamily="2" charset="0"/>
              </a:rPr>
              <a:t>ykxr</a:t>
            </a:r>
            <a:r>
              <a:rPr lang="en-US" dirty="0">
                <a:solidFill>
                  <a:srgbClr val="000000"/>
                </a:solidFill>
                <a:latin typeface="Kruti Dev 010" pitchFamily="2" charset="0"/>
              </a:rPr>
              <a:t> </a:t>
            </a:r>
            <a:endParaRPr lang="en-US" sz="2000" dirty="0">
              <a:solidFill>
                <a:srgbClr val="000000"/>
              </a:solidFill>
              <a:latin typeface="Arial" charset="0"/>
            </a:endParaRPr>
          </a:p>
        </p:txBody>
      </p:sp>
      <p:sp>
        <p:nvSpPr>
          <p:cNvPr id="13" name="Rectangle 12"/>
          <p:cNvSpPr/>
          <p:nvPr/>
        </p:nvSpPr>
        <p:spPr>
          <a:xfrm>
            <a:off x="4724400" y="5181600"/>
            <a:ext cx="4114800" cy="1143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500"/>
              </a:spcBef>
              <a:spcAft>
                <a:spcPts val="0"/>
              </a:spcAft>
              <a:defRPr/>
            </a:pPr>
            <a:r>
              <a:rPr lang="en-US" sz="2000" b="1" dirty="0" err="1">
                <a:solidFill>
                  <a:srgbClr val="000000"/>
                </a:solidFill>
                <a:latin typeface="Kruti Dev 010" pitchFamily="2" charset="0"/>
              </a:rPr>
              <a:t>ppkZ</a:t>
            </a:r>
            <a:r>
              <a:rPr lang="en-US" sz="2000" b="1" dirty="0">
                <a:solidFill>
                  <a:srgbClr val="000000"/>
                </a:solidFill>
                <a:latin typeface="Kruti Dev 010" pitchFamily="2" charset="0"/>
              </a:rPr>
              <a:t>% </a:t>
            </a:r>
            <a:r>
              <a:rPr lang="en-US" sz="2000" dirty="0">
                <a:solidFill>
                  <a:srgbClr val="000000"/>
                </a:solidFill>
                <a:latin typeface="Kruti Dev 010" pitchFamily="2" charset="0"/>
              </a:rPr>
              <a:t>fn, x, </a:t>
            </a:r>
            <a:r>
              <a:rPr lang="en-US" sz="2000" dirty="0" err="1">
                <a:solidFill>
                  <a:srgbClr val="000000"/>
                </a:solidFill>
                <a:latin typeface="Kruti Dev 010" pitchFamily="2" charset="0"/>
              </a:rPr>
              <a:t>lky</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lqanjh</a:t>
            </a:r>
            <a:r>
              <a:rPr lang="en-US" sz="2000" dirty="0">
                <a:solidFill>
                  <a:srgbClr val="000000"/>
                </a:solidFill>
                <a:latin typeface="Kruti Dev 010" pitchFamily="2" charset="0"/>
              </a:rPr>
              <a:t> </a:t>
            </a:r>
            <a:r>
              <a:rPr lang="en-US" sz="2000" dirty="0" err="1">
                <a:solidFill>
                  <a:srgbClr val="000000"/>
                </a:solidFill>
                <a:latin typeface="Kruti Dev 010" pitchFamily="2" charset="0"/>
              </a:rPr>
              <a:t>xkesZaV</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ldy</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irk </a:t>
            </a:r>
            <a:r>
              <a:rPr lang="en-US" sz="2000" dirty="0" err="1">
                <a:solidFill>
                  <a:srgbClr val="000000"/>
                </a:solidFill>
                <a:latin typeface="Kruti Dev 010" pitchFamily="2" charset="0"/>
              </a:rPr>
              <a:t>dhft,A</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dSlk</a:t>
            </a:r>
            <a:r>
              <a:rPr lang="en-US" sz="2000" dirty="0">
                <a:solidFill>
                  <a:srgbClr val="000000"/>
                </a:solidFill>
                <a:latin typeface="Kruti Dev 010" pitchFamily="2" charset="0"/>
              </a:rPr>
              <a:t> </a:t>
            </a:r>
            <a:r>
              <a:rPr lang="en-US" sz="2000" dirty="0" err="1">
                <a:solidFill>
                  <a:srgbClr val="000000"/>
                </a:solidFill>
                <a:latin typeface="Kruti Dev 010" pitchFamily="2" charset="0"/>
              </a:rPr>
              <a:t>py</a:t>
            </a:r>
            <a:r>
              <a:rPr lang="en-US" sz="2000" dirty="0">
                <a:solidFill>
                  <a:srgbClr val="000000"/>
                </a:solidFill>
                <a:latin typeface="Kruti Dev 010" pitchFamily="2" charset="0"/>
              </a:rPr>
              <a:t> </a:t>
            </a:r>
            <a:r>
              <a:rPr lang="en-US" sz="2000" dirty="0" err="1">
                <a:solidFill>
                  <a:srgbClr val="000000"/>
                </a:solidFill>
                <a:latin typeface="Kruti Dev 010" pitchFamily="2" charset="0"/>
              </a:rPr>
              <a:t>jgk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a:t>
            </a:r>
            <a:endParaRPr lang="en-US" sz="2000" dirty="0">
              <a:solidFill>
                <a:schemeClr val="tx1"/>
              </a:solidFill>
              <a:latin typeface="Garamond" pitchFamily="18" charset="0"/>
            </a:endParaRPr>
          </a:p>
        </p:txBody>
      </p:sp>
    </p:spTree>
    <p:extLst>
      <p:ext uri="{BB962C8B-B14F-4D97-AF65-F5344CB8AC3E}">
        <p14:creationId xmlns:p14="http://schemas.microsoft.com/office/powerpoint/2010/main" val="414008140"/>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686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6867">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6867">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6"/>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2">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2">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13" grpId="0" animBg="1"/>
    </p:bld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CF18CF09-72E5-4E03-8327-44E65A3785FB}" type="slidenum">
              <a:rPr lang="en-US" sz="1600" b="1" smtClean="0">
                <a:solidFill>
                  <a:schemeClr val="tx1"/>
                </a:solidFill>
              </a:rPr>
              <a:pPr algn="ctr">
                <a:defRPr/>
              </a:pPr>
              <a:t>43</a:t>
            </a:fld>
            <a:endParaRPr lang="mr-IN" sz="1600" b="1" dirty="0">
              <a:solidFill>
                <a:schemeClr val="tx1"/>
              </a:solidFill>
            </a:endParaRPr>
          </a:p>
        </p:txBody>
      </p:sp>
      <p:sp>
        <p:nvSpPr>
          <p:cNvPr id="11" name="Text Box 2"/>
          <p:cNvSpPr txBox="1">
            <a:spLocks noChangeArrowheads="1"/>
          </p:cNvSpPr>
          <p:nvPr/>
        </p:nvSpPr>
        <p:spPr bwMode="auto">
          <a:xfrm>
            <a:off x="228600" y="1214438"/>
            <a:ext cx="4148138" cy="514191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9" name="Text Box 2"/>
          <p:cNvSpPr txBox="1">
            <a:spLocks noChangeArrowheads="1"/>
          </p:cNvSpPr>
          <p:nvPr/>
        </p:nvSpPr>
        <p:spPr bwMode="auto">
          <a:xfrm>
            <a:off x="268289" y="1214438"/>
            <a:ext cx="4108450" cy="51435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A business makes things (or services) before it sells them to get revenues. </a:t>
            </a: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Since the definition of gross profit requires us to subtract direct costs from revenues, it helps us gauge if the business is doing production well</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Gross loss means:</a:t>
            </a: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Revenues are not enough to cover even the raw material and </a:t>
            </a:r>
            <a:r>
              <a:rPr lang="en-US" dirty="0" err="1">
                <a:solidFill>
                  <a:srgbClr val="000000"/>
                </a:solidFill>
              </a:rPr>
              <a:t>labour</a:t>
            </a:r>
            <a:r>
              <a:rPr lang="en-US" dirty="0">
                <a:solidFill>
                  <a:srgbClr val="000000"/>
                </a:solidFill>
              </a:rPr>
              <a:t> costs of the business</a:t>
            </a:r>
          </a:p>
        </p:txBody>
      </p:sp>
      <p:sp>
        <p:nvSpPr>
          <p:cNvPr id="12294" name="Text Box 1"/>
          <p:cNvSpPr txBox="1">
            <a:spLocks noChangeArrowheads="1"/>
          </p:cNvSpPr>
          <p:nvPr/>
        </p:nvSpPr>
        <p:spPr bwMode="auto">
          <a:xfrm>
            <a:off x="2682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Understanding Gross Profit</a:t>
            </a:r>
          </a:p>
        </p:txBody>
      </p:sp>
      <p:sp>
        <p:nvSpPr>
          <p:cNvPr id="8" name="Text Box 2"/>
          <p:cNvSpPr txBox="1">
            <a:spLocks noChangeArrowheads="1"/>
          </p:cNvSpPr>
          <p:nvPr/>
        </p:nvSpPr>
        <p:spPr bwMode="auto">
          <a:xfrm>
            <a:off x="4730750" y="1214438"/>
            <a:ext cx="4108450" cy="51435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,d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fjosU;q</a:t>
            </a:r>
            <a:r>
              <a:rPr lang="en-GB" sz="2000" dirty="0">
                <a:solidFill>
                  <a:srgbClr val="000000"/>
                </a:solidFill>
                <a:latin typeface="Kruti Dev 010" pitchFamily="2" charset="0"/>
              </a:rPr>
              <a:t> </a:t>
            </a:r>
            <a:r>
              <a:rPr lang="en-GB" sz="2000" dirty="0" err="1">
                <a:solidFill>
                  <a:srgbClr val="000000"/>
                </a:solidFill>
                <a:latin typeface="Kruti Dev 010" pitchFamily="2" charset="0"/>
              </a:rPr>
              <a:t>dekus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phtsa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¼;k</a:t>
            </a:r>
            <a:r>
              <a:rPr lang="en-GB" sz="2000" dirty="0">
                <a:solidFill>
                  <a:srgbClr val="000000"/>
                </a:solidFill>
                <a:latin typeface="Kruti Dev 010" pitchFamily="2" charset="0"/>
              </a:rPr>
              <a:t> </a:t>
            </a:r>
            <a:r>
              <a:rPr lang="en-GB" sz="2000" dirty="0" err="1">
                <a:solidFill>
                  <a:srgbClr val="000000"/>
                </a:solidFill>
                <a:latin typeface="Kruti Dev 010" pitchFamily="2" charset="0"/>
              </a:rPr>
              <a:t>fQj</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lsok,a½</a:t>
            </a:r>
            <a:r>
              <a:rPr lang="en-GB" sz="2000" dirty="0">
                <a:solidFill>
                  <a:srgbClr val="000000"/>
                </a:solidFill>
                <a:latin typeface="Kruti Dev 010" pitchFamily="2" charset="0"/>
              </a:rPr>
              <a:t> </a:t>
            </a:r>
            <a:r>
              <a:rPr lang="en-GB" sz="2000" dirty="0" err="1">
                <a:solidFill>
                  <a:srgbClr val="000000"/>
                </a:solidFill>
                <a:latin typeface="Kruti Dev 010" pitchFamily="2" charset="0"/>
              </a:rPr>
              <a:t>cspus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igys</a:t>
            </a:r>
            <a:r>
              <a:rPr lang="en-GB" sz="2000" dirty="0">
                <a:solidFill>
                  <a:srgbClr val="000000"/>
                </a:solidFill>
                <a:latin typeface="Kruti Dev 010" pitchFamily="2" charset="0"/>
              </a:rPr>
              <a:t> </a:t>
            </a:r>
            <a:r>
              <a:rPr lang="en-GB" sz="2000" dirty="0" err="1">
                <a:solidFill>
                  <a:srgbClr val="000000"/>
                </a:solidFill>
                <a:latin typeface="Kruti Dev 010" pitchFamily="2" charset="0"/>
              </a:rPr>
              <a:t>mUgsa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cukrk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endParaRPr lang="en-US" sz="2000" dirty="0">
              <a:solidFill>
                <a:srgbClr val="000000"/>
              </a:solidFill>
            </a:endParaRP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pwafd</a:t>
            </a:r>
            <a:r>
              <a:rPr lang="en-GB" dirty="0">
                <a:solidFill>
                  <a:srgbClr val="000000"/>
                </a:solidFill>
                <a:latin typeface="Kruti Dev 010" pitchFamily="2" charset="0"/>
              </a:rPr>
              <a:t> </a:t>
            </a:r>
            <a:r>
              <a:rPr lang="en-GB" dirty="0" err="1">
                <a:solidFill>
                  <a:srgbClr val="000000"/>
                </a:solidFill>
                <a:latin typeface="Kruti Dev 010" pitchFamily="2" charset="0"/>
              </a:rPr>
              <a:t>ldy</a:t>
            </a:r>
            <a:r>
              <a:rPr lang="en-GB" dirty="0">
                <a:solidFill>
                  <a:srgbClr val="000000"/>
                </a:solidFill>
                <a:latin typeface="Kruti Dev 010" pitchFamily="2" charset="0"/>
              </a:rPr>
              <a:t> </a:t>
            </a:r>
            <a:r>
              <a:rPr lang="en-GB" dirty="0" err="1">
                <a:solidFill>
                  <a:srgbClr val="000000"/>
                </a:solidFill>
                <a:latin typeface="Kruti Dev 010" pitchFamily="2" charset="0"/>
              </a:rPr>
              <a:t>ykHk</a:t>
            </a:r>
            <a:r>
              <a:rPr lang="en-GB" dirty="0">
                <a:solidFill>
                  <a:srgbClr val="000000"/>
                </a:solidFill>
                <a:latin typeface="Kruti Dev 010" pitchFamily="2" charset="0"/>
              </a:rPr>
              <a:t> dh </a:t>
            </a:r>
            <a:r>
              <a:rPr lang="en-GB" dirty="0" err="1">
                <a:solidFill>
                  <a:srgbClr val="000000"/>
                </a:solidFill>
                <a:latin typeface="Kruti Dev 010" pitchFamily="2" charset="0"/>
              </a:rPr>
              <a:t>ifjHkk"kk</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vuqlkj</a:t>
            </a:r>
            <a:r>
              <a:rPr lang="en-GB" dirty="0">
                <a:solidFill>
                  <a:srgbClr val="000000"/>
                </a:solidFill>
                <a:latin typeface="Kruti Dev 010" pitchFamily="2" charset="0"/>
              </a:rPr>
              <a:t> </a:t>
            </a:r>
            <a:r>
              <a:rPr lang="en-GB" dirty="0" err="1">
                <a:solidFill>
                  <a:srgbClr val="000000"/>
                </a:solidFill>
                <a:latin typeface="Kruti Dev 010" pitchFamily="2" charset="0"/>
              </a:rPr>
              <a:t>gesa</a:t>
            </a:r>
            <a:r>
              <a:rPr lang="en-GB" dirty="0">
                <a:solidFill>
                  <a:srgbClr val="000000"/>
                </a:solidFill>
                <a:latin typeface="Kruti Dev 010" pitchFamily="2" charset="0"/>
              </a:rPr>
              <a:t> </a:t>
            </a:r>
            <a:r>
              <a:rPr lang="en-GB" dirty="0" err="1">
                <a:solidFill>
                  <a:srgbClr val="000000"/>
                </a:solidFill>
                <a:latin typeface="Kruti Dev 010" pitchFamily="2" charset="0"/>
              </a:rPr>
              <a:t>fjosU;q</a:t>
            </a:r>
            <a:r>
              <a:rPr lang="en-GB" dirty="0">
                <a:solidFill>
                  <a:srgbClr val="000000"/>
                </a:solidFill>
                <a:latin typeface="Kruti Dev 010" pitchFamily="2" charset="0"/>
              </a:rPr>
              <a:t> </a:t>
            </a:r>
            <a:r>
              <a:rPr lang="en-GB" dirty="0" err="1">
                <a:solidFill>
                  <a:srgbClr val="000000"/>
                </a:solidFill>
                <a:latin typeface="Kruti Dev 010" pitchFamily="2" charset="0"/>
              </a:rPr>
              <a:t>ls</a:t>
            </a:r>
            <a:r>
              <a:rPr lang="en-GB" dirty="0">
                <a:solidFill>
                  <a:srgbClr val="000000"/>
                </a:solidFill>
                <a:latin typeface="Kruti Dev 010" pitchFamily="2" charset="0"/>
              </a:rPr>
              <a:t> </a:t>
            </a:r>
            <a:r>
              <a:rPr lang="en-GB" dirty="0" err="1">
                <a:solidFill>
                  <a:srgbClr val="000000"/>
                </a:solidFill>
                <a:latin typeface="Kruti Dev 010" pitchFamily="2" charset="0"/>
              </a:rPr>
              <a:t>izR</a:t>
            </a:r>
            <a:r>
              <a:rPr lang="en-GB" dirty="0">
                <a:solidFill>
                  <a:srgbClr val="000000"/>
                </a:solidFill>
                <a:latin typeface="Kruti Dev 010" pitchFamily="2" charset="0"/>
              </a:rPr>
              <a:t>;{k </a:t>
            </a:r>
            <a:r>
              <a:rPr lang="en-GB" dirty="0" err="1">
                <a:solidFill>
                  <a:srgbClr val="000000"/>
                </a:solidFill>
                <a:latin typeface="Kruti Dev 010" pitchFamily="2" charset="0"/>
              </a:rPr>
              <a:t>ykxrksa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kVkus</a:t>
            </a:r>
            <a:r>
              <a:rPr lang="en-GB" dirty="0">
                <a:solidFill>
                  <a:srgbClr val="000000"/>
                </a:solidFill>
                <a:latin typeface="Kruti Dev 010" pitchFamily="2" charset="0"/>
              </a:rPr>
              <a:t> dh t:jr </a:t>
            </a:r>
            <a:r>
              <a:rPr lang="en-GB" dirty="0" err="1">
                <a:solidFill>
                  <a:srgbClr val="000000"/>
                </a:solidFill>
                <a:latin typeface="Kruti Dev 010" pitchFamily="2" charset="0"/>
              </a:rPr>
              <a:t>gksrh</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;g </a:t>
            </a:r>
            <a:r>
              <a:rPr lang="en-GB" dirty="0" err="1">
                <a:solidFill>
                  <a:srgbClr val="000000"/>
                </a:solidFill>
                <a:latin typeface="Kruti Dev 010" pitchFamily="2" charset="0"/>
              </a:rPr>
              <a:t>gesa</a:t>
            </a:r>
            <a:r>
              <a:rPr lang="en-GB" dirty="0">
                <a:solidFill>
                  <a:srgbClr val="000000"/>
                </a:solidFill>
                <a:latin typeface="Kruti Dev 010" pitchFamily="2" charset="0"/>
              </a:rPr>
              <a:t> </a:t>
            </a:r>
            <a:r>
              <a:rPr lang="en-GB" dirty="0" err="1">
                <a:solidFill>
                  <a:srgbClr val="000000"/>
                </a:solidFill>
                <a:latin typeface="Kruti Dev 010" pitchFamily="2" charset="0"/>
              </a:rPr>
              <a:t>bl</a:t>
            </a:r>
            <a:r>
              <a:rPr lang="en-GB" dirty="0">
                <a:solidFill>
                  <a:srgbClr val="000000"/>
                </a:solidFill>
                <a:latin typeface="Kruti Dev 010" pitchFamily="2" charset="0"/>
              </a:rPr>
              <a:t> </a:t>
            </a:r>
            <a:r>
              <a:rPr lang="en-GB" dirty="0" err="1">
                <a:solidFill>
                  <a:srgbClr val="000000"/>
                </a:solidFill>
                <a:latin typeface="Kruti Dev 010" pitchFamily="2" charset="0"/>
              </a:rPr>
              <a:t>ckr</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vanktk</a:t>
            </a:r>
            <a:r>
              <a:rPr lang="en-GB" dirty="0">
                <a:solidFill>
                  <a:srgbClr val="000000"/>
                </a:solidFill>
                <a:latin typeface="Kruti Dev 010" pitchFamily="2" charset="0"/>
              </a:rPr>
              <a:t> </a:t>
            </a:r>
            <a:r>
              <a:rPr lang="en-GB" dirty="0" err="1">
                <a:solidFill>
                  <a:srgbClr val="000000"/>
                </a:solidFill>
                <a:latin typeface="Kruti Dev 010" pitchFamily="2" charset="0"/>
              </a:rPr>
              <a:t>yxkus</a:t>
            </a:r>
            <a:r>
              <a:rPr lang="en-GB" dirty="0">
                <a:solidFill>
                  <a:srgbClr val="000000"/>
                </a:solidFill>
                <a:latin typeface="Kruti Dev 010" pitchFamily="2" charset="0"/>
              </a:rPr>
              <a:t> </a:t>
            </a:r>
            <a:r>
              <a:rPr lang="en-GB" dirty="0" err="1">
                <a:solidFill>
                  <a:srgbClr val="000000"/>
                </a:solidFill>
                <a:latin typeface="Kruti Dev 010" pitchFamily="2" charset="0"/>
              </a:rPr>
              <a:t>easa</a:t>
            </a:r>
            <a:r>
              <a:rPr lang="en-GB" dirty="0">
                <a:solidFill>
                  <a:srgbClr val="000000"/>
                </a:solidFill>
                <a:latin typeface="Kruti Dev 010" pitchFamily="2" charset="0"/>
              </a:rPr>
              <a:t> </a:t>
            </a:r>
            <a:r>
              <a:rPr lang="en-GB" dirty="0" err="1">
                <a:solidFill>
                  <a:srgbClr val="000000"/>
                </a:solidFill>
                <a:latin typeface="Kruti Dev 010" pitchFamily="2" charset="0"/>
              </a:rPr>
              <a:t>enn</a:t>
            </a:r>
            <a:r>
              <a:rPr lang="en-GB" dirty="0">
                <a:solidFill>
                  <a:srgbClr val="000000"/>
                </a:solidFill>
                <a:latin typeface="Kruti Dev 010" pitchFamily="2" charset="0"/>
              </a:rPr>
              <a:t> </a:t>
            </a:r>
            <a:r>
              <a:rPr lang="en-GB" dirty="0" err="1">
                <a:solidFill>
                  <a:srgbClr val="000000"/>
                </a:solidFill>
                <a:latin typeface="Kruti Dev 010" pitchFamily="2" charset="0"/>
              </a:rPr>
              <a:t>djrk</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fd</a:t>
            </a:r>
            <a:r>
              <a:rPr lang="en-GB" dirty="0">
                <a:solidFill>
                  <a:srgbClr val="000000"/>
                </a:solidFill>
                <a:latin typeface="Kruti Dev 010" pitchFamily="2" charset="0"/>
              </a:rPr>
              <a:t> </a:t>
            </a: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vPNs</a:t>
            </a:r>
            <a:r>
              <a:rPr lang="en-GB" dirty="0">
                <a:solidFill>
                  <a:srgbClr val="000000"/>
                </a:solidFill>
                <a:latin typeface="Kruti Dev 010" pitchFamily="2" charset="0"/>
              </a:rPr>
              <a:t> </a:t>
            </a:r>
            <a:r>
              <a:rPr lang="en-GB" dirty="0" err="1">
                <a:solidFill>
                  <a:srgbClr val="000000"/>
                </a:solidFill>
                <a:latin typeface="Kruti Dev 010" pitchFamily="2" charset="0"/>
              </a:rPr>
              <a:t>ls</a:t>
            </a:r>
            <a:r>
              <a:rPr lang="en-GB" dirty="0">
                <a:solidFill>
                  <a:srgbClr val="000000"/>
                </a:solidFill>
                <a:latin typeface="Kruti Dev 010" pitchFamily="2" charset="0"/>
              </a:rPr>
              <a:t> </a:t>
            </a:r>
            <a:r>
              <a:rPr lang="en-GB" dirty="0" err="1">
                <a:solidFill>
                  <a:srgbClr val="000000"/>
                </a:solidFill>
                <a:latin typeface="Kruti Dev 010" pitchFamily="2" charset="0"/>
              </a:rPr>
              <a:t>mRiknu</a:t>
            </a:r>
            <a:r>
              <a:rPr lang="en-GB" dirty="0">
                <a:solidFill>
                  <a:srgbClr val="000000"/>
                </a:solidFill>
                <a:latin typeface="Kruti Dev 010" pitchFamily="2" charset="0"/>
              </a:rPr>
              <a:t> </a:t>
            </a:r>
            <a:r>
              <a:rPr lang="en-GB" dirty="0" err="1">
                <a:solidFill>
                  <a:srgbClr val="000000"/>
                </a:solidFill>
                <a:latin typeface="Kruti Dev 010" pitchFamily="2" charset="0"/>
              </a:rPr>
              <a:t>dj</a:t>
            </a:r>
            <a:r>
              <a:rPr lang="en-GB" dirty="0">
                <a:solidFill>
                  <a:srgbClr val="000000"/>
                </a:solidFill>
                <a:latin typeface="Kruti Dev 010" pitchFamily="2" charset="0"/>
              </a:rPr>
              <a:t> </a:t>
            </a:r>
            <a:r>
              <a:rPr lang="en-GB" dirty="0" err="1">
                <a:solidFill>
                  <a:srgbClr val="000000"/>
                </a:solidFill>
                <a:latin typeface="Kruti Dev 010" pitchFamily="2" charset="0"/>
              </a:rPr>
              <a:t>jgk</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;k </a:t>
            </a:r>
            <a:r>
              <a:rPr lang="en-GB" dirty="0" err="1">
                <a:solidFill>
                  <a:srgbClr val="000000"/>
                </a:solidFill>
                <a:latin typeface="Kruti Dev 010" pitchFamily="2" charset="0"/>
              </a:rPr>
              <a:t>ugha</a:t>
            </a:r>
            <a:endParaRPr lang="en-US"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ldy</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gkfu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vFkZ</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a:t>
            </a:r>
            <a:endParaRPr lang="en-US" sz="2000" dirty="0">
              <a:solidFill>
                <a:srgbClr val="000000"/>
              </a:solidFill>
            </a:endParaRP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fjosU;q</a:t>
            </a:r>
            <a:r>
              <a:rPr lang="en-GB" dirty="0">
                <a:solidFill>
                  <a:srgbClr val="000000"/>
                </a:solidFill>
                <a:latin typeface="Kruti Dev 010" pitchFamily="2" charset="0"/>
              </a:rPr>
              <a:t> </a:t>
            </a: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dPps</a:t>
            </a:r>
            <a:r>
              <a:rPr lang="en-GB" dirty="0">
                <a:solidFill>
                  <a:srgbClr val="000000"/>
                </a:solidFill>
                <a:latin typeface="Kruti Dev 010" pitchFamily="2" charset="0"/>
              </a:rPr>
              <a:t> </a:t>
            </a:r>
            <a:r>
              <a:rPr lang="en-GB" dirty="0" err="1">
                <a:solidFill>
                  <a:srgbClr val="000000"/>
                </a:solidFill>
                <a:latin typeface="Kruti Dev 010" pitchFamily="2" charset="0"/>
              </a:rPr>
              <a:t>eky</a:t>
            </a:r>
            <a:r>
              <a:rPr lang="en-GB" dirty="0">
                <a:solidFill>
                  <a:srgbClr val="000000"/>
                </a:solidFill>
                <a:latin typeface="Kruti Dev 010" pitchFamily="2" charset="0"/>
              </a:rPr>
              <a:t> </a:t>
            </a:r>
            <a:r>
              <a:rPr lang="en-GB" dirty="0" err="1">
                <a:solidFill>
                  <a:srgbClr val="000000"/>
                </a:solidFill>
                <a:latin typeface="Kruti Dev 010" pitchFamily="2" charset="0"/>
              </a:rPr>
              <a:t>vkSj</a:t>
            </a:r>
            <a:r>
              <a:rPr lang="en-GB" dirty="0">
                <a:solidFill>
                  <a:srgbClr val="000000"/>
                </a:solidFill>
                <a:latin typeface="Kruti Dev 010" pitchFamily="2" charset="0"/>
              </a:rPr>
              <a:t> Je </a:t>
            </a:r>
            <a:r>
              <a:rPr lang="en-GB" dirty="0" err="1">
                <a:solidFill>
                  <a:srgbClr val="000000"/>
                </a:solidFill>
                <a:latin typeface="Kruti Dev 010" pitchFamily="2" charset="0"/>
              </a:rPr>
              <a:t>ykxr</a:t>
            </a:r>
            <a:r>
              <a:rPr lang="en-GB" dirty="0">
                <a:solidFill>
                  <a:srgbClr val="000000"/>
                </a:solidFill>
                <a:latin typeface="Kruti Dev 010" pitchFamily="2" charset="0"/>
              </a:rPr>
              <a:t> dh </a:t>
            </a:r>
            <a:r>
              <a:rPr lang="en-GB" dirty="0" err="1">
                <a:solidFill>
                  <a:srgbClr val="000000"/>
                </a:solidFill>
                <a:latin typeface="Kruti Dev 010" pitchFamily="2" charset="0"/>
              </a:rPr>
              <a:t>iwfrZ</a:t>
            </a:r>
            <a:r>
              <a:rPr lang="en-GB" dirty="0">
                <a:solidFill>
                  <a:srgbClr val="000000"/>
                </a:solidFill>
                <a:latin typeface="Kruti Dev 010" pitchFamily="2" charset="0"/>
              </a:rPr>
              <a:t> </a:t>
            </a:r>
            <a:r>
              <a:rPr lang="en-GB" dirty="0" err="1">
                <a:solidFill>
                  <a:srgbClr val="000000"/>
                </a:solidFill>
                <a:latin typeface="Kruti Dev 010" pitchFamily="2" charset="0"/>
              </a:rPr>
              <a:t>djus</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Hkh</a:t>
            </a:r>
            <a:r>
              <a:rPr lang="en-GB" dirty="0">
                <a:solidFill>
                  <a:srgbClr val="000000"/>
                </a:solidFill>
                <a:latin typeface="Kruti Dev 010" pitchFamily="2" charset="0"/>
              </a:rPr>
              <a:t> </a:t>
            </a:r>
            <a:r>
              <a:rPr lang="en-GB" dirty="0" err="1">
                <a:solidFill>
                  <a:srgbClr val="000000"/>
                </a:solidFill>
                <a:latin typeface="Kruti Dev 010" pitchFamily="2" charset="0"/>
              </a:rPr>
              <a:t>i;kZIr</a:t>
            </a:r>
            <a:r>
              <a:rPr lang="en-GB" dirty="0">
                <a:solidFill>
                  <a:srgbClr val="000000"/>
                </a:solidFill>
                <a:latin typeface="Kruti Dev 010" pitchFamily="2" charset="0"/>
              </a:rPr>
              <a:t> </a:t>
            </a:r>
            <a:r>
              <a:rPr lang="en-GB" dirty="0" err="1">
                <a:solidFill>
                  <a:srgbClr val="000000"/>
                </a:solidFill>
                <a:latin typeface="Kruti Dev 010" pitchFamily="2" charset="0"/>
              </a:rPr>
              <a:t>ugha</a:t>
            </a:r>
            <a:r>
              <a:rPr lang="en-GB" dirty="0">
                <a:solidFill>
                  <a:srgbClr val="000000"/>
                </a:solidFill>
                <a:latin typeface="Kruti Dev 010" pitchFamily="2" charset="0"/>
              </a:rPr>
              <a:t> </a:t>
            </a:r>
            <a:r>
              <a:rPr lang="en-GB" dirty="0" err="1">
                <a:solidFill>
                  <a:srgbClr val="000000"/>
                </a:solidFill>
                <a:latin typeface="Kruti Dev 010" pitchFamily="2" charset="0"/>
              </a:rPr>
              <a:t>gS</a:t>
            </a:r>
            <a:endParaRPr lang="en-US" dirty="0">
              <a:solidFill>
                <a:srgbClr val="000000"/>
              </a:solidFill>
            </a:endParaRPr>
          </a:p>
        </p:txBody>
      </p:sp>
      <p:sp>
        <p:nvSpPr>
          <p:cNvPr id="10" name="Text Box 1"/>
          <p:cNvSpPr txBox="1">
            <a:spLocks noChangeArrowheads="1"/>
          </p:cNvSpPr>
          <p:nvPr/>
        </p:nvSpPr>
        <p:spPr bwMode="auto">
          <a:xfrm>
            <a:off x="4730749"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ldy</a:t>
            </a:r>
            <a:r>
              <a:rPr lang="en-GB" sz="2400" dirty="0">
                <a:solidFill>
                  <a:srgbClr val="000000"/>
                </a:solidFill>
                <a:latin typeface="Kruti Dev 010" pitchFamily="2" charset="0"/>
              </a:rPr>
              <a:t> </a:t>
            </a:r>
            <a:r>
              <a:rPr lang="en-GB" sz="2400" dirty="0" err="1">
                <a:solidFill>
                  <a:srgbClr val="000000"/>
                </a:solidFill>
                <a:latin typeface="Kruti Dev 010" pitchFamily="2" charset="0"/>
              </a:rPr>
              <a:t>ykHk</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dks</a:t>
            </a:r>
            <a:r>
              <a:rPr lang="en-GB" sz="2400" dirty="0">
                <a:solidFill>
                  <a:srgbClr val="000000"/>
                </a:solidFill>
                <a:latin typeface="Kruti Dev 010" pitchFamily="2" charset="0"/>
              </a:rPr>
              <a:t> le&gt;</a:t>
            </a:r>
            <a:r>
              <a:rPr lang="en-GB" sz="2400" dirty="0" err="1">
                <a:solidFill>
                  <a:srgbClr val="000000"/>
                </a:solidFill>
                <a:latin typeface="Kruti Dev 010" pitchFamily="2" charset="0"/>
              </a:rPr>
              <a:t>uk</a:t>
            </a:r>
            <a:endParaRPr lang="en-GB" sz="2400" dirty="0">
              <a:solidFill>
                <a:srgbClr val="000000"/>
              </a:solidFill>
              <a:latin typeface="Kruti Dev 010" pitchFamily="2" charset="0"/>
            </a:endParaRPr>
          </a:p>
        </p:txBody>
      </p:sp>
    </p:spTree>
    <p:extLst>
      <p:ext uri="{BB962C8B-B14F-4D97-AF65-F5344CB8AC3E}">
        <p14:creationId xmlns:p14="http://schemas.microsoft.com/office/powerpoint/2010/main" val="499049842"/>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9">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9">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4776E93B-2D3F-47C4-9FCE-6279B87433AA}" type="slidenum">
              <a:rPr lang="en-US" sz="1600" b="1" smtClean="0">
                <a:solidFill>
                  <a:schemeClr val="tx1"/>
                </a:solidFill>
              </a:rPr>
              <a:pPr algn="ctr">
                <a:defRPr/>
              </a:pPr>
              <a:t>44</a:t>
            </a:fld>
            <a:endParaRPr lang="mr-IN" sz="1600" b="1" dirty="0">
              <a:solidFill>
                <a:schemeClr val="tx1"/>
              </a:solidFill>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9" name="Text Box 2"/>
          <p:cNvSpPr txBox="1">
            <a:spLocks noChangeArrowheads="1"/>
          </p:cNvSpPr>
          <p:nvPr/>
        </p:nvSpPr>
        <p:spPr bwMode="auto">
          <a:xfrm>
            <a:off x="268288" y="1214438"/>
            <a:ext cx="4121150" cy="411956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Here are the main things that a business can do to improve Gross Profit or reduce the Gross Loss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Revenue – Increase price or quantity of products sold</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Raw material cost – Find cheaper raw material or do better negotiations to reduce this cost</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rPr>
              <a:t>Labour</a:t>
            </a:r>
            <a:r>
              <a:rPr lang="en-US" sz="1600" dirty="0">
                <a:solidFill>
                  <a:srgbClr val="000000"/>
                </a:solidFill>
              </a:rPr>
              <a:t> cost – Reduce </a:t>
            </a:r>
            <a:r>
              <a:rPr lang="en-US" sz="1600" dirty="0" err="1">
                <a:solidFill>
                  <a:srgbClr val="000000"/>
                </a:solidFill>
              </a:rPr>
              <a:t>labour</a:t>
            </a:r>
            <a:r>
              <a:rPr lang="en-US" sz="1600" dirty="0">
                <a:solidFill>
                  <a:srgbClr val="000000"/>
                </a:solidFill>
              </a:rPr>
              <a:t> payments is an option but a better choice is to make workers more productive </a:t>
            </a:r>
          </a:p>
        </p:txBody>
      </p:sp>
      <p:sp>
        <p:nvSpPr>
          <p:cNvPr id="14342" name="Text Box 1"/>
          <p:cNvSpPr txBox="1">
            <a:spLocks noChangeArrowheads="1"/>
          </p:cNvSpPr>
          <p:nvPr/>
        </p:nvSpPr>
        <p:spPr bwMode="auto">
          <a:xfrm>
            <a:off x="2682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Understanding Gross Profit</a:t>
            </a:r>
          </a:p>
        </p:txBody>
      </p:sp>
      <p:sp>
        <p:nvSpPr>
          <p:cNvPr id="10" name="Rectangle 4"/>
          <p:cNvSpPr>
            <a:spLocks noChangeArrowheads="1"/>
          </p:cNvSpPr>
          <p:nvPr/>
        </p:nvSpPr>
        <p:spPr bwMode="auto">
          <a:xfrm>
            <a:off x="268288" y="5410200"/>
            <a:ext cx="4121150" cy="925513"/>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a:solidFill>
                  <a:srgbClr val="000000"/>
                </a:solidFill>
                <a:latin typeface="Garamond" pitchFamily="18" charset="0"/>
              </a:rPr>
              <a:t>Question</a:t>
            </a:r>
            <a:r>
              <a:rPr lang="en-US" sz="2000" dirty="0">
                <a:solidFill>
                  <a:srgbClr val="000000"/>
                </a:solidFill>
                <a:latin typeface="Garamond" pitchFamily="18" charset="0"/>
              </a:rPr>
              <a:t>: </a:t>
            </a:r>
            <a:r>
              <a:rPr lang="en-US" sz="2000" dirty="0">
                <a:latin typeface="Garamond" pitchFamily="18" charset="0"/>
              </a:rPr>
              <a:t>What can a business do improve Gross Profit or reduce Gross Loss?</a:t>
            </a:r>
            <a:endParaRPr lang="mr-IN" sz="2000" dirty="0">
              <a:solidFill>
                <a:srgbClr val="000000"/>
              </a:solidFill>
              <a:latin typeface="Garamond" pitchFamily="18" charset="0"/>
            </a:endParaRPr>
          </a:p>
        </p:txBody>
      </p:sp>
      <p:sp>
        <p:nvSpPr>
          <p:cNvPr id="13" name="Text Box 2"/>
          <p:cNvSpPr txBox="1">
            <a:spLocks noChangeArrowheads="1"/>
          </p:cNvSpPr>
          <p:nvPr/>
        </p:nvSpPr>
        <p:spPr bwMode="auto">
          <a:xfrm>
            <a:off x="4718050" y="1214438"/>
            <a:ext cx="4121150" cy="411956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a:t>
            </a:r>
            <a:r>
              <a:rPr lang="en-GB" dirty="0" err="1">
                <a:solidFill>
                  <a:srgbClr val="000000"/>
                </a:solidFill>
                <a:latin typeface="Kruti Dev 010" pitchFamily="2" charset="0"/>
              </a:rPr>
              <a:t>gka</a:t>
            </a:r>
            <a:r>
              <a:rPr lang="en-GB" dirty="0">
                <a:solidFill>
                  <a:srgbClr val="000000"/>
                </a:solidFill>
                <a:latin typeface="Kruti Dev 010" pitchFamily="2" charset="0"/>
              </a:rPr>
              <a:t> ,</a:t>
            </a:r>
            <a:r>
              <a:rPr lang="en-GB" dirty="0" err="1">
                <a:solidFill>
                  <a:srgbClr val="000000"/>
                </a:solidFill>
                <a:latin typeface="Kruti Dev 010" pitchFamily="2" charset="0"/>
              </a:rPr>
              <a:t>slh</a:t>
            </a:r>
            <a:r>
              <a:rPr lang="en-GB" dirty="0">
                <a:solidFill>
                  <a:srgbClr val="000000"/>
                </a:solidFill>
                <a:latin typeface="Kruti Dev 010" pitchFamily="2" charset="0"/>
              </a:rPr>
              <a:t> </a:t>
            </a:r>
            <a:r>
              <a:rPr lang="en-GB" dirty="0" err="1">
                <a:solidFill>
                  <a:srgbClr val="000000"/>
                </a:solidFill>
                <a:latin typeface="Kruti Dev 010" pitchFamily="2" charset="0"/>
              </a:rPr>
              <a:t>izeq</a:t>
            </a:r>
            <a:r>
              <a:rPr lang="en-GB" dirty="0">
                <a:solidFill>
                  <a:srgbClr val="000000"/>
                </a:solidFill>
                <a:latin typeface="Kruti Dev 010" pitchFamily="2" charset="0"/>
              </a:rPr>
              <a:t>[k </a:t>
            </a:r>
            <a:r>
              <a:rPr lang="en-GB" dirty="0" err="1">
                <a:solidFill>
                  <a:srgbClr val="000000"/>
                </a:solidFill>
                <a:latin typeface="Kruti Dev 010" pitchFamily="2" charset="0"/>
              </a:rPr>
              <a:t>ckrsa</a:t>
            </a:r>
            <a:r>
              <a:rPr lang="en-GB" dirty="0">
                <a:solidFill>
                  <a:srgbClr val="000000"/>
                </a:solidFill>
                <a:latin typeface="Kruti Dev 010" pitchFamily="2" charset="0"/>
              </a:rPr>
              <a:t> </a:t>
            </a:r>
            <a:r>
              <a:rPr lang="en-GB" dirty="0" err="1">
                <a:solidFill>
                  <a:srgbClr val="000000"/>
                </a:solidFill>
                <a:latin typeface="Kruti Dev 010" pitchFamily="2" charset="0"/>
              </a:rPr>
              <a:t>nh</a:t>
            </a:r>
            <a:r>
              <a:rPr lang="en-GB" dirty="0">
                <a:solidFill>
                  <a:srgbClr val="000000"/>
                </a:solidFill>
                <a:latin typeface="Kruti Dev 010" pitchFamily="2" charset="0"/>
              </a:rPr>
              <a:t> </a:t>
            </a:r>
            <a:r>
              <a:rPr lang="en-GB" dirty="0" err="1">
                <a:solidFill>
                  <a:srgbClr val="000000"/>
                </a:solidFill>
                <a:latin typeface="Kruti Dev 010" pitchFamily="2" charset="0"/>
              </a:rPr>
              <a:t>xbZ</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tks</a:t>
            </a:r>
            <a:r>
              <a:rPr lang="en-GB" dirty="0">
                <a:solidFill>
                  <a:srgbClr val="000000"/>
                </a:solidFill>
                <a:latin typeface="Kruti Dev 010" pitchFamily="2" charset="0"/>
              </a:rPr>
              <a:t> ,d </a:t>
            </a: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ldy</a:t>
            </a:r>
            <a:r>
              <a:rPr lang="en-GB" dirty="0">
                <a:solidFill>
                  <a:srgbClr val="000000"/>
                </a:solidFill>
                <a:latin typeface="Kruti Dev 010" pitchFamily="2" charset="0"/>
              </a:rPr>
              <a:t> </a:t>
            </a:r>
            <a:r>
              <a:rPr lang="en-GB" dirty="0" err="1">
                <a:solidFill>
                  <a:srgbClr val="000000"/>
                </a:solidFill>
                <a:latin typeface="Kruti Dev 010" pitchFamily="2" charset="0"/>
              </a:rPr>
              <a:t>ykHk</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c&lt;+</a:t>
            </a:r>
            <a:r>
              <a:rPr lang="en-GB" dirty="0" err="1">
                <a:solidFill>
                  <a:srgbClr val="000000"/>
                </a:solidFill>
                <a:latin typeface="Kruti Dev 010" pitchFamily="2" charset="0"/>
              </a:rPr>
              <a:t>kus</a:t>
            </a:r>
            <a:r>
              <a:rPr lang="en-GB" dirty="0">
                <a:solidFill>
                  <a:srgbClr val="000000"/>
                </a:solidFill>
                <a:latin typeface="Kruti Dev 010" pitchFamily="2" charset="0"/>
              </a:rPr>
              <a:t> ;k </a:t>
            </a:r>
            <a:r>
              <a:rPr lang="en-GB" dirty="0" err="1">
                <a:solidFill>
                  <a:srgbClr val="000000"/>
                </a:solidFill>
                <a:latin typeface="Kruti Dev 010" pitchFamily="2" charset="0"/>
              </a:rPr>
              <a:t>ldy</a:t>
            </a:r>
            <a:r>
              <a:rPr lang="en-GB" dirty="0">
                <a:solidFill>
                  <a:srgbClr val="000000"/>
                </a:solidFill>
                <a:latin typeface="Kruti Dev 010" pitchFamily="2" charset="0"/>
              </a:rPr>
              <a:t> </a:t>
            </a:r>
            <a:r>
              <a:rPr lang="en-GB" dirty="0" err="1">
                <a:solidFill>
                  <a:srgbClr val="000000"/>
                </a:solidFill>
                <a:latin typeface="Kruti Dev 010" pitchFamily="2" charset="0"/>
              </a:rPr>
              <a:t>gkfu</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de </a:t>
            </a:r>
            <a:r>
              <a:rPr lang="en-GB" dirty="0" err="1">
                <a:solidFill>
                  <a:srgbClr val="000000"/>
                </a:solidFill>
                <a:latin typeface="Kruti Dev 010" pitchFamily="2" charset="0"/>
              </a:rPr>
              <a:t>djus</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dj</a:t>
            </a:r>
            <a:r>
              <a:rPr lang="en-GB" dirty="0">
                <a:solidFill>
                  <a:srgbClr val="000000"/>
                </a:solidFill>
                <a:latin typeface="Kruti Dev 010" pitchFamily="2" charset="0"/>
              </a:rPr>
              <a:t> </a:t>
            </a:r>
            <a:r>
              <a:rPr lang="en-GB" dirty="0" err="1">
                <a:solidFill>
                  <a:srgbClr val="000000"/>
                </a:solidFill>
                <a:latin typeface="Kruti Dev 010" pitchFamily="2" charset="0"/>
              </a:rPr>
              <a:t>ldrk</a:t>
            </a:r>
            <a:r>
              <a:rPr lang="en-GB" dirty="0">
                <a:solidFill>
                  <a:srgbClr val="000000"/>
                </a:solidFill>
                <a:latin typeface="Kruti Dev 010" pitchFamily="2" charset="0"/>
              </a:rPr>
              <a:t> </a:t>
            </a:r>
            <a:r>
              <a:rPr lang="en-GB" dirty="0" err="1">
                <a:solidFill>
                  <a:srgbClr val="000000"/>
                </a:solidFill>
                <a:latin typeface="Kruti Dev 010" pitchFamily="2" charset="0"/>
              </a:rPr>
              <a:t>gS</a:t>
            </a:r>
            <a:endParaRPr lang="en-US" dirty="0">
              <a:solidFill>
                <a:srgbClr val="000000"/>
              </a:solidFill>
            </a:endParaRP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 </a:t>
            </a:r>
            <a:r>
              <a:rPr lang="en-GB" dirty="0" err="1">
                <a:solidFill>
                  <a:srgbClr val="000000"/>
                </a:solidFill>
                <a:latin typeface="Kruti Dev 010" pitchFamily="2" charset="0"/>
              </a:rPr>
              <a:t>fjosU;q</a:t>
            </a:r>
            <a:r>
              <a:rPr lang="en-GB" dirty="0">
                <a:solidFill>
                  <a:srgbClr val="000000"/>
                </a:solidFill>
                <a:latin typeface="Kruti Dev 010" pitchFamily="2" charset="0"/>
              </a:rPr>
              <a:t> &amp; </a:t>
            </a:r>
            <a:r>
              <a:rPr lang="en-GB" dirty="0" err="1">
                <a:solidFill>
                  <a:srgbClr val="000000"/>
                </a:solidFill>
                <a:latin typeface="Kruti Dev 010" pitchFamily="2" charset="0"/>
              </a:rPr>
              <a:t>csps</a:t>
            </a:r>
            <a:r>
              <a:rPr lang="en-GB" dirty="0">
                <a:solidFill>
                  <a:srgbClr val="000000"/>
                </a:solidFill>
                <a:latin typeface="Kruti Dev 010" pitchFamily="2" charset="0"/>
              </a:rPr>
              <a:t> x, </a:t>
            </a:r>
            <a:r>
              <a:rPr lang="en-GB" dirty="0" err="1">
                <a:solidFill>
                  <a:srgbClr val="000000"/>
                </a:solidFill>
                <a:latin typeface="Kruti Dev 010" pitchFamily="2" charset="0"/>
              </a:rPr>
              <a:t>mRikn</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ewY</a:t>
            </a:r>
            <a:r>
              <a:rPr lang="en-GB" dirty="0">
                <a:solidFill>
                  <a:srgbClr val="000000"/>
                </a:solidFill>
                <a:latin typeface="Kruti Dev 010" pitchFamily="2" charset="0"/>
              </a:rPr>
              <a:t>; ;k </a:t>
            </a:r>
            <a:r>
              <a:rPr lang="en-GB" dirty="0" err="1">
                <a:solidFill>
                  <a:srgbClr val="000000"/>
                </a:solidFill>
                <a:latin typeface="Kruti Dev 010" pitchFamily="2" charset="0"/>
              </a:rPr>
              <a:t>ek</a:t>
            </a:r>
            <a:r>
              <a:rPr lang="en-GB" dirty="0">
                <a:solidFill>
                  <a:srgbClr val="000000"/>
                </a:solidFill>
                <a:latin typeface="Kruti Dev 010" pitchFamily="2" charset="0"/>
              </a:rPr>
              <a:t>=k c&lt;+</a:t>
            </a:r>
            <a:r>
              <a:rPr lang="en-GB" dirty="0" err="1">
                <a:solidFill>
                  <a:srgbClr val="000000"/>
                </a:solidFill>
                <a:latin typeface="Kruti Dev 010" pitchFamily="2" charset="0"/>
              </a:rPr>
              <a:t>kuk</a:t>
            </a:r>
            <a:endParaRPr lang="en-US" dirty="0">
              <a:solidFill>
                <a:srgbClr val="000000"/>
              </a:solidFill>
            </a:endParaRP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 </a:t>
            </a:r>
            <a:r>
              <a:rPr lang="en-GB" dirty="0" err="1">
                <a:solidFill>
                  <a:srgbClr val="000000"/>
                </a:solidFill>
                <a:latin typeface="Kruti Dev 010" pitchFamily="2" charset="0"/>
              </a:rPr>
              <a:t>dPps</a:t>
            </a:r>
            <a:r>
              <a:rPr lang="en-GB" dirty="0">
                <a:solidFill>
                  <a:srgbClr val="000000"/>
                </a:solidFill>
                <a:latin typeface="Kruti Dev 010" pitchFamily="2" charset="0"/>
              </a:rPr>
              <a:t> </a:t>
            </a:r>
            <a:r>
              <a:rPr lang="en-GB" dirty="0" err="1">
                <a:solidFill>
                  <a:srgbClr val="000000"/>
                </a:solidFill>
                <a:latin typeface="Kruti Dev 010" pitchFamily="2" charset="0"/>
              </a:rPr>
              <a:t>eky</a:t>
            </a:r>
            <a:r>
              <a:rPr lang="en-GB" dirty="0">
                <a:solidFill>
                  <a:srgbClr val="000000"/>
                </a:solidFill>
                <a:latin typeface="Kruti Dev 010" pitchFamily="2" charset="0"/>
              </a:rPr>
              <a:t> dh </a:t>
            </a:r>
            <a:r>
              <a:rPr lang="en-GB" dirty="0" err="1">
                <a:solidFill>
                  <a:srgbClr val="000000"/>
                </a:solidFill>
                <a:latin typeface="Kruti Dev 010" pitchFamily="2" charset="0"/>
              </a:rPr>
              <a:t>ykxr</a:t>
            </a:r>
            <a:r>
              <a:rPr lang="en-GB" dirty="0">
                <a:solidFill>
                  <a:srgbClr val="000000"/>
                </a:solidFill>
                <a:latin typeface="Kruti Dev 010" pitchFamily="2" charset="0"/>
              </a:rPr>
              <a:t> &amp; </a:t>
            </a:r>
            <a:r>
              <a:rPr lang="en-GB" dirty="0" err="1">
                <a:solidFill>
                  <a:srgbClr val="000000"/>
                </a:solidFill>
                <a:latin typeface="Kruti Dev 010" pitchFamily="2" charset="0"/>
              </a:rPr>
              <a:t>lLrk</a:t>
            </a:r>
            <a:r>
              <a:rPr lang="en-GB" dirty="0">
                <a:solidFill>
                  <a:srgbClr val="000000"/>
                </a:solidFill>
                <a:latin typeface="Kruti Dev 010" pitchFamily="2" charset="0"/>
              </a:rPr>
              <a:t> </a:t>
            </a:r>
            <a:r>
              <a:rPr lang="en-GB" dirty="0" err="1">
                <a:solidFill>
                  <a:srgbClr val="000000"/>
                </a:solidFill>
                <a:latin typeface="Kruti Dev 010" pitchFamily="2" charset="0"/>
              </a:rPr>
              <a:t>dPpk</a:t>
            </a:r>
            <a:r>
              <a:rPr lang="en-GB" dirty="0">
                <a:solidFill>
                  <a:srgbClr val="000000"/>
                </a:solidFill>
                <a:latin typeface="Kruti Dev 010" pitchFamily="2" charset="0"/>
              </a:rPr>
              <a:t> </a:t>
            </a:r>
            <a:r>
              <a:rPr lang="en-GB" dirty="0" err="1">
                <a:solidFill>
                  <a:srgbClr val="000000"/>
                </a:solidFill>
                <a:latin typeface="Kruti Dev 010" pitchFamily="2" charset="0"/>
              </a:rPr>
              <a:t>eky</a:t>
            </a:r>
            <a:r>
              <a:rPr lang="en-GB" dirty="0">
                <a:solidFill>
                  <a:srgbClr val="000000"/>
                </a:solidFill>
                <a:latin typeface="Kruti Dev 010" pitchFamily="2" charset="0"/>
              </a:rPr>
              <a:t> [</a:t>
            </a:r>
            <a:r>
              <a:rPr lang="en-GB" dirty="0" err="1">
                <a:solidFill>
                  <a:srgbClr val="000000"/>
                </a:solidFill>
                <a:latin typeface="Kruti Dev 010" pitchFamily="2" charset="0"/>
              </a:rPr>
              <a:t>kkstuk</a:t>
            </a:r>
            <a:r>
              <a:rPr lang="en-GB" dirty="0">
                <a:solidFill>
                  <a:srgbClr val="000000"/>
                </a:solidFill>
                <a:latin typeface="Kruti Dev 010" pitchFamily="2" charset="0"/>
              </a:rPr>
              <a:t> ;k </a:t>
            </a:r>
            <a:r>
              <a:rPr lang="en-GB" dirty="0" err="1">
                <a:solidFill>
                  <a:srgbClr val="000000"/>
                </a:solidFill>
                <a:latin typeface="Kruti Dev 010" pitchFamily="2" charset="0"/>
              </a:rPr>
              <a:t>bl</a:t>
            </a:r>
            <a:r>
              <a:rPr lang="en-GB" dirty="0">
                <a:solidFill>
                  <a:srgbClr val="000000"/>
                </a:solidFill>
                <a:latin typeface="Kruti Dev 010" pitchFamily="2" charset="0"/>
              </a:rPr>
              <a:t> </a:t>
            </a:r>
            <a:r>
              <a:rPr lang="en-GB" dirty="0" err="1">
                <a:solidFill>
                  <a:srgbClr val="000000"/>
                </a:solidFill>
                <a:latin typeface="Kruti Dev 010" pitchFamily="2" charset="0"/>
              </a:rPr>
              <a:t>ykxr</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kVkus</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csgrj</a:t>
            </a:r>
            <a:r>
              <a:rPr lang="en-GB" dirty="0">
                <a:solidFill>
                  <a:srgbClr val="000000"/>
                </a:solidFill>
                <a:latin typeface="Kruti Dev 010" pitchFamily="2" charset="0"/>
              </a:rPr>
              <a:t> </a:t>
            </a:r>
            <a:r>
              <a:rPr lang="en-GB" dirty="0" err="1">
                <a:solidFill>
                  <a:srgbClr val="000000"/>
                </a:solidFill>
                <a:latin typeface="Kruti Dev 010" pitchFamily="2" charset="0"/>
              </a:rPr>
              <a:t>eksyHkko</a:t>
            </a:r>
            <a:r>
              <a:rPr lang="en-GB" dirty="0">
                <a:solidFill>
                  <a:srgbClr val="000000"/>
                </a:solidFill>
                <a:latin typeface="Kruti Dev 010" pitchFamily="2" charset="0"/>
              </a:rPr>
              <a:t> </a:t>
            </a:r>
            <a:r>
              <a:rPr lang="en-GB" dirty="0" err="1">
                <a:solidFill>
                  <a:srgbClr val="000000"/>
                </a:solidFill>
                <a:latin typeface="Kruti Dev 010" pitchFamily="2" charset="0"/>
              </a:rPr>
              <a:t>djuk</a:t>
            </a:r>
            <a:r>
              <a:rPr lang="en-GB" dirty="0">
                <a:solidFill>
                  <a:srgbClr val="000000"/>
                </a:solidFill>
                <a:latin typeface="Kruti Dev 010" pitchFamily="2" charset="0"/>
              </a:rPr>
              <a:t> </a:t>
            </a:r>
            <a:endParaRPr lang="en-US" dirty="0">
              <a:solidFill>
                <a:srgbClr val="000000"/>
              </a:solidFill>
            </a:endParaRP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 </a:t>
            </a:r>
            <a:r>
              <a:rPr lang="en-GB" dirty="0">
                <a:solidFill>
                  <a:srgbClr val="000000"/>
                </a:solidFill>
                <a:latin typeface="Kruti Dev 010" pitchFamily="2" charset="0"/>
              </a:rPr>
              <a:t>Je </a:t>
            </a:r>
            <a:r>
              <a:rPr lang="en-GB" dirty="0" err="1">
                <a:solidFill>
                  <a:srgbClr val="000000"/>
                </a:solidFill>
                <a:latin typeface="Kruti Dev 010" pitchFamily="2" charset="0"/>
              </a:rPr>
              <a:t>ykxr</a:t>
            </a:r>
            <a:r>
              <a:rPr lang="en-GB" dirty="0">
                <a:solidFill>
                  <a:srgbClr val="000000"/>
                </a:solidFill>
                <a:latin typeface="Kruti Dev 010" pitchFamily="2" charset="0"/>
              </a:rPr>
              <a:t> &amp; </a:t>
            </a:r>
            <a:r>
              <a:rPr lang="en-GB" dirty="0" err="1">
                <a:solidFill>
                  <a:srgbClr val="000000"/>
                </a:solidFill>
                <a:latin typeface="Kruti Dev 010" pitchFamily="2" charset="0"/>
              </a:rPr>
              <a:t>Jfedksa</a:t>
            </a:r>
            <a:r>
              <a:rPr lang="en-GB" dirty="0">
                <a:solidFill>
                  <a:srgbClr val="000000"/>
                </a:solidFill>
                <a:latin typeface="Kruti Dev 010" pitchFamily="2" charset="0"/>
              </a:rPr>
              <a:t> ds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kVkuk</a:t>
            </a:r>
            <a:r>
              <a:rPr lang="en-GB" dirty="0">
                <a:solidFill>
                  <a:srgbClr val="000000"/>
                </a:solidFill>
                <a:latin typeface="Kruti Dev 010" pitchFamily="2" charset="0"/>
              </a:rPr>
              <a:t> ,d </a:t>
            </a:r>
            <a:r>
              <a:rPr lang="en-GB" dirty="0" err="1">
                <a:solidFill>
                  <a:srgbClr val="000000"/>
                </a:solidFill>
                <a:latin typeface="Kruti Dev 010" pitchFamily="2" charset="0"/>
              </a:rPr>
              <a:t>fodYi</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ysfdu</a:t>
            </a:r>
            <a:r>
              <a:rPr lang="en-GB" dirty="0">
                <a:solidFill>
                  <a:srgbClr val="000000"/>
                </a:solidFill>
                <a:latin typeface="Kruti Dev 010" pitchFamily="2" charset="0"/>
              </a:rPr>
              <a:t> </a:t>
            </a:r>
            <a:r>
              <a:rPr lang="en-GB" dirty="0" err="1">
                <a:solidFill>
                  <a:srgbClr val="000000"/>
                </a:solidFill>
                <a:latin typeface="Kruti Dev 010" pitchFamily="2" charset="0"/>
              </a:rPr>
              <a:t>Jfedksa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T;knk</a:t>
            </a:r>
            <a:r>
              <a:rPr lang="en-GB" dirty="0">
                <a:solidFill>
                  <a:srgbClr val="000000"/>
                </a:solidFill>
                <a:latin typeface="Kruti Dev 010" pitchFamily="2" charset="0"/>
              </a:rPr>
              <a:t> </a:t>
            </a:r>
            <a:r>
              <a:rPr lang="en-GB" dirty="0" err="1">
                <a:solidFill>
                  <a:srgbClr val="000000"/>
                </a:solidFill>
                <a:latin typeface="Kruti Dev 010" pitchFamily="2" charset="0"/>
              </a:rPr>
              <a:t>mRiknd</a:t>
            </a:r>
            <a:r>
              <a:rPr lang="en-GB" dirty="0">
                <a:solidFill>
                  <a:srgbClr val="000000"/>
                </a:solidFill>
                <a:latin typeface="Kruti Dev 010" pitchFamily="2" charset="0"/>
              </a:rPr>
              <a:t> </a:t>
            </a:r>
            <a:r>
              <a:rPr lang="en-GB" dirty="0" err="1">
                <a:solidFill>
                  <a:srgbClr val="000000"/>
                </a:solidFill>
                <a:latin typeface="Kruti Dev 010" pitchFamily="2" charset="0"/>
              </a:rPr>
              <a:t>cukuk</a:t>
            </a:r>
            <a:r>
              <a:rPr lang="en-GB" dirty="0">
                <a:solidFill>
                  <a:srgbClr val="000000"/>
                </a:solidFill>
                <a:latin typeface="Kruti Dev 010" pitchFamily="2" charset="0"/>
              </a:rPr>
              <a:t> </a:t>
            </a:r>
            <a:r>
              <a:rPr lang="en-GB" dirty="0" err="1">
                <a:solidFill>
                  <a:srgbClr val="000000"/>
                </a:solidFill>
                <a:latin typeface="Kruti Dev 010" pitchFamily="2" charset="0"/>
              </a:rPr>
              <a:t>csgrj</a:t>
            </a:r>
            <a:r>
              <a:rPr lang="en-GB" dirty="0">
                <a:solidFill>
                  <a:srgbClr val="000000"/>
                </a:solidFill>
                <a:latin typeface="Kruti Dev 010" pitchFamily="2" charset="0"/>
              </a:rPr>
              <a:t> </a:t>
            </a:r>
            <a:r>
              <a:rPr lang="en-GB" dirty="0" err="1">
                <a:solidFill>
                  <a:srgbClr val="000000"/>
                </a:solidFill>
                <a:latin typeface="Kruti Dev 010" pitchFamily="2" charset="0"/>
              </a:rPr>
              <a:t>fodYi</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US" dirty="0">
                <a:solidFill>
                  <a:srgbClr val="000000"/>
                </a:solidFill>
              </a:rPr>
              <a:t> </a:t>
            </a:r>
          </a:p>
        </p:txBody>
      </p:sp>
      <p:sp>
        <p:nvSpPr>
          <p:cNvPr id="14" name="Text Box 1"/>
          <p:cNvSpPr txBox="1">
            <a:spLocks noChangeArrowheads="1"/>
          </p:cNvSpPr>
          <p:nvPr/>
        </p:nvSpPr>
        <p:spPr bwMode="auto">
          <a:xfrm>
            <a:off x="471805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ldy</a:t>
            </a:r>
            <a:r>
              <a:rPr lang="en-GB" sz="2400" dirty="0">
                <a:solidFill>
                  <a:srgbClr val="000000"/>
                </a:solidFill>
                <a:latin typeface="Kruti Dev 010" pitchFamily="2" charset="0"/>
              </a:rPr>
              <a:t> </a:t>
            </a:r>
            <a:r>
              <a:rPr lang="en-GB" sz="2400" dirty="0" err="1">
                <a:solidFill>
                  <a:srgbClr val="000000"/>
                </a:solidFill>
                <a:latin typeface="Kruti Dev 010" pitchFamily="2" charset="0"/>
              </a:rPr>
              <a:t>ykHk</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dks</a:t>
            </a:r>
            <a:r>
              <a:rPr lang="en-GB" sz="2400" dirty="0">
                <a:solidFill>
                  <a:srgbClr val="000000"/>
                </a:solidFill>
                <a:latin typeface="Kruti Dev 010" pitchFamily="2" charset="0"/>
              </a:rPr>
              <a:t> le&gt;</a:t>
            </a:r>
            <a:r>
              <a:rPr lang="en-GB" sz="2400" dirty="0" err="1">
                <a:solidFill>
                  <a:srgbClr val="000000"/>
                </a:solidFill>
                <a:latin typeface="Kruti Dev 010" pitchFamily="2" charset="0"/>
              </a:rPr>
              <a:t>uk</a:t>
            </a:r>
            <a:endParaRPr lang="en-GB" sz="2400" dirty="0">
              <a:solidFill>
                <a:srgbClr val="000000"/>
              </a:solidFill>
            </a:endParaRPr>
          </a:p>
        </p:txBody>
      </p:sp>
      <p:sp>
        <p:nvSpPr>
          <p:cNvPr id="15" name="Rectangle 4"/>
          <p:cNvSpPr>
            <a:spLocks noChangeArrowheads="1"/>
          </p:cNvSpPr>
          <p:nvPr/>
        </p:nvSpPr>
        <p:spPr bwMode="auto">
          <a:xfrm>
            <a:off x="4718050" y="5410200"/>
            <a:ext cx="4121150" cy="925513"/>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GB" sz="2000" b="1" dirty="0" err="1">
                <a:solidFill>
                  <a:srgbClr val="000000"/>
                </a:solidFill>
                <a:latin typeface="Kruti Dev 010" pitchFamily="2" charset="0"/>
              </a:rPr>
              <a:t>iz’u</a:t>
            </a:r>
            <a:r>
              <a:rPr lang="en-GB" sz="2000" b="1" dirty="0">
                <a:solidFill>
                  <a:srgbClr val="000000"/>
                </a:solidFill>
                <a:latin typeface="Kruti Dev 010" pitchFamily="2" charset="0"/>
              </a:rPr>
              <a:t>%</a:t>
            </a:r>
            <a:r>
              <a:rPr lang="en-GB" sz="2000" dirty="0">
                <a:solidFill>
                  <a:srgbClr val="000000"/>
                </a:solidFill>
                <a:latin typeface="Kruti Dev 010" pitchFamily="2" charset="0"/>
              </a:rPr>
              <a:t> </a:t>
            </a:r>
            <a:r>
              <a:rPr lang="en-GB" sz="2000" dirty="0" err="1">
                <a:solidFill>
                  <a:srgbClr val="000000"/>
                </a:solidFill>
                <a:latin typeface="Kruti Dev 010" pitchFamily="2" charset="0"/>
              </a:rPr>
              <a:t>ldy</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ykHk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c&lt;+</a:t>
            </a:r>
            <a:r>
              <a:rPr lang="en-GB" sz="2000" dirty="0" err="1">
                <a:solidFill>
                  <a:srgbClr val="000000"/>
                </a:solidFill>
                <a:latin typeface="Kruti Dev 010" pitchFamily="2" charset="0"/>
              </a:rPr>
              <a:t>kus</a:t>
            </a:r>
            <a:r>
              <a:rPr lang="en-GB" sz="2000" dirty="0">
                <a:solidFill>
                  <a:srgbClr val="000000"/>
                </a:solidFill>
                <a:latin typeface="Kruti Dev 010" pitchFamily="2" charset="0"/>
              </a:rPr>
              <a:t> ;k </a:t>
            </a:r>
            <a:r>
              <a:rPr lang="en-GB" sz="2000" dirty="0" err="1">
                <a:solidFill>
                  <a:srgbClr val="000000"/>
                </a:solidFill>
                <a:latin typeface="Kruti Dev 010" pitchFamily="2" charset="0"/>
              </a:rPr>
              <a:t>ldy</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gkfu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kVkus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,d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a:t>
            </a:r>
            <a:r>
              <a:rPr lang="en-GB" sz="2000" dirty="0">
                <a:solidFill>
                  <a:srgbClr val="000000"/>
                </a:solidFill>
                <a:latin typeface="Kruti Dev 010" pitchFamily="2" charset="0"/>
              </a:rPr>
              <a:t> </a:t>
            </a:r>
            <a:r>
              <a:rPr lang="en-GB" sz="2000" dirty="0" err="1">
                <a:solidFill>
                  <a:srgbClr val="000000"/>
                </a:solidFill>
                <a:latin typeface="Kruti Dev 010" pitchFamily="2" charset="0"/>
              </a:rPr>
              <a:t>ldrk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a:t>
            </a:r>
            <a:endParaRPr lang="mr-IN" sz="2000" dirty="0">
              <a:solidFill>
                <a:srgbClr val="000000"/>
              </a:solidFill>
              <a:latin typeface="Garamond" pitchFamily="18" charset="0"/>
            </a:endParaRPr>
          </a:p>
        </p:txBody>
      </p:sp>
    </p:spTree>
    <p:extLst>
      <p:ext uri="{BB962C8B-B14F-4D97-AF65-F5344CB8AC3E}">
        <p14:creationId xmlns:p14="http://schemas.microsoft.com/office/powerpoint/2010/main" val="83725359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P spid="15" grpId="0" animBg="1"/>
    </p:bld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Title 1"/>
          <p:cNvSpPr>
            <a:spLocks noGrp="1"/>
          </p:cNvSpPr>
          <p:nvPr>
            <p:ph type="title"/>
          </p:nvPr>
        </p:nvSpPr>
        <p:spPr>
          <a:xfrm>
            <a:off x="304800" y="228600"/>
            <a:ext cx="41148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Profit &amp; Loss Statement: </a:t>
            </a:r>
            <a:br>
              <a:rPr dirty="0"/>
            </a:br>
            <a:r>
              <a:rPr lang="en-US" sz="2400" dirty="0">
                <a:solidFill>
                  <a:srgbClr val="000000"/>
                </a:solidFill>
                <a:latin typeface="Arial" charset="0"/>
              </a:rPr>
              <a:t>Net Profit</a:t>
            </a:r>
            <a:endParaRPr lang="mr-IN" sz="2400" dirty="0">
              <a:solidFill>
                <a:srgbClr val="000000"/>
              </a:solidFill>
              <a:latin typeface="Arial" charset="0"/>
              <a:ea typeface="+mn-ea"/>
              <a:cs typeface="Arial" charset="0"/>
            </a:endParaRPr>
          </a:p>
        </p:txBody>
      </p:sp>
      <p:sp>
        <p:nvSpPr>
          <p:cNvPr id="38915" name="Content Placeholder 2"/>
          <p:cNvSpPr>
            <a:spLocks noGrp="1"/>
          </p:cNvSpPr>
          <p:nvPr>
            <p:ph idx="1"/>
          </p:nvPr>
        </p:nvSpPr>
        <p:spPr>
          <a:xfrm>
            <a:off x="304800" y="1143000"/>
            <a:ext cx="4114800" cy="4191000"/>
          </a:xfrm>
          <a:ln>
            <a:solidFill>
              <a:srgbClr val="000000"/>
            </a:solidFill>
            <a:round/>
          </a:ln>
        </p:spPr>
        <p:txBody>
          <a:bodyPr lIns="82945" tIns="41473" rIns="82945" bIns="41473"/>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The second type of profit is called Net Profit</a:t>
            </a: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Net profit is the final profit left for the business after subtracting all costs. </a:t>
            </a: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Since we have already subtracted direct cost from Revenues to get gross profit, we only need to subtract indirect costs now to get net profit</a:t>
            </a: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Net Profit 	=  Gross Profit –  Indirect Costs</a:t>
            </a:r>
          </a:p>
        </p:txBody>
      </p:sp>
      <p:sp>
        <p:nvSpPr>
          <p:cNvPr id="7" name="Rectangle 6"/>
          <p:cNvSpPr/>
          <p:nvPr/>
        </p:nvSpPr>
        <p:spPr>
          <a:xfrm>
            <a:off x="292100" y="5410200"/>
            <a:ext cx="4127500" cy="10668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500"/>
              </a:spcBef>
              <a:spcAft>
                <a:spcPts val="0"/>
              </a:spcAft>
              <a:defRPr/>
            </a:pPr>
            <a:r>
              <a:rPr lang="en-US" sz="2000" b="1" dirty="0">
                <a:solidFill>
                  <a:schemeClr val="tx1"/>
                </a:solidFill>
                <a:latin typeface="Garamond" pitchFamily="18" charset="0"/>
              </a:rPr>
              <a:t>Discussion:  </a:t>
            </a:r>
            <a:r>
              <a:rPr lang="en-US" sz="2000" dirty="0">
                <a:solidFill>
                  <a:schemeClr val="tx1"/>
                </a:solidFill>
                <a:latin typeface="Garamond" pitchFamily="18" charset="0"/>
              </a:rPr>
              <a:t>What is the Net Profit for Sundari Garments for the given year? How is the business doing?</a:t>
            </a:r>
          </a:p>
        </p:txBody>
      </p:sp>
      <p:sp>
        <p:nvSpPr>
          <p:cNvPr id="12292"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6AD6FA21-D1F6-4A90-9AB9-524871791704}" type="slidenum">
              <a:rPr lang="en-US" sz="1600" b="1">
                <a:latin typeface="Calibri" pitchFamily="34" charset="0"/>
              </a:rPr>
              <a:pPr algn="ctr"/>
              <a:t>45</a:t>
            </a:fld>
            <a:endParaRPr lang="mr-IN" sz="1600" b="1">
              <a:latin typeface="Calibri" pitchFamily="34" charset="0"/>
            </a:endParaRPr>
          </a:p>
        </p:txBody>
      </p:sp>
      <p:sp>
        <p:nvSpPr>
          <p:cNvPr id="10" name="Title 1"/>
          <p:cNvSpPr txBox="1">
            <a:spLocks/>
          </p:cNvSpPr>
          <p:nvPr/>
        </p:nvSpPr>
        <p:spPr bwMode="auto">
          <a:xfrm>
            <a:off x="4648200" y="228600"/>
            <a:ext cx="4114800"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vkSj</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gkfu</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C;kSjk</a:t>
            </a:r>
            <a:r>
              <a:rPr lang="en-US" sz="2400" dirty="0">
                <a:solidFill>
                  <a:srgbClr val="000000"/>
                </a:solidFill>
                <a:latin typeface="Kruti Dev 010" pitchFamily="2" charset="0"/>
              </a:rPr>
              <a:t>% '</a:t>
            </a:r>
            <a:r>
              <a:rPr lang="en-US" sz="2400" dirty="0" err="1">
                <a:solidFill>
                  <a:srgbClr val="000000"/>
                </a:solidFill>
                <a:latin typeface="Kruti Dev 010" pitchFamily="2" charset="0"/>
              </a:rPr>
              <a:t>kq</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ykHk</a:t>
            </a:r>
            <a:endParaRPr lang="en-US" sz="2400" dirty="0">
              <a:solidFill>
                <a:srgbClr val="000000"/>
              </a:solidFill>
              <a:latin typeface="Arial" charset="0"/>
              <a:ea typeface="+mn-ea"/>
              <a:cs typeface="Arial" charset="0"/>
            </a:endParaRPr>
          </a:p>
        </p:txBody>
      </p:sp>
      <p:sp>
        <p:nvSpPr>
          <p:cNvPr id="12" name="Content Placeholder 2"/>
          <p:cNvSpPr txBox="1">
            <a:spLocks/>
          </p:cNvSpPr>
          <p:nvPr/>
        </p:nvSpPr>
        <p:spPr bwMode="auto">
          <a:xfrm>
            <a:off x="4648200" y="1143000"/>
            <a:ext cx="4114800" cy="41910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nwljs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izdkj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kq</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dgrs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a:t>
            </a:r>
            <a:endParaRPr lang="en-US" sz="1800" dirty="0">
              <a:solidFill>
                <a:srgbClr val="000000"/>
              </a:solidFill>
              <a:latin typeface="Arial" charset="0"/>
            </a:endParaRP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a:t>
            </a:r>
            <a:r>
              <a:rPr lang="en-US" sz="2000" dirty="0" err="1">
                <a:solidFill>
                  <a:srgbClr val="000000"/>
                </a:solidFill>
                <a:latin typeface="Kruti Dev 010" pitchFamily="2" charset="0"/>
              </a:rPr>
              <a:t>kq</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og</a:t>
            </a:r>
            <a:r>
              <a:rPr lang="en-US" sz="2000" dirty="0">
                <a:solidFill>
                  <a:srgbClr val="000000"/>
                </a:solidFill>
                <a:latin typeface="Kruti Dev 010" pitchFamily="2" charset="0"/>
              </a:rPr>
              <a:t> </a:t>
            </a:r>
            <a:r>
              <a:rPr lang="en-US" sz="2000" dirty="0" err="1">
                <a:solidFill>
                  <a:srgbClr val="000000"/>
                </a:solidFill>
                <a:latin typeface="Kruti Dev 010" pitchFamily="2" charset="0"/>
              </a:rPr>
              <a:t>vafre</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lHkh</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izdkj</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kVkus</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ckn</a:t>
            </a:r>
            <a:r>
              <a:rPr lang="en-US" sz="2000" dirty="0">
                <a:solidFill>
                  <a:srgbClr val="000000"/>
                </a:solidFill>
                <a:latin typeface="Kruti Dev 010" pitchFamily="2" charset="0"/>
              </a:rPr>
              <a:t> </a:t>
            </a:r>
            <a:r>
              <a:rPr lang="en-US" sz="2000" dirty="0" err="1">
                <a:solidFill>
                  <a:srgbClr val="000000"/>
                </a:solidFill>
                <a:latin typeface="Kruti Dev 010" pitchFamily="2" charset="0"/>
              </a:rPr>
              <a:t>cprk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endParaRPr lang="en-US" sz="1800" dirty="0">
              <a:solidFill>
                <a:srgbClr val="000000"/>
              </a:solidFill>
              <a:latin typeface="Arial" charset="0"/>
            </a:endParaRP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pwafd</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a:t>
            </a:r>
            <a:r>
              <a:rPr lang="en-US" sz="2000" dirty="0">
                <a:solidFill>
                  <a:srgbClr val="000000"/>
                </a:solidFill>
                <a:latin typeface="Kruti Dev 010" pitchFamily="2" charset="0"/>
              </a:rPr>
              <a:t> </a:t>
            </a:r>
            <a:r>
              <a:rPr lang="en-US" sz="2000" dirty="0" err="1">
                <a:solidFill>
                  <a:srgbClr val="000000"/>
                </a:solidFill>
                <a:latin typeface="Kruti Dev 010" pitchFamily="2" charset="0"/>
              </a:rPr>
              <a:t>ldy</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ikus</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fjosU;q</a:t>
            </a:r>
            <a:r>
              <a:rPr lang="en-US" sz="2000" dirty="0">
                <a:solidFill>
                  <a:srgbClr val="000000"/>
                </a:solidFill>
                <a:latin typeface="Kruti Dev 010" pitchFamily="2" charset="0"/>
              </a:rPr>
              <a:t> </a:t>
            </a:r>
            <a:r>
              <a:rPr lang="en-US" sz="2000" dirty="0" err="1">
                <a:solidFill>
                  <a:srgbClr val="000000"/>
                </a:solidFill>
                <a:latin typeface="Kruti Dev 010" pitchFamily="2" charset="0"/>
              </a:rPr>
              <a:t>ls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izR</a:t>
            </a:r>
            <a:r>
              <a:rPr lang="en-US" sz="2000" dirty="0">
                <a:solidFill>
                  <a:srgbClr val="000000"/>
                </a:solidFill>
                <a:latin typeface="Kruti Dev 010" pitchFamily="2" charset="0"/>
              </a:rPr>
              <a:t>;{k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igys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gh</a:t>
            </a:r>
            <a:r>
              <a:rPr lang="en-US" sz="2000" dirty="0">
                <a:solidFill>
                  <a:srgbClr val="000000"/>
                </a:solidFill>
                <a:latin typeface="Kruti Dev 010" pitchFamily="2" charset="0"/>
              </a:rPr>
              <a:t> ?</a:t>
            </a:r>
            <a:r>
              <a:rPr lang="en-US" sz="2000" dirty="0" err="1">
                <a:solidFill>
                  <a:srgbClr val="000000"/>
                </a:solidFill>
                <a:latin typeface="Kruti Dev 010" pitchFamily="2" charset="0"/>
              </a:rPr>
              <a:t>kVk</a:t>
            </a:r>
            <a:r>
              <a:rPr lang="en-US" sz="2000" dirty="0">
                <a:solidFill>
                  <a:srgbClr val="000000"/>
                </a:solidFill>
                <a:latin typeface="Kruti Dev 010" pitchFamily="2" charset="0"/>
              </a:rPr>
              <a:t> </a:t>
            </a:r>
            <a:r>
              <a:rPr lang="en-US" sz="2000" dirty="0" err="1">
                <a:solidFill>
                  <a:srgbClr val="000000"/>
                </a:solidFill>
                <a:latin typeface="Kruti Dev 010" pitchFamily="2" charset="0"/>
              </a:rPr>
              <a:t>pqds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vc</a:t>
            </a:r>
            <a:r>
              <a:rPr lang="en-US" sz="2000" dirty="0">
                <a:solidFill>
                  <a:srgbClr val="000000"/>
                </a:solidFill>
                <a:latin typeface="Kruti Dev 010" pitchFamily="2" charset="0"/>
              </a:rPr>
              <a:t> </a:t>
            </a:r>
            <a:r>
              <a:rPr lang="en-US" sz="2000" dirty="0" err="1">
                <a:solidFill>
                  <a:srgbClr val="000000"/>
                </a:solidFill>
                <a:latin typeface="Kruti Dev 010" pitchFamily="2" charset="0"/>
              </a:rPr>
              <a:t>gesa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kq</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ikus</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flQZ</a:t>
            </a:r>
            <a:r>
              <a:rPr lang="en-US" sz="2000" dirty="0">
                <a:solidFill>
                  <a:srgbClr val="000000"/>
                </a:solidFill>
                <a:latin typeface="Kruti Dev 010" pitchFamily="2" charset="0"/>
              </a:rPr>
              <a:t> </a:t>
            </a:r>
            <a:r>
              <a:rPr lang="en-US" sz="2000" dirty="0" err="1">
                <a:solidFill>
                  <a:srgbClr val="000000"/>
                </a:solidFill>
                <a:latin typeface="Kruti Dev 010" pitchFamily="2" charset="0"/>
              </a:rPr>
              <a:t>vizR</a:t>
            </a:r>
            <a:r>
              <a:rPr lang="en-US" sz="2000" dirty="0">
                <a:solidFill>
                  <a:srgbClr val="000000"/>
                </a:solidFill>
                <a:latin typeface="Kruti Dev 010" pitchFamily="2" charset="0"/>
              </a:rPr>
              <a:t>;{k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kVkuk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endParaRPr lang="en-US" sz="1800" dirty="0">
              <a:solidFill>
                <a:srgbClr val="000000"/>
              </a:solidFill>
              <a:latin typeface="Arial" charset="0"/>
            </a:endParaRP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a:t>
            </a:r>
            <a:r>
              <a:rPr lang="en-US" sz="2000" dirty="0" err="1">
                <a:solidFill>
                  <a:srgbClr val="000000"/>
                </a:solidFill>
                <a:latin typeface="Kruti Dev 010" pitchFamily="2" charset="0"/>
              </a:rPr>
              <a:t>kq</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a:solidFill>
                  <a:srgbClr val="000000"/>
                </a:solidFill>
                <a:latin typeface="Arial" charset="0"/>
              </a:rPr>
              <a:t>= </a:t>
            </a:r>
            <a:r>
              <a:rPr lang="en-US" sz="2000" dirty="0" err="1">
                <a:solidFill>
                  <a:srgbClr val="000000"/>
                </a:solidFill>
                <a:latin typeface="Kruti Dev 010" pitchFamily="2" charset="0"/>
              </a:rPr>
              <a:t>ldy</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&amp; </a:t>
            </a:r>
            <a:r>
              <a:rPr lang="en-US" sz="2000" dirty="0" err="1">
                <a:solidFill>
                  <a:srgbClr val="000000"/>
                </a:solidFill>
                <a:latin typeface="Kruti Dev 010" pitchFamily="2" charset="0"/>
              </a:rPr>
              <a:t>vizR</a:t>
            </a:r>
            <a:r>
              <a:rPr lang="en-US" sz="2000" dirty="0">
                <a:solidFill>
                  <a:srgbClr val="000000"/>
                </a:solidFill>
                <a:latin typeface="Kruti Dev 010" pitchFamily="2" charset="0"/>
              </a:rPr>
              <a:t>;{k </a:t>
            </a:r>
            <a:r>
              <a:rPr lang="en-US" sz="2000" dirty="0" err="1">
                <a:solidFill>
                  <a:srgbClr val="000000"/>
                </a:solidFill>
                <a:latin typeface="Kruti Dev 010" pitchFamily="2" charset="0"/>
              </a:rPr>
              <a:t>ykxr</a:t>
            </a:r>
            <a:endParaRPr lang="en-US" sz="1800" dirty="0">
              <a:solidFill>
                <a:srgbClr val="000000"/>
              </a:solidFill>
              <a:latin typeface="Arial" charset="0"/>
            </a:endParaRPr>
          </a:p>
        </p:txBody>
      </p:sp>
      <p:sp>
        <p:nvSpPr>
          <p:cNvPr id="13" name="Rectangle 12"/>
          <p:cNvSpPr/>
          <p:nvPr/>
        </p:nvSpPr>
        <p:spPr>
          <a:xfrm>
            <a:off x="4635500" y="5410200"/>
            <a:ext cx="4127500" cy="10668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500"/>
              </a:spcBef>
              <a:spcAft>
                <a:spcPts val="0"/>
              </a:spcAft>
              <a:defRPr/>
            </a:pPr>
            <a:r>
              <a:rPr lang="en-US" sz="2000" b="1" dirty="0" err="1">
                <a:solidFill>
                  <a:srgbClr val="000000"/>
                </a:solidFill>
                <a:latin typeface="Kruti Dev 010" pitchFamily="2" charset="0"/>
              </a:rPr>
              <a:t>ppkZ</a:t>
            </a:r>
            <a:r>
              <a:rPr lang="en-US" sz="2000" b="1" dirty="0">
                <a:solidFill>
                  <a:srgbClr val="000000"/>
                </a:solidFill>
                <a:latin typeface="Kruti Dev 010" pitchFamily="2" charset="0"/>
              </a:rPr>
              <a:t>% </a:t>
            </a:r>
            <a:r>
              <a:rPr lang="en-US" sz="2000" dirty="0">
                <a:solidFill>
                  <a:srgbClr val="000000"/>
                </a:solidFill>
                <a:latin typeface="Kruti Dev 010" pitchFamily="2" charset="0"/>
              </a:rPr>
              <a:t>fn, x, </a:t>
            </a:r>
            <a:r>
              <a:rPr lang="en-US" sz="2000" dirty="0" err="1">
                <a:solidFill>
                  <a:srgbClr val="000000"/>
                </a:solidFill>
                <a:latin typeface="Kruti Dev 010" pitchFamily="2" charset="0"/>
              </a:rPr>
              <a:t>lky</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fy</a:t>
            </a:r>
            <a:r>
              <a:rPr lang="en-US" sz="2000" dirty="0">
                <a:solidFill>
                  <a:srgbClr val="000000"/>
                </a:solidFill>
                <a:latin typeface="Kruti Dev 010" pitchFamily="2" charset="0"/>
              </a:rPr>
              <a:t>, </a:t>
            </a:r>
            <a:r>
              <a:rPr lang="en-US" sz="2000" dirty="0" err="1">
                <a:solidFill>
                  <a:srgbClr val="000000"/>
                </a:solidFill>
                <a:latin typeface="Kruti Dev 010" pitchFamily="2" charset="0"/>
              </a:rPr>
              <a:t>lqanjh</a:t>
            </a:r>
            <a:r>
              <a:rPr lang="en-US" sz="2000" dirty="0">
                <a:solidFill>
                  <a:srgbClr val="000000"/>
                </a:solidFill>
                <a:latin typeface="Kruti Dev 010" pitchFamily="2" charset="0"/>
              </a:rPr>
              <a:t> </a:t>
            </a:r>
            <a:r>
              <a:rPr lang="en-US" sz="2000" dirty="0" err="1">
                <a:solidFill>
                  <a:srgbClr val="000000"/>
                </a:solidFill>
                <a:latin typeface="Kruti Dev 010" pitchFamily="2" charset="0"/>
              </a:rPr>
              <a:t>xkesZaV</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kq</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irk </a:t>
            </a:r>
            <a:r>
              <a:rPr lang="en-US" sz="2000" dirty="0" err="1">
                <a:solidFill>
                  <a:srgbClr val="000000"/>
                </a:solidFill>
                <a:latin typeface="Kruti Dev 010" pitchFamily="2" charset="0"/>
              </a:rPr>
              <a:t>dhft,A</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dSlk</a:t>
            </a:r>
            <a:r>
              <a:rPr lang="en-US" sz="2000" dirty="0">
                <a:solidFill>
                  <a:srgbClr val="000000"/>
                </a:solidFill>
                <a:latin typeface="Kruti Dev 010" pitchFamily="2" charset="0"/>
              </a:rPr>
              <a:t> </a:t>
            </a:r>
            <a:r>
              <a:rPr lang="en-US" sz="2000" dirty="0" err="1">
                <a:solidFill>
                  <a:srgbClr val="000000"/>
                </a:solidFill>
                <a:latin typeface="Kruti Dev 010" pitchFamily="2" charset="0"/>
              </a:rPr>
              <a:t>py</a:t>
            </a:r>
            <a:r>
              <a:rPr lang="en-US" sz="2000" dirty="0">
                <a:solidFill>
                  <a:srgbClr val="000000"/>
                </a:solidFill>
                <a:latin typeface="Kruti Dev 010" pitchFamily="2" charset="0"/>
              </a:rPr>
              <a:t> </a:t>
            </a:r>
            <a:r>
              <a:rPr lang="en-US" sz="2000" dirty="0" err="1">
                <a:solidFill>
                  <a:srgbClr val="000000"/>
                </a:solidFill>
                <a:latin typeface="Kruti Dev 010" pitchFamily="2" charset="0"/>
              </a:rPr>
              <a:t>jgk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a:t>
            </a:r>
            <a:endParaRPr lang="en-US" sz="2000" dirty="0">
              <a:solidFill>
                <a:schemeClr val="tx1"/>
              </a:solidFill>
              <a:latin typeface="Garamond" pitchFamily="18" charset="0"/>
            </a:endParaRPr>
          </a:p>
        </p:txBody>
      </p:sp>
    </p:spTree>
    <p:extLst>
      <p:ext uri="{BB962C8B-B14F-4D97-AF65-F5344CB8AC3E}">
        <p14:creationId xmlns:p14="http://schemas.microsoft.com/office/powerpoint/2010/main" val="190402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891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8915">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8915">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8915">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7"/>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2">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2">
                                            <p:txEl>
                                              <p:pRg st="2" end="2"/>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12">
                                            <p:txEl>
                                              <p:pRg st="3" end="3"/>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8915" grpId="0" build="p"/>
      <p:bldP spid="7" grpId="0" animBg="1"/>
      <p:bldP spid="12" grpId="0" build="p"/>
      <p:bldP spid="13" grpId="0" animBg="1"/>
    </p:bld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9F4E3FC4-D640-4909-96D3-4B4ED1DB00FA}" type="slidenum">
              <a:rPr lang="en-US" sz="1600" b="1" smtClean="0">
                <a:solidFill>
                  <a:schemeClr val="tx1"/>
                </a:solidFill>
              </a:rPr>
              <a:pPr algn="ctr">
                <a:defRPr/>
              </a:pPr>
              <a:t>46</a:t>
            </a:fld>
            <a:endParaRPr lang="mr-IN" sz="1600" b="1" dirty="0">
              <a:solidFill>
                <a:schemeClr val="tx1"/>
              </a:solidFill>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9" name="Text Box 2"/>
          <p:cNvSpPr txBox="1">
            <a:spLocks noChangeArrowheads="1"/>
          </p:cNvSpPr>
          <p:nvPr/>
        </p:nvSpPr>
        <p:spPr bwMode="auto">
          <a:xfrm>
            <a:off x="268289" y="1214438"/>
            <a:ext cx="4108450" cy="533876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Net profit takes into account the performance of all business functions including production, sales, and finance. </a:t>
            </a: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Thus net profit helps us gauge if all functions of the business are healthy</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If the business has a gross profit but net loss then it means:</a:t>
            </a: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Revenues are enough to cover raw material and </a:t>
            </a:r>
            <a:r>
              <a:rPr lang="en-US" dirty="0" err="1">
                <a:solidFill>
                  <a:srgbClr val="000000"/>
                </a:solidFill>
              </a:rPr>
              <a:t>labour</a:t>
            </a:r>
            <a:r>
              <a:rPr lang="en-US" dirty="0">
                <a:solidFill>
                  <a:srgbClr val="000000"/>
                </a:solidFill>
              </a:rPr>
              <a:t> expenses, but not indirect costs (such as interest paid and other overheads)</a:t>
            </a:r>
          </a:p>
        </p:txBody>
      </p:sp>
      <p:sp>
        <p:nvSpPr>
          <p:cNvPr id="2" name="Text Box 1"/>
          <p:cNvSpPr txBox="1">
            <a:spLocks noChangeArrowheads="1"/>
          </p:cNvSpPr>
          <p:nvPr/>
        </p:nvSpPr>
        <p:spPr bwMode="auto">
          <a:xfrm>
            <a:off x="2682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Understanding Net Profit</a:t>
            </a:r>
          </a:p>
        </p:txBody>
      </p:sp>
      <p:sp>
        <p:nvSpPr>
          <p:cNvPr id="8" name="Text Box 2"/>
          <p:cNvSpPr txBox="1">
            <a:spLocks noChangeArrowheads="1"/>
          </p:cNvSpPr>
          <p:nvPr/>
        </p:nvSpPr>
        <p:spPr bwMode="auto">
          <a:xfrm>
            <a:off x="4730750" y="1214438"/>
            <a:ext cx="4108450" cy="533876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a:t>
            </a:r>
            <a:r>
              <a:rPr lang="en-GB" sz="2000" dirty="0" err="1">
                <a:solidFill>
                  <a:srgbClr val="000000"/>
                </a:solidFill>
                <a:latin typeface="Kruti Dev 010" pitchFamily="2" charset="0"/>
              </a:rPr>
              <a:t>kq</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ykHk</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mRikn</a:t>
            </a:r>
            <a:r>
              <a:rPr lang="en-US" sz="2000" dirty="0">
                <a:solidFill>
                  <a:srgbClr val="000000"/>
                </a:solidFill>
                <a:latin typeface="Kruti Dev 010" pitchFamily="2" charset="0"/>
              </a:rPr>
              <a:t>] </a:t>
            </a:r>
            <a:r>
              <a:rPr lang="en-US" sz="2000" dirty="0" err="1">
                <a:solidFill>
                  <a:srgbClr val="000000"/>
                </a:solidFill>
                <a:latin typeface="Kruti Dev 010" pitchFamily="2" charset="0"/>
              </a:rPr>
              <a:t>fcØh</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vkSj</a:t>
            </a:r>
            <a:r>
              <a:rPr lang="en-US" sz="2000" dirty="0">
                <a:solidFill>
                  <a:srgbClr val="000000"/>
                </a:solidFill>
                <a:latin typeface="Kruti Dev 010" pitchFamily="2" charset="0"/>
              </a:rPr>
              <a:t> </a:t>
            </a:r>
            <a:r>
              <a:rPr lang="en-US" sz="2000" dirty="0" err="1">
                <a:solidFill>
                  <a:srgbClr val="000000"/>
                </a:solidFill>
                <a:latin typeface="Kruti Dev 010" pitchFamily="2" charset="0"/>
              </a:rPr>
              <a:t>foRr</a:t>
            </a:r>
            <a:r>
              <a:rPr lang="en-US" sz="2000" dirty="0">
                <a:solidFill>
                  <a:srgbClr val="000000"/>
                </a:solidFill>
                <a:latin typeface="Kruti Dev 010" pitchFamily="2" charset="0"/>
              </a:rPr>
              <a:t> </a:t>
            </a:r>
            <a:r>
              <a:rPr lang="en-US" sz="2000" dirty="0" err="1">
                <a:solidFill>
                  <a:srgbClr val="000000"/>
                </a:solidFill>
                <a:latin typeface="Kruti Dev 010" pitchFamily="2" charset="0"/>
              </a:rPr>
              <a:t>lfgr</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O;kikj</a:t>
            </a:r>
            <a:r>
              <a:rPr lang="en-US" sz="2000" dirty="0">
                <a:solidFill>
                  <a:srgbClr val="000000"/>
                </a:solidFill>
                <a:latin typeface="Kruti Dev 010" pitchFamily="2" charset="0"/>
              </a:rPr>
              <a:t> ds </a:t>
            </a:r>
            <a:r>
              <a:rPr lang="en-US" sz="2000" dirty="0" err="1">
                <a:solidFill>
                  <a:srgbClr val="000000"/>
                </a:solidFill>
                <a:latin typeface="Kruti Dev 010" pitchFamily="2" charset="0"/>
              </a:rPr>
              <a:t>lHkh</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dk;ksZa</a:t>
            </a:r>
            <a:r>
              <a:rPr lang="en-US" sz="2000" dirty="0">
                <a:solidFill>
                  <a:srgbClr val="000000"/>
                </a:solidFill>
                <a:latin typeface="Kruti Dev 010" pitchFamily="2" charset="0"/>
              </a:rPr>
              <a:t> ds </a:t>
            </a:r>
            <a:r>
              <a:rPr lang="hi-IN" sz="1400" dirty="0">
                <a:solidFill>
                  <a:srgbClr val="000000"/>
                </a:solidFill>
                <a:latin typeface="Kruti Dev 010" pitchFamily="2" charset="0"/>
              </a:rPr>
              <a:t>प्रदर्शन</a:t>
            </a:r>
            <a:r>
              <a:rPr lang="en-US" sz="2000" dirty="0">
                <a:solidFill>
                  <a:srgbClr val="000000"/>
                </a:solidFill>
                <a:latin typeface="Kruti Dev 010" pitchFamily="2" charset="0"/>
              </a:rPr>
              <a:t> </a:t>
            </a:r>
            <a:r>
              <a:rPr lang="en-US" sz="2000" dirty="0" err="1">
                <a:solidFill>
                  <a:srgbClr val="000000"/>
                </a:solidFill>
                <a:latin typeface="Kruti Dev 010" pitchFamily="2" charset="0"/>
              </a:rPr>
              <a:t>ij</a:t>
            </a:r>
            <a:r>
              <a:rPr lang="en-US" sz="2000" dirty="0">
                <a:solidFill>
                  <a:srgbClr val="000000"/>
                </a:solidFill>
                <a:latin typeface="Kruti Dev 010" pitchFamily="2" charset="0"/>
              </a:rPr>
              <a:t> </a:t>
            </a:r>
            <a:r>
              <a:rPr lang="en-US" sz="2000" dirty="0" err="1">
                <a:solidFill>
                  <a:srgbClr val="000000"/>
                </a:solidFill>
                <a:latin typeface="Kruti Dev 010" pitchFamily="2" charset="0"/>
              </a:rPr>
              <a:t>fopkj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tkrk</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a:t>
            </a:r>
            <a:endParaRPr lang="en-US" sz="2000" dirty="0">
              <a:solidFill>
                <a:srgbClr val="000000"/>
              </a:solidFill>
            </a:endParaRP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blfy</a:t>
            </a:r>
            <a:r>
              <a:rPr lang="en-GB" dirty="0">
                <a:solidFill>
                  <a:srgbClr val="000000"/>
                </a:solidFill>
                <a:latin typeface="Kruti Dev 010" pitchFamily="2" charset="0"/>
              </a:rPr>
              <a:t>, '</a:t>
            </a:r>
            <a:r>
              <a:rPr lang="en-GB" dirty="0" err="1">
                <a:solidFill>
                  <a:srgbClr val="000000"/>
                </a:solidFill>
                <a:latin typeface="Kruti Dev 010" pitchFamily="2" charset="0"/>
              </a:rPr>
              <a:t>kq</a:t>
            </a:r>
            <a:r>
              <a:rPr lang="en-GB" dirty="0">
                <a:solidFill>
                  <a:srgbClr val="000000"/>
                </a:solidFill>
                <a:latin typeface="Kruti Dev 010" pitchFamily="2" charset="0"/>
              </a:rPr>
              <a:t>) </a:t>
            </a:r>
            <a:r>
              <a:rPr lang="en-GB" dirty="0" err="1">
                <a:solidFill>
                  <a:srgbClr val="000000"/>
                </a:solidFill>
                <a:latin typeface="Kruti Dev 010" pitchFamily="2" charset="0"/>
              </a:rPr>
              <a:t>ykHk</a:t>
            </a:r>
            <a:r>
              <a:rPr lang="en-GB" dirty="0">
                <a:solidFill>
                  <a:srgbClr val="000000"/>
                </a:solidFill>
                <a:latin typeface="Kruti Dev 010" pitchFamily="2" charset="0"/>
              </a:rPr>
              <a:t> </a:t>
            </a:r>
            <a:r>
              <a:rPr lang="en-GB" dirty="0" err="1">
                <a:solidFill>
                  <a:srgbClr val="000000"/>
                </a:solidFill>
                <a:latin typeface="Kruti Dev 010" pitchFamily="2" charset="0"/>
              </a:rPr>
              <a:t>gesa</a:t>
            </a:r>
            <a:r>
              <a:rPr lang="en-GB" dirty="0">
                <a:solidFill>
                  <a:srgbClr val="000000"/>
                </a:solidFill>
                <a:latin typeface="Kruti Dev 010" pitchFamily="2" charset="0"/>
              </a:rPr>
              <a:t> ;g irk </a:t>
            </a:r>
            <a:r>
              <a:rPr lang="en-GB" dirty="0" err="1">
                <a:solidFill>
                  <a:srgbClr val="000000"/>
                </a:solidFill>
                <a:latin typeface="Kruti Dev 010" pitchFamily="2" charset="0"/>
              </a:rPr>
              <a:t>djus</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a:t>
            </a:r>
            <a:r>
              <a:rPr lang="en-GB" dirty="0" err="1">
                <a:solidFill>
                  <a:srgbClr val="000000"/>
                </a:solidFill>
                <a:latin typeface="Kruti Dev 010" pitchFamily="2" charset="0"/>
              </a:rPr>
              <a:t>enn</a:t>
            </a:r>
            <a:r>
              <a:rPr lang="en-GB" dirty="0">
                <a:solidFill>
                  <a:srgbClr val="000000"/>
                </a:solidFill>
                <a:latin typeface="Kruti Dev 010" pitchFamily="2" charset="0"/>
              </a:rPr>
              <a:t> </a:t>
            </a:r>
            <a:r>
              <a:rPr lang="en-GB" dirty="0" err="1">
                <a:solidFill>
                  <a:srgbClr val="000000"/>
                </a:solidFill>
                <a:latin typeface="Kruti Dev 010" pitchFamily="2" charset="0"/>
              </a:rPr>
              <a:t>djrk</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fd</a:t>
            </a:r>
            <a:r>
              <a:rPr lang="en-GB" dirty="0">
                <a:solidFill>
                  <a:srgbClr val="000000"/>
                </a:solidFill>
                <a:latin typeface="Kruti Dev 010" pitchFamily="2" charset="0"/>
              </a:rPr>
              <a:t> </a:t>
            </a:r>
            <a:r>
              <a:rPr lang="en-GB" dirty="0" err="1">
                <a:solidFill>
                  <a:srgbClr val="000000"/>
                </a:solidFill>
                <a:latin typeface="Kruti Dev 010" pitchFamily="2" charset="0"/>
              </a:rPr>
              <a:t>O;kikj</a:t>
            </a:r>
            <a:r>
              <a:rPr lang="en-GB" dirty="0">
                <a:solidFill>
                  <a:srgbClr val="000000"/>
                </a:solidFill>
                <a:latin typeface="Kruti Dev 010" pitchFamily="2" charset="0"/>
              </a:rPr>
              <a:t> ds </a:t>
            </a:r>
            <a:r>
              <a:rPr lang="en-GB" dirty="0" err="1">
                <a:solidFill>
                  <a:srgbClr val="000000"/>
                </a:solidFill>
                <a:latin typeface="Kruti Dev 010" pitchFamily="2" charset="0"/>
              </a:rPr>
              <a:t>lHkh</a:t>
            </a:r>
            <a:r>
              <a:rPr lang="en-GB" dirty="0">
                <a:solidFill>
                  <a:srgbClr val="000000"/>
                </a:solidFill>
                <a:latin typeface="Kruti Dev 010" pitchFamily="2" charset="0"/>
              </a:rPr>
              <a:t> </a:t>
            </a:r>
            <a:r>
              <a:rPr lang="en-GB" dirty="0" err="1">
                <a:solidFill>
                  <a:srgbClr val="000000"/>
                </a:solidFill>
                <a:latin typeface="Kruti Dev 010" pitchFamily="2" charset="0"/>
              </a:rPr>
              <a:t>dk;Z</a:t>
            </a:r>
            <a:r>
              <a:rPr lang="en-GB" dirty="0">
                <a:solidFill>
                  <a:srgbClr val="000000"/>
                </a:solidFill>
                <a:latin typeface="Kruti Dev 010" pitchFamily="2" charset="0"/>
              </a:rPr>
              <a:t> </a:t>
            </a:r>
            <a:r>
              <a:rPr lang="en-GB" dirty="0" err="1">
                <a:solidFill>
                  <a:srgbClr val="000000"/>
                </a:solidFill>
                <a:latin typeface="Kruti Dev 010" pitchFamily="2" charset="0"/>
              </a:rPr>
              <a:t>lsgrean</a:t>
            </a:r>
            <a:r>
              <a:rPr lang="en-GB" dirty="0">
                <a:solidFill>
                  <a:srgbClr val="000000"/>
                </a:solidFill>
                <a:latin typeface="Kruti Dev 010" pitchFamily="2" charset="0"/>
              </a:rPr>
              <a:t> </a:t>
            </a:r>
            <a:r>
              <a:rPr lang="en-GB" dirty="0" err="1">
                <a:solidFill>
                  <a:srgbClr val="000000"/>
                </a:solidFill>
                <a:latin typeface="Kruti Dev 010" pitchFamily="2" charset="0"/>
              </a:rPr>
              <a:t>py</a:t>
            </a:r>
            <a:r>
              <a:rPr lang="en-GB" dirty="0">
                <a:solidFill>
                  <a:srgbClr val="000000"/>
                </a:solidFill>
                <a:latin typeface="Kruti Dev 010" pitchFamily="2" charset="0"/>
              </a:rPr>
              <a:t> </a:t>
            </a:r>
            <a:r>
              <a:rPr lang="en-GB" dirty="0" err="1">
                <a:solidFill>
                  <a:srgbClr val="000000"/>
                </a:solidFill>
                <a:latin typeface="Kruti Dev 010" pitchFamily="2" charset="0"/>
              </a:rPr>
              <a:t>jgs</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;k </a:t>
            </a:r>
            <a:r>
              <a:rPr lang="en-GB" dirty="0" err="1">
                <a:solidFill>
                  <a:srgbClr val="000000"/>
                </a:solidFill>
                <a:latin typeface="Kruti Dev 010" pitchFamily="2" charset="0"/>
              </a:rPr>
              <a:t>ugha</a:t>
            </a:r>
            <a:endParaRPr lang="en-US"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;fn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ldy</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ykHk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ysfdu</a:t>
            </a:r>
            <a:r>
              <a:rPr lang="en-GB" sz="2000" dirty="0">
                <a:solidFill>
                  <a:srgbClr val="000000"/>
                </a:solidFill>
                <a:latin typeface="Kruti Dev 010" pitchFamily="2" charset="0"/>
              </a:rPr>
              <a:t> '</a:t>
            </a:r>
            <a:r>
              <a:rPr lang="en-GB" sz="2000" dirty="0" err="1">
                <a:solidFill>
                  <a:srgbClr val="000000"/>
                </a:solidFill>
                <a:latin typeface="Kruti Dev 010" pitchFamily="2" charset="0"/>
              </a:rPr>
              <a:t>kq</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gkfu</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rks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bldk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eryc</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a:t>
            </a:r>
            <a:r>
              <a:rPr lang="en-GB" sz="2000" dirty="0">
                <a:solidFill>
                  <a:srgbClr val="000000"/>
                </a:solidFill>
                <a:latin typeface="Kruti Dev 010" pitchFamily="2" charset="0"/>
              </a:rPr>
              <a:t>%</a:t>
            </a:r>
            <a:endParaRPr lang="en-US" sz="2000" dirty="0">
              <a:solidFill>
                <a:srgbClr val="000000"/>
              </a:solidFill>
            </a:endParaRP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fjosU;q</a:t>
            </a:r>
            <a:r>
              <a:rPr lang="en-GB" dirty="0">
                <a:solidFill>
                  <a:srgbClr val="000000"/>
                </a:solidFill>
                <a:latin typeface="Kruti Dev 010" pitchFamily="2" charset="0"/>
              </a:rPr>
              <a:t> </a:t>
            </a:r>
            <a:r>
              <a:rPr lang="en-GB" dirty="0" err="1">
                <a:solidFill>
                  <a:srgbClr val="000000"/>
                </a:solidFill>
                <a:latin typeface="Kruti Dev 010" pitchFamily="2" charset="0"/>
              </a:rPr>
              <a:t>dPps</a:t>
            </a:r>
            <a:r>
              <a:rPr lang="en-GB" dirty="0">
                <a:solidFill>
                  <a:srgbClr val="000000"/>
                </a:solidFill>
                <a:latin typeface="Kruti Dev 010" pitchFamily="2" charset="0"/>
              </a:rPr>
              <a:t> </a:t>
            </a:r>
            <a:r>
              <a:rPr lang="en-GB" dirty="0" err="1">
                <a:solidFill>
                  <a:srgbClr val="000000"/>
                </a:solidFill>
                <a:latin typeface="Kruti Dev 010" pitchFamily="2" charset="0"/>
              </a:rPr>
              <a:t>eky</a:t>
            </a:r>
            <a:r>
              <a:rPr lang="en-GB" dirty="0">
                <a:solidFill>
                  <a:srgbClr val="000000"/>
                </a:solidFill>
                <a:latin typeface="Kruti Dev 010" pitchFamily="2" charset="0"/>
              </a:rPr>
              <a:t> </a:t>
            </a:r>
            <a:r>
              <a:rPr lang="en-GB" dirty="0" err="1">
                <a:solidFill>
                  <a:srgbClr val="000000"/>
                </a:solidFill>
                <a:latin typeface="Kruti Dev 010" pitchFamily="2" charset="0"/>
              </a:rPr>
              <a:t>vkSj</a:t>
            </a:r>
            <a:r>
              <a:rPr lang="en-GB" dirty="0">
                <a:solidFill>
                  <a:srgbClr val="000000"/>
                </a:solidFill>
                <a:latin typeface="Kruti Dev 010" pitchFamily="2" charset="0"/>
              </a:rPr>
              <a:t> Je O;; dh </a:t>
            </a:r>
            <a:r>
              <a:rPr lang="en-GB" dirty="0" err="1">
                <a:solidFill>
                  <a:srgbClr val="000000"/>
                </a:solidFill>
                <a:latin typeface="Kruti Dev 010" pitchFamily="2" charset="0"/>
              </a:rPr>
              <a:t>iwfrZ</a:t>
            </a:r>
            <a:r>
              <a:rPr lang="en-GB" dirty="0">
                <a:solidFill>
                  <a:srgbClr val="000000"/>
                </a:solidFill>
                <a:latin typeface="Kruti Dev 010" pitchFamily="2" charset="0"/>
              </a:rPr>
              <a:t> </a:t>
            </a:r>
            <a:r>
              <a:rPr lang="en-GB" dirty="0" err="1">
                <a:solidFill>
                  <a:srgbClr val="000000"/>
                </a:solidFill>
                <a:latin typeface="Kruti Dev 010" pitchFamily="2" charset="0"/>
              </a:rPr>
              <a:t>djus</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a:t>
            </a:r>
            <a:r>
              <a:rPr lang="en-GB" dirty="0" err="1">
                <a:solidFill>
                  <a:srgbClr val="000000"/>
                </a:solidFill>
                <a:latin typeface="Kruti Dev 010" pitchFamily="2" charset="0"/>
              </a:rPr>
              <a:t>i;kZIr</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ysfdu</a:t>
            </a:r>
            <a:r>
              <a:rPr lang="en-GB" dirty="0">
                <a:solidFill>
                  <a:srgbClr val="000000"/>
                </a:solidFill>
                <a:latin typeface="Kruti Dev 010" pitchFamily="2" charset="0"/>
              </a:rPr>
              <a:t> </a:t>
            </a:r>
            <a:r>
              <a:rPr lang="en-GB" dirty="0" err="1">
                <a:solidFill>
                  <a:srgbClr val="000000"/>
                </a:solidFill>
                <a:latin typeface="Kruti Dev 010" pitchFamily="2" charset="0"/>
              </a:rPr>
              <a:t>vizR</a:t>
            </a:r>
            <a:r>
              <a:rPr lang="en-GB" dirty="0">
                <a:solidFill>
                  <a:srgbClr val="000000"/>
                </a:solidFill>
                <a:latin typeface="Kruti Dev 010" pitchFamily="2" charset="0"/>
              </a:rPr>
              <a:t>;{k </a:t>
            </a:r>
            <a:r>
              <a:rPr lang="en-GB" dirty="0" err="1">
                <a:solidFill>
                  <a:srgbClr val="000000"/>
                </a:solidFill>
                <a:latin typeface="Kruti Dev 010" pitchFamily="2" charset="0"/>
              </a:rPr>
              <a:t>ykxr</a:t>
            </a:r>
            <a:r>
              <a:rPr lang="en-GB" dirty="0">
                <a:solidFill>
                  <a:srgbClr val="000000"/>
                </a:solidFill>
                <a:latin typeface="Kruti Dev 010" pitchFamily="2" charset="0"/>
              </a:rPr>
              <a:t> </a:t>
            </a:r>
            <a:r>
              <a:rPr lang="en-GB" dirty="0" err="1">
                <a:solidFill>
                  <a:srgbClr val="000000"/>
                </a:solidFill>
                <a:latin typeface="Kruti Dev 010" pitchFamily="2" charset="0"/>
              </a:rPr>
              <a:t>ugha</a:t>
            </a:r>
            <a:r>
              <a:rPr lang="en-GB" dirty="0">
                <a:solidFill>
                  <a:srgbClr val="000000"/>
                </a:solidFill>
                <a:latin typeface="Kruti Dev 010" pitchFamily="2" charset="0"/>
              </a:rPr>
              <a:t> </a:t>
            </a:r>
            <a:r>
              <a:rPr lang="en-GB" dirty="0" err="1">
                <a:solidFill>
                  <a:srgbClr val="000000"/>
                </a:solidFill>
                <a:latin typeface="Kruti Dev 010" pitchFamily="2" charset="0"/>
              </a:rPr>
              <a:t>¼tSls</a:t>
            </a:r>
            <a:r>
              <a:rPr lang="en-GB" dirty="0">
                <a:solidFill>
                  <a:srgbClr val="000000"/>
                </a:solidFill>
                <a:latin typeface="Kruti Dev 010" pitchFamily="2" charset="0"/>
              </a:rPr>
              <a:t> </a:t>
            </a:r>
            <a:r>
              <a:rPr lang="en-GB" dirty="0" err="1">
                <a:solidFill>
                  <a:srgbClr val="000000"/>
                </a:solidFill>
                <a:latin typeface="Kruti Dev 010" pitchFamily="2" charset="0"/>
              </a:rPr>
              <a:t>fn;k</a:t>
            </a:r>
            <a:r>
              <a:rPr lang="en-GB" dirty="0">
                <a:solidFill>
                  <a:srgbClr val="000000"/>
                </a:solidFill>
                <a:latin typeface="Kruti Dev 010" pitchFamily="2" charset="0"/>
              </a:rPr>
              <a:t> </a:t>
            </a:r>
            <a:r>
              <a:rPr lang="en-GB" dirty="0" err="1">
                <a:solidFill>
                  <a:srgbClr val="000000"/>
                </a:solidFill>
                <a:latin typeface="Kruti Dev 010" pitchFamily="2" charset="0"/>
              </a:rPr>
              <a:t>x;k</a:t>
            </a:r>
            <a:r>
              <a:rPr lang="en-GB" dirty="0">
                <a:solidFill>
                  <a:srgbClr val="000000"/>
                </a:solidFill>
                <a:latin typeface="Kruti Dev 010" pitchFamily="2" charset="0"/>
              </a:rPr>
              <a:t> </a:t>
            </a:r>
            <a:r>
              <a:rPr lang="en-GB" dirty="0" err="1">
                <a:solidFill>
                  <a:srgbClr val="000000"/>
                </a:solidFill>
                <a:latin typeface="Kruti Dev 010" pitchFamily="2" charset="0"/>
              </a:rPr>
              <a:t>C;kt</a:t>
            </a:r>
            <a:r>
              <a:rPr lang="en-GB" dirty="0">
                <a:solidFill>
                  <a:srgbClr val="000000"/>
                </a:solidFill>
                <a:latin typeface="Kruti Dev 010" pitchFamily="2" charset="0"/>
              </a:rPr>
              <a:t> ;k </a:t>
            </a:r>
            <a:r>
              <a:rPr lang="en-GB" dirty="0" err="1">
                <a:solidFill>
                  <a:srgbClr val="000000"/>
                </a:solidFill>
                <a:latin typeface="Kruti Dev 010" pitchFamily="2" charset="0"/>
              </a:rPr>
              <a:t>vU</a:t>
            </a:r>
            <a:r>
              <a:rPr lang="en-GB" dirty="0">
                <a:solidFill>
                  <a:srgbClr val="000000"/>
                </a:solidFill>
                <a:latin typeface="Kruti Dev 010" pitchFamily="2" charset="0"/>
              </a:rPr>
              <a:t>; ca/</a:t>
            </a:r>
            <a:r>
              <a:rPr lang="en-GB" dirty="0" err="1">
                <a:solidFill>
                  <a:srgbClr val="000000"/>
                </a:solidFill>
                <a:latin typeface="Kruti Dev 010" pitchFamily="2" charset="0"/>
              </a:rPr>
              <a:t>ks</a:t>
            </a:r>
            <a:r>
              <a:rPr lang="en-GB" dirty="0">
                <a:solidFill>
                  <a:srgbClr val="000000"/>
                </a:solidFill>
                <a:latin typeface="Kruti Dev 010" pitchFamily="2" charset="0"/>
              </a:rPr>
              <a:t> [</a:t>
            </a:r>
            <a:r>
              <a:rPr lang="en-GB" dirty="0" err="1">
                <a:solidFill>
                  <a:srgbClr val="000000"/>
                </a:solidFill>
                <a:latin typeface="Kruti Dev 010" pitchFamily="2" charset="0"/>
              </a:rPr>
              <a:t>kpZ½</a:t>
            </a:r>
            <a:endParaRPr lang="en-US" dirty="0">
              <a:solidFill>
                <a:srgbClr val="000000"/>
              </a:solidFill>
            </a:endParaRPr>
          </a:p>
        </p:txBody>
      </p:sp>
      <p:sp>
        <p:nvSpPr>
          <p:cNvPr id="10" name="Text Box 1"/>
          <p:cNvSpPr txBox="1">
            <a:spLocks noChangeArrowheads="1"/>
          </p:cNvSpPr>
          <p:nvPr/>
        </p:nvSpPr>
        <p:spPr bwMode="auto">
          <a:xfrm>
            <a:off x="4730749"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latin typeface="Kruti Dev 010" pitchFamily="2" charset="0"/>
              </a:rPr>
              <a:t>'</a:t>
            </a:r>
            <a:r>
              <a:rPr lang="en-GB" sz="2400" dirty="0" err="1">
                <a:solidFill>
                  <a:srgbClr val="000000"/>
                </a:solidFill>
                <a:latin typeface="Kruti Dev 010" pitchFamily="2" charset="0"/>
              </a:rPr>
              <a:t>kq</a:t>
            </a:r>
            <a:r>
              <a:rPr lang="en-GB" sz="2400" dirty="0">
                <a:solidFill>
                  <a:srgbClr val="000000"/>
                </a:solidFill>
                <a:latin typeface="Kruti Dev 010" pitchFamily="2" charset="0"/>
              </a:rPr>
              <a:t>) </a:t>
            </a:r>
            <a:r>
              <a:rPr lang="en-GB" sz="2400" dirty="0" err="1">
                <a:solidFill>
                  <a:srgbClr val="000000"/>
                </a:solidFill>
                <a:latin typeface="Kruti Dev 010" pitchFamily="2" charset="0"/>
              </a:rPr>
              <a:t>ykHk</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dks</a:t>
            </a:r>
            <a:r>
              <a:rPr lang="en-GB" sz="2400" dirty="0">
                <a:solidFill>
                  <a:srgbClr val="000000"/>
                </a:solidFill>
                <a:latin typeface="Kruti Dev 010" pitchFamily="2" charset="0"/>
              </a:rPr>
              <a:t> le&gt;</a:t>
            </a:r>
            <a:r>
              <a:rPr lang="en-GB" sz="2400" dirty="0" err="1">
                <a:solidFill>
                  <a:srgbClr val="000000"/>
                </a:solidFill>
                <a:latin typeface="Kruti Dev 010" pitchFamily="2" charset="0"/>
              </a:rPr>
              <a:t>uk</a:t>
            </a:r>
            <a:endParaRPr lang="en-GB" sz="2400" dirty="0">
              <a:solidFill>
                <a:srgbClr val="000000"/>
              </a:solidFill>
            </a:endParaRPr>
          </a:p>
        </p:txBody>
      </p:sp>
    </p:spTree>
    <p:extLst>
      <p:ext uri="{BB962C8B-B14F-4D97-AF65-F5344CB8AC3E}">
        <p14:creationId xmlns:p14="http://schemas.microsoft.com/office/powerpoint/2010/main" val="147070703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9">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9">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CFB1E8F4-E1DD-4155-86FD-6FBA7CBC2EDB}" type="slidenum">
              <a:rPr lang="en-US" sz="1600" b="1" smtClean="0">
                <a:solidFill>
                  <a:schemeClr val="tx1"/>
                </a:solidFill>
              </a:rPr>
              <a:pPr algn="ctr">
                <a:defRPr/>
              </a:pPr>
              <a:t>47</a:t>
            </a:fld>
            <a:endParaRPr lang="mr-IN" sz="1600" b="1" dirty="0">
              <a:solidFill>
                <a:schemeClr val="tx1"/>
              </a:solidFill>
            </a:endParaRPr>
          </a:p>
        </p:txBody>
      </p:sp>
      <p:sp>
        <p:nvSpPr>
          <p:cNvPr id="18434"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800" b="1" dirty="0">
                <a:solidFill>
                  <a:srgbClr val="000000"/>
                </a:solidFill>
                <a:latin typeface="Kruti Dev 010" pitchFamily="2" charset="0"/>
                <a:ea typeface="Arial Unicode MS" pitchFamily="34" charset="-128"/>
                <a:cs typeface="Arial Unicode MS" pitchFamily="34" charset="-128"/>
              </a:rPr>
              <a:t>'</a:t>
            </a:r>
            <a:r>
              <a:rPr lang="en-GB" sz="2800" b="1" dirty="0" err="1">
                <a:solidFill>
                  <a:srgbClr val="000000"/>
                </a:solidFill>
                <a:latin typeface="Kruti Dev 010" pitchFamily="2" charset="0"/>
                <a:ea typeface="Arial Unicode MS" pitchFamily="34" charset="-128"/>
                <a:cs typeface="Arial Unicode MS" pitchFamily="34" charset="-128"/>
              </a:rPr>
              <a:t>kq</a:t>
            </a:r>
            <a:r>
              <a:rPr lang="en-GB" sz="2800" b="1" dirty="0">
                <a:solidFill>
                  <a:srgbClr val="000000"/>
                </a:solidFill>
                <a:latin typeface="Kruti Dev 010" pitchFamily="2" charset="0"/>
                <a:ea typeface="Arial Unicode MS" pitchFamily="34" charset="-128"/>
                <a:cs typeface="Arial Unicode MS" pitchFamily="34" charset="-128"/>
              </a:rPr>
              <a:t>) </a:t>
            </a:r>
            <a:r>
              <a:rPr lang="en-GB" sz="2800" b="1" dirty="0" err="1">
                <a:solidFill>
                  <a:srgbClr val="000000"/>
                </a:solidFill>
                <a:latin typeface="Kruti Dev 010" pitchFamily="2" charset="0"/>
                <a:ea typeface="Arial Unicode MS" pitchFamily="34" charset="-128"/>
                <a:cs typeface="Arial Unicode MS" pitchFamily="34" charset="-128"/>
              </a:rPr>
              <a:t>ykHk</a:t>
            </a:r>
            <a:r>
              <a:rPr lang="en-GB" sz="2800" b="1" dirty="0">
                <a:solidFill>
                  <a:srgbClr val="000000"/>
                </a:solidFill>
                <a:latin typeface="Kruti Dev 010" pitchFamily="2" charset="0"/>
                <a:ea typeface="Arial Unicode MS" pitchFamily="34" charset="-128"/>
                <a:cs typeface="Arial Unicode MS" pitchFamily="34" charset="-128"/>
              </a:rPr>
              <a:t> </a:t>
            </a:r>
            <a:r>
              <a:rPr lang="en-GB" sz="2800" b="1" dirty="0" err="1">
                <a:solidFill>
                  <a:srgbClr val="000000"/>
                </a:solidFill>
                <a:latin typeface="Kruti Dev 010" pitchFamily="2" charset="0"/>
                <a:ea typeface="Arial Unicode MS" pitchFamily="34" charset="-128"/>
                <a:cs typeface="Arial Unicode MS" pitchFamily="34" charset="-128"/>
              </a:rPr>
              <a:t>dks</a:t>
            </a:r>
            <a:r>
              <a:rPr lang="en-GB" sz="2800" b="1" dirty="0">
                <a:solidFill>
                  <a:srgbClr val="000000"/>
                </a:solidFill>
                <a:latin typeface="Kruti Dev 010" pitchFamily="2" charset="0"/>
                <a:ea typeface="Arial Unicode MS" pitchFamily="34" charset="-128"/>
                <a:cs typeface="Arial Unicode MS" pitchFamily="34" charset="-128"/>
              </a:rPr>
              <a:t> le&gt;</a:t>
            </a:r>
            <a:r>
              <a:rPr lang="en-GB" sz="2800" b="1" dirty="0" err="1">
                <a:solidFill>
                  <a:srgbClr val="000000"/>
                </a:solidFill>
                <a:latin typeface="Kruti Dev 010" pitchFamily="2" charset="0"/>
                <a:ea typeface="Arial Unicode MS" pitchFamily="34" charset="-128"/>
                <a:cs typeface="Arial Unicode MS" pitchFamily="34" charset="-128"/>
              </a:rPr>
              <a:t>uk</a:t>
            </a:r>
            <a:endParaRPr lang="en-GB" sz="2800" b="1" dirty="0">
              <a:solidFill>
                <a:srgbClr val="000000"/>
              </a:solidFill>
              <a:latin typeface="Kruti Dev 010" pitchFamily="2" charset="0"/>
              <a:ea typeface="Arial Unicode MS" pitchFamily="34" charset="-128"/>
              <a:cs typeface="Arial Unicode MS" pitchFamily="34" charset="-128"/>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8436" name="Text Box 2"/>
          <p:cNvSpPr txBox="1">
            <a:spLocks noChangeArrowheads="1"/>
          </p:cNvSpPr>
          <p:nvPr/>
        </p:nvSpPr>
        <p:spPr bwMode="auto">
          <a:xfrm>
            <a:off x="4572000" y="1143000"/>
            <a:ext cx="4286250" cy="4176713"/>
          </a:xfrm>
          <a:prstGeom prst="rect">
            <a:avLst/>
          </a:prstGeom>
          <a:noFill/>
          <a:ln w="9525">
            <a:solidFill>
              <a:schemeClr val="tx1"/>
            </a:solidFill>
            <a:round/>
            <a:headEnd/>
            <a:tailEnd/>
          </a:ln>
        </p:spPr>
        <p:txBody>
          <a:bodyPr lIns="82945" tIns="41473" rIns="82945" bIns="41473"/>
          <a:lstStyle/>
          <a:p>
            <a:pPr marL="200025" indent="-200025">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800" dirty="0" err="1">
                <a:solidFill>
                  <a:srgbClr val="000000"/>
                </a:solidFill>
                <a:latin typeface="Kruti Dev 010" pitchFamily="2" charset="0"/>
              </a:rPr>
              <a:t>ifjpkyu</a:t>
            </a:r>
            <a:r>
              <a:rPr lang="en-GB" sz="2800" dirty="0">
                <a:solidFill>
                  <a:srgbClr val="000000"/>
                </a:solidFill>
                <a:latin typeface="Kruti Dev 010" pitchFamily="2" charset="0"/>
              </a:rPr>
              <a:t> </a:t>
            </a:r>
            <a:r>
              <a:rPr lang="en-GB" sz="2800" dirty="0" err="1">
                <a:solidFill>
                  <a:srgbClr val="000000"/>
                </a:solidFill>
                <a:latin typeface="Kruti Dev 010" pitchFamily="2" charset="0"/>
              </a:rPr>
              <a:t>ykHk</a:t>
            </a:r>
            <a:r>
              <a:rPr lang="en-GB" sz="2800" dirty="0">
                <a:solidFill>
                  <a:srgbClr val="000000"/>
                </a:solidFill>
                <a:latin typeface="Kruti Dev 010" pitchFamily="2" charset="0"/>
              </a:rPr>
              <a:t> </a:t>
            </a:r>
            <a:r>
              <a:rPr lang="en-GB" sz="2800" dirty="0" err="1">
                <a:solidFill>
                  <a:srgbClr val="000000"/>
                </a:solidFill>
                <a:latin typeface="Kruti Dev 010" pitchFamily="2" charset="0"/>
              </a:rPr>
              <a:t>ppkZ</a:t>
            </a:r>
            <a:r>
              <a:rPr lang="en-GB" sz="2800" dirty="0">
                <a:solidFill>
                  <a:srgbClr val="000000"/>
                </a:solidFill>
                <a:latin typeface="Kruti Dev 010" pitchFamily="2" charset="0"/>
              </a:rPr>
              <a:t> </a:t>
            </a:r>
            <a:r>
              <a:rPr lang="en-GB" sz="2800" dirty="0" err="1">
                <a:solidFill>
                  <a:srgbClr val="000000"/>
                </a:solidFill>
                <a:latin typeface="Kruti Dev 010" pitchFamily="2" charset="0"/>
              </a:rPr>
              <a:t>esa</a:t>
            </a:r>
            <a:r>
              <a:rPr lang="en-GB" sz="2800" dirty="0">
                <a:solidFill>
                  <a:srgbClr val="000000"/>
                </a:solidFill>
                <a:latin typeface="Kruti Dev 010" pitchFamily="2" charset="0"/>
              </a:rPr>
              <a:t> </a:t>
            </a:r>
            <a:r>
              <a:rPr lang="en-GB" sz="2800" dirty="0" err="1">
                <a:solidFill>
                  <a:srgbClr val="000000"/>
                </a:solidFill>
                <a:latin typeface="Kruti Dev 010" pitchFamily="2" charset="0"/>
              </a:rPr>
              <a:t>of.kZr</a:t>
            </a:r>
            <a:r>
              <a:rPr lang="en-GB" sz="2800" dirty="0">
                <a:solidFill>
                  <a:srgbClr val="000000"/>
                </a:solidFill>
                <a:latin typeface="Kruti Dev 010" pitchFamily="2" charset="0"/>
              </a:rPr>
              <a:t> </a:t>
            </a:r>
            <a:r>
              <a:rPr lang="en-GB" sz="2800" dirty="0" err="1">
                <a:solidFill>
                  <a:srgbClr val="000000"/>
                </a:solidFill>
                <a:latin typeface="Kruti Dev 010" pitchFamily="2" charset="0"/>
              </a:rPr>
              <a:t>rhu</a:t>
            </a:r>
            <a:r>
              <a:rPr lang="en-GB" sz="2800" dirty="0">
                <a:solidFill>
                  <a:srgbClr val="000000"/>
                </a:solidFill>
                <a:latin typeface="Kruti Dev 010" pitchFamily="2" charset="0"/>
              </a:rPr>
              <a:t> </a:t>
            </a:r>
            <a:r>
              <a:rPr lang="en-GB" sz="2800" dirty="0" err="1">
                <a:solidFill>
                  <a:srgbClr val="000000"/>
                </a:solidFill>
                <a:latin typeface="Kruti Dev 010" pitchFamily="2" charset="0"/>
              </a:rPr>
              <a:t>phtksa</a:t>
            </a:r>
            <a:r>
              <a:rPr lang="en-GB" sz="2800" dirty="0">
                <a:solidFill>
                  <a:srgbClr val="000000"/>
                </a:solidFill>
                <a:latin typeface="Kruti Dev 010" pitchFamily="2" charset="0"/>
              </a:rPr>
              <a:t> ds </a:t>
            </a:r>
            <a:r>
              <a:rPr lang="en-GB" sz="2800" dirty="0" err="1">
                <a:solidFill>
                  <a:srgbClr val="000000"/>
                </a:solidFill>
                <a:latin typeface="Kruti Dev 010" pitchFamily="2" charset="0"/>
              </a:rPr>
              <a:t>vfrfjDr</a:t>
            </a:r>
            <a:r>
              <a:rPr lang="en-GB" sz="2800" dirty="0">
                <a:solidFill>
                  <a:srgbClr val="000000"/>
                </a:solidFill>
                <a:latin typeface="Kruti Dev 010" pitchFamily="2" charset="0"/>
              </a:rPr>
              <a:t>] ,d </a:t>
            </a:r>
            <a:r>
              <a:rPr lang="en-GB" sz="2800" dirty="0" err="1">
                <a:solidFill>
                  <a:srgbClr val="000000"/>
                </a:solidFill>
                <a:latin typeface="Kruti Dev 010" pitchFamily="2" charset="0"/>
              </a:rPr>
              <a:t>O;kikj</a:t>
            </a:r>
            <a:r>
              <a:rPr lang="en-GB" sz="2800" dirty="0">
                <a:solidFill>
                  <a:srgbClr val="000000"/>
                </a:solidFill>
                <a:latin typeface="Kruti Dev 010" pitchFamily="2" charset="0"/>
              </a:rPr>
              <a:t> </a:t>
            </a:r>
            <a:r>
              <a:rPr lang="en-GB" sz="2800" dirty="0" err="1">
                <a:solidFill>
                  <a:srgbClr val="000000"/>
                </a:solidFill>
                <a:latin typeface="Kruti Dev 010" pitchFamily="2" charset="0"/>
              </a:rPr>
              <a:t>dbZ</a:t>
            </a:r>
            <a:r>
              <a:rPr lang="en-GB" sz="2800" dirty="0">
                <a:solidFill>
                  <a:srgbClr val="000000"/>
                </a:solidFill>
                <a:latin typeface="Kruti Dev 010" pitchFamily="2" charset="0"/>
              </a:rPr>
              <a:t> </a:t>
            </a:r>
            <a:r>
              <a:rPr lang="en-GB" sz="2800" dirty="0" err="1">
                <a:solidFill>
                  <a:srgbClr val="000000"/>
                </a:solidFill>
                <a:latin typeface="Kruti Dev 010" pitchFamily="2" charset="0"/>
              </a:rPr>
              <a:t>vU</a:t>
            </a:r>
            <a:r>
              <a:rPr lang="en-GB" sz="2800" dirty="0">
                <a:solidFill>
                  <a:srgbClr val="000000"/>
                </a:solidFill>
                <a:latin typeface="Kruti Dev 010" pitchFamily="2" charset="0"/>
              </a:rPr>
              <a:t>; </a:t>
            </a:r>
            <a:r>
              <a:rPr lang="en-GB" sz="2800" dirty="0" err="1">
                <a:solidFill>
                  <a:srgbClr val="000000"/>
                </a:solidFill>
                <a:latin typeface="Kruti Dev 010" pitchFamily="2" charset="0"/>
              </a:rPr>
              <a:t>dke</a:t>
            </a:r>
            <a:r>
              <a:rPr lang="en-GB" sz="2800" dirty="0">
                <a:solidFill>
                  <a:srgbClr val="000000"/>
                </a:solidFill>
                <a:latin typeface="Kruti Dev 010" pitchFamily="2" charset="0"/>
              </a:rPr>
              <a:t> </a:t>
            </a:r>
            <a:r>
              <a:rPr lang="en-GB" sz="2800" dirty="0" err="1">
                <a:solidFill>
                  <a:srgbClr val="000000"/>
                </a:solidFill>
                <a:latin typeface="Kruti Dev 010" pitchFamily="2" charset="0"/>
              </a:rPr>
              <a:t>Hkh</a:t>
            </a:r>
            <a:r>
              <a:rPr lang="en-GB" sz="2800" dirty="0">
                <a:solidFill>
                  <a:srgbClr val="000000"/>
                </a:solidFill>
                <a:latin typeface="Kruti Dev 010" pitchFamily="2" charset="0"/>
              </a:rPr>
              <a:t> </a:t>
            </a:r>
            <a:r>
              <a:rPr lang="en-GB" sz="2800" dirty="0" err="1">
                <a:solidFill>
                  <a:srgbClr val="000000"/>
                </a:solidFill>
                <a:latin typeface="Kruti Dev 010" pitchFamily="2" charset="0"/>
              </a:rPr>
              <a:t>dj</a:t>
            </a:r>
            <a:r>
              <a:rPr lang="en-GB" sz="2800" dirty="0">
                <a:solidFill>
                  <a:srgbClr val="000000"/>
                </a:solidFill>
                <a:latin typeface="Kruti Dev 010" pitchFamily="2" charset="0"/>
              </a:rPr>
              <a:t> </a:t>
            </a:r>
            <a:r>
              <a:rPr lang="en-GB" sz="2800" dirty="0" err="1">
                <a:solidFill>
                  <a:srgbClr val="000000"/>
                </a:solidFill>
                <a:latin typeface="Kruti Dev 010" pitchFamily="2" charset="0"/>
              </a:rPr>
              <a:t>ldrk</a:t>
            </a:r>
            <a:r>
              <a:rPr lang="en-GB" sz="2800" dirty="0">
                <a:solidFill>
                  <a:srgbClr val="000000"/>
                </a:solidFill>
                <a:latin typeface="Kruti Dev 010" pitchFamily="2" charset="0"/>
              </a:rPr>
              <a:t> </a:t>
            </a:r>
            <a:r>
              <a:rPr lang="en-GB" sz="2800" dirty="0" err="1">
                <a:solidFill>
                  <a:srgbClr val="000000"/>
                </a:solidFill>
                <a:latin typeface="Kruti Dev 010" pitchFamily="2" charset="0"/>
              </a:rPr>
              <a:t>gS</a:t>
            </a:r>
            <a:r>
              <a:rPr lang="en-GB" sz="2800" dirty="0">
                <a:solidFill>
                  <a:srgbClr val="000000"/>
                </a:solidFill>
                <a:latin typeface="Kruti Dev 010" pitchFamily="2" charset="0"/>
              </a:rPr>
              <a:t>%</a:t>
            </a:r>
          </a:p>
          <a:p>
            <a:pPr lvl="1">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1- ;</a:t>
            </a:r>
            <a:r>
              <a:rPr lang="en-GB" sz="2400" dirty="0" err="1">
                <a:solidFill>
                  <a:srgbClr val="000000"/>
                </a:solidFill>
                <a:latin typeface="Kruti Dev 010" pitchFamily="2" charset="0"/>
              </a:rPr>
              <a:t>fn</a:t>
            </a:r>
            <a:r>
              <a:rPr lang="en-GB" sz="2400" dirty="0">
                <a:solidFill>
                  <a:srgbClr val="000000"/>
                </a:solidFill>
                <a:latin typeface="Kruti Dev 010" pitchFamily="2" charset="0"/>
              </a:rPr>
              <a:t> </a:t>
            </a:r>
            <a:r>
              <a:rPr lang="en-GB" sz="2400" dirty="0" err="1">
                <a:solidFill>
                  <a:srgbClr val="000000"/>
                </a:solidFill>
                <a:latin typeface="Kruti Dev 010" pitchFamily="2" charset="0"/>
              </a:rPr>
              <a:t>laHko</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lLrs</a:t>
            </a:r>
            <a:r>
              <a:rPr lang="en-GB" sz="2400" dirty="0">
                <a:solidFill>
                  <a:srgbClr val="000000"/>
                </a:solidFill>
                <a:latin typeface="Kruti Dev 010" pitchFamily="2" charset="0"/>
              </a:rPr>
              <a:t> _.k </a:t>
            </a:r>
            <a:r>
              <a:rPr lang="en-GB" sz="2400" dirty="0" err="1">
                <a:solidFill>
                  <a:srgbClr val="000000"/>
                </a:solidFill>
                <a:latin typeface="Kruti Dev 010" pitchFamily="2" charset="0"/>
              </a:rPr>
              <a:t>ysuk</a:t>
            </a:r>
            <a:endParaRPr lang="en-GB" sz="2400" dirty="0">
              <a:solidFill>
                <a:srgbClr val="000000"/>
              </a:solidFill>
              <a:latin typeface="Kruti Dev 010" pitchFamily="2" charset="0"/>
            </a:endParaRPr>
          </a:p>
          <a:p>
            <a:pPr lvl="1">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2- _.k de </a:t>
            </a:r>
            <a:r>
              <a:rPr lang="en-GB" sz="2400" dirty="0" err="1">
                <a:solidFill>
                  <a:srgbClr val="000000"/>
                </a:solidFill>
                <a:latin typeface="Kruti Dev 010" pitchFamily="2" charset="0"/>
              </a:rPr>
              <a:t>djuk</a:t>
            </a:r>
            <a:endParaRPr lang="en-GB" sz="2400" dirty="0">
              <a:solidFill>
                <a:srgbClr val="000000"/>
              </a:solidFill>
              <a:latin typeface="Kruti Dev 010" pitchFamily="2" charset="0"/>
            </a:endParaRPr>
          </a:p>
          <a:p>
            <a:pPr lvl="1">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3- mu </a:t>
            </a:r>
            <a:r>
              <a:rPr lang="en-GB" sz="2400" dirty="0" err="1">
                <a:solidFill>
                  <a:srgbClr val="000000"/>
                </a:solidFill>
                <a:latin typeface="Kruti Dev 010" pitchFamily="2" charset="0"/>
              </a:rPr>
              <a:t>oLrqvksa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csp</a:t>
            </a:r>
            <a:r>
              <a:rPr lang="en-GB" sz="2400" dirty="0">
                <a:solidFill>
                  <a:srgbClr val="000000"/>
                </a:solidFill>
                <a:latin typeface="Kruti Dev 010" pitchFamily="2" charset="0"/>
              </a:rPr>
              <a:t> </a:t>
            </a:r>
            <a:r>
              <a:rPr lang="en-GB" sz="2400" dirty="0" err="1">
                <a:solidFill>
                  <a:srgbClr val="000000"/>
                </a:solidFill>
                <a:latin typeface="Kruti Dev 010" pitchFamily="2" charset="0"/>
              </a:rPr>
              <a:t>nsuk</a:t>
            </a:r>
            <a:r>
              <a:rPr lang="en-GB" sz="2400" dirty="0">
                <a:solidFill>
                  <a:srgbClr val="000000"/>
                </a:solidFill>
                <a:latin typeface="Kruti Dev 010" pitchFamily="2" charset="0"/>
              </a:rPr>
              <a:t> </a:t>
            </a:r>
            <a:r>
              <a:rPr lang="en-GB" sz="2400" dirty="0" err="1">
                <a:solidFill>
                  <a:srgbClr val="000000"/>
                </a:solidFill>
                <a:latin typeface="Kruti Dev 010" pitchFamily="2" charset="0"/>
              </a:rPr>
              <a:t>tks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O;kikj</a:t>
            </a:r>
            <a:r>
              <a:rPr lang="en-GB" sz="2400" dirty="0">
                <a:solidFill>
                  <a:srgbClr val="000000"/>
                </a:solidFill>
                <a:latin typeface="Kruti Dev 010" pitchFamily="2" charset="0"/>
              </a:rPr>
              <a:t> ds </a:t>
            </a:r>
            <a:r>
              <a:rPr lang="en-GB" sz="2400" dirty="0" err="1">
                <a:solidFill>
                  <a:srgbClr val="000000"/>
                </a:solidFill>
                <a:latin typeface="Kruti Dev 010" pitchFamily="2" charset="0"/>
              </a:rPr>
              <a:t>fy</a:t>
            </a:r>
            <a:r>
              <a:rPr lang="en-GB" sz="2400" dirty="0">
                <a:solidFill>
                  <a:srgbClr val="000000"/>
                </a:solidFill>
                <a:latin typeface="Kruti Dev 010" pitchFamily="2" charset="0"/>
              </a:rPr>
              <a:t>, </a:t>
            </a:r>
            <a:r>
              <a:rPr lang="hi-IN" dirty="0">
                <a:solidFill>
                  <a:srgbClr val="000000"/>
                </a:solidFill>
                <a:latin typeface="Kruti Dev 010" pitchFamily="2" charset="0"/>
              </a:rPr>
              <a:t>आवश्यक</a:t>
            </a:r>
            <a:r>
              <a:rPr lang="hi-IN" sz="2400" dirty="0">
                <a:solidFill>
                  <a:srgbClr val="000000"/>
                </a:solidFill>
                <a:latin typeface="Kruti Dev 010" pitchFamily="2" charset="0"/>
              </a:rPr>
              <a:t> </a:t>
            </a:r>
            <a:r>
              <a:rPr lang="en-GB" sz="2400" dirty="0" err="1">
                <a:solidFill>
                  <a:srgbClr val="000000"/>
                </a:solidFill>
                <a:latin typeface="Kruti Dev 010" pitchFamily="2" charset="0"/>
              </a:rPr>
              <a:t>ugha</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t>
            </a:r>
            <a:r>
              <a:rPr lang="en-GB" sz="2400" dirty="0">
                <a:solidFill>
                  <a:srgbClr val="000000"/>
                </a:solidFill>
                <a:latin typeface="Kruti Dev 010" pitchFamily="2" charset="0"/>
              </a:rPr>
              <a:t> </a:t>
            </a:r>
            <a:r>
              <a:rPr lang="en-GB" sz="2400" dirty="0" err="1">
                <a:solidFill>
                  <a:srgbClr val="000000"/>
                </a:solidFill>
                <a:latin typeface="Kruti Dev 010" pitchFamily="2" charset="0"/>
              </a:rPr>
              <a:t>rFkk</a:t>
            </a:r>
            <a:r>
              <a:rPr lang="en-GB" sz="2400" dirty="0">
                <a:solidFill>
                  <a:srgbClr val="000000"/>
                </a:solidFill>
                <a:latin typeface="Kruti Dev 010" pitchFamily="2" charset="0"/>
              </a:rPr>
              <a:t> /</a:t>
            </a:r>
            <a:r>
              <a:rPr lang="en-GB" sz="2400" dirty="0" err="1">
                <a:solidFill>
                  <a:srgbClr val="000000"/>
                </a:solidFill>
                <a:latin typeface="Kruti Dev 010" pitchFamily="2" charset="0"/>
              </a:rPr>
              <a:t>ku</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a:t>
            </a:r>
            <a:r>
              <a:rPr lang="en-GB" sz="2400" dirty="0">
                <a:solidFill>
                  <a:srgbClr val="000000"/>
                </a:solidFill>
                <a:latin typeface="Kruti Dev 010" pitchFamily="2" charset="0"/>
              </a:rPr>
              <a:t> </a:t>
            </a:r>
            <a:r>
              <a:rPr lang="en-GB" sz="2400" dirty="0" err="1">
                <a:solidFill>
                  <a:srgbClr val="000000"/>
                </a:solidFill>
                <a:latin typeface="Kruti Dev 010" pitchFamily="2" charset="0"/>
              </a:rPr>
              <a:t>iz;ksx</a:t>
            </a:r>
            <a:r>
              <a:rPr lang="en-GB" sz="2400" dirty="0">
                <a:solidFill>
                  <a:srgbClr val="000000"/>
                </a:solidFill>
                <a:latin typeface="Kruti Dev 010" pitchFamily="2" charset="0"/>
              </a:rPr>
              <a:t> _.k </a:t>
            </a:r>
            <a:r>
              <a:rPr lang="en-GB" sz="2400" dirty="0" err="1">
                <a:solidFill>
                  <a:srgbClr val="000000"/>
                </a:solidFill>
                <a:latin typeface="Kruti Dev 010" pitchFamily="2" charset="0"/>
              </a:rPr>
              <a:t>dks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pqdkus</a:t>
            </a:r>
            <a:r>
              <a:rPr lang="en-GB" sz="2400" dirty="0">
                <a:solidFill>
                  <a:srgbClr val="000000"/>
                </a:solidFill>
                <a:latin typeface="Kruti Dev 010" pitchFamily="2" charset="0"/>
              </a:rPr>
              <a:t> ds </a:t>
            </a:r>
            <a:r>
              <a:rPr lang="en-GB" sz="2400" dirty="0" err="1">
                <a:solidFill>
                  <a:srgbClr val="000000"/>
                </a:solidFill>
                <a:latin typeface="Kruti Dev 010" pitchFamily="2" charset="0"/>
              </a:rPr>
              <a:t>fy</a:t>
            </a:r>
            <a:r>
              <a:rPr lang="en-GB" sz="2400" dirty="0">
                <a:solidFill>
                  <a:srgbClr val="000000"/>
                </a:solidFill>
                <a:latin typeface="Kruti Dev 010" pitchFamily="2" charset="0"/>
              </a:rPr>
              <a:t>, </a:t>
            </a:r>
            <a:r>
              <a:rPr lang="en-GB" sz="2400" dirty="0" err="1">
                <a:solidFill>
                  <a:srgbClr val="000000"/>
                </a:solidFill>
                <a:latin typeface="Kruti Dev 010" pitchFamily="2" charset="0"/>
              </a:rPr>
              <a:t>djukA</a:t>
            </a:r>
            <a:r>
              <a:rPr lang="en-GB" sz="2400" dirty="0">
                <a:solidFill>
                  <a:srgbClr val="000000"/>
                </a:solidFill>
                <a:latin typeface="Kruti Dev 010" pitchFamily="2" charset="0"/>
              </a:rPr>
              <a:t> </a:t>
            </a:r>
          </a:p>
        </p:txBody>
      </p:sp>
      <p:sp>
        <p:nvSpPr>
          <p:cNvPr id="18437" name="Text Box 2"/>
          <p:cNvSpPr txBox="1">
            <a:spLocks noChangeArrowheads="1"/>
          </p:cNvSpPr>
          <p:nvPr/>
        </p:nvSpPr>
        <p:spPr bwMode="auto">
          <a:xfrm>
            <a:off x="268288" y="1214438"/>
            <a:ext cx="4160837" cy="411956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In addition to the three things mentioned in the gross profit discussion, a business can do a number of additional things: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Get cheaper loans if possible</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Reduce loans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Sell items such as machinery that is </a:t>
            </a:r>
            <a:r>
              <a:rPr lang="en-US" u="sng" dirty="0">
                <a:solidFill>
                  <a:srgbClr val="000000"/>
                </a:solidFill>
              </a:rPr>
              <a:t>not needed</a:t>
            </a:r>
            <a:r>
              <a:rPr lang="en-US" dirty="0">
                <a:solidFill>
                  <a:srgbClr val="000000"/>
                </a:solidFill>
              </a:rPr>
              <a:t> for the business and use the money to repay the loan</a:t>
            </a:r>
          </a:p>
        </p:txBody>
      </p:sp>
      <p:sp>
        <p:nvSpPr>
          <p:cNvPr id="18438" name="Text Box 1"/>
          <p:cNvSpPr txBox="1">
            <a:spLocks noChangeArrowheads="1"/>
          </p:cNvSpPr>
          <p:nvPr/>
        </p:nvSpPr>
        <p:spPr bwMode="auto">
          <a:xfrm>
            <a:off x="2682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Understanding Net Profit</a:t>
            </a:r>
          </a:p>
        </p:txBody>
      </p:sp>
      <p:sp>
        <p:nvSpPr>
          <p:cNvPr id="10" name="Rectangle 4"/>
          <p:cNvSpPr>
            <a:spLocks noChangeArrowheads="1"/>
          </p:cNvSpPr>
          <p:nvPr/>
        </p:nvSpPr>
        <p:spPr bwMode="auto">
          <a:xfrm>
            <a:off x="228600" y="5410200"/>
            <a:ext cx="4160838" cy="925513"/>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a:solidFill>
                  <a:srgbClr val="000000"/>
                </a:solidFill>
                <a:latin typeface="Garamond" pitchFamily="18" charset="0"/>
              </a:rPr>
              <a:t>Question</a:t>
            </a:r>
            <a:r>
              <a:rPr lang="en-US" sz="2000" dirty="0">
                <a:solidFill>
                  <a:srgbClr val="000000"/>
                </a:solidFill>
                <a:latin typeface="Garamond" pitchFamily="18" charset="0"/>
              </a:rPr>
              <a:t>: </a:t>
            </a:r>
            <a:r>
              <a:rPr lang="en-US" sz="2000" dirty="0">
                <a:latin typeface="Garamond" pitchFamily="18" charset="0"/>
              </a:rPr>
              <a:t>What can a business do improve Net Profit or reduce Net Loss?</a:t>
            </a:r>
            <a:endParaRPr lang="mr-IN" sz="2000" dirty="0">
              <a:solidFill>
                <a:srgbClr val="000000"/>
              </a:solidFill>
              <a:latin typeface="Garamond" pitchFamily="18" charset="0"/>
            </a:endParaRPr>
          </a:p>
        </p:txBody>
      </p:sp>
      <p:sp>
        <p:nvSpPr>
          <p:cNvPr id="12" name="Rectangle 4"/>
          <p:cNvSpPr>
            <a:spLocks noChangeArrowheads="1"/>
          </p:cNvSpPr>
          <p:nvPr/>
        </p:nvSpPr>
        <p:spPr bwMode="auto">
          <a:xfrm>
            <a:off x="4572000" y="5410200"/>
            <a:ext cx="4260850" cy="925513"/>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b="1" dirty="0" err="1">
                <a:solidFill>
                  <a:srgbClr val="000000"/>
                </a:solidFill>
                <a:latin typeface="Kruti Dev 010" pitchFamily="2" charset="0"/>
              </a:rPr>
              <a:t>iz'u</a:t>
            </a:r>
            <a:r>
              <a:rPr lang="en-US" b="1" dirty="0">
                <a:solidFill>
                  <a:srgbClr val="000000"/>
                </a:solidFill>
                <a:latin typeface="Kruti Dev 010" pitchFamily="2" charset="0"/>
              </a:rPr>
              <a:t>% </a:t>
            </a:r>
            <a:r>
              <a:rPr lang="en-US" dirty="0">
                <a:solidFill>
                  <a:srgbClr val="000000"/>
                </a:solidFill>
                <a:latin typeface="Kruti Dev 010" pitchFamily="2" charset="0"/>
              </a:rPr>
              <a:t>,d </a:t>
            </a:r>
            <a:r>
              <a:rPr lang="en-US" dirty="0" err="1">
                <a:solidFill>
                  <a:srgbClr val="000000"/>
                </a:solidFill>
                <a:latin typeface="Kruti Dev 010" pitchFamily="2" charset="0"/>
              </a:rPr>
              <a:t>O;kikj</a:t>
            </a:r>
            <a:r>
              <a:rPr lang="en-US" dirty="0">
                <a:solidFill>
                  <a:srgbClr val="000000"/>
                </a:solidFill>
                <a:latin typeface="Kruti Dev 010" pitchFamily="2" charset="0"/>
              </a:rPr>
              <a:t> </a:t>
            </a:r>
            <a:r>
              <a:rPr lang="en-US" dirty="0" err="1">
                <a:solidFill>
                  <a:srgbClr val="000000"/>
                </a:solidFill>
                <a:latin typeface="Kruti Dev 010" pitchFamily="2" charset="0"/>
              </a:rPr>
              <a:t>vius</a:t>
            </a:r>
            <a:r>
              <a:rPr lang="en-US" dirty="0">
                <a:solidFill>
                  <a:srgbClr val="000000"/>
                </a:solidFill>
                <a:latin typeface="Kruti Dev 010" pitchFamily="2" charset="0"/>
              </a:rPr>
              <a:t> ’</a:t>
            </a:r>
            <a:r>
              <a:rPr lang="en-US" dirty="0" err="1">
                <a:solidFill>
                  <a:srgbClr val="000000"/>
                </a:solidFill>
                <a:latin typeface="Kruti Dev 010" pitchFamily="2" charset="0"/>
              </a:rPr>
              <a:t>kq</a:t>
            </a:r>
            <a:r>
              <a:rPr lang="en-US" dirty="0">
                <a:solidFill>
                  <a:srgbClr val="000000"/>
                </a:solidFill>
                <a:latin typeface="Kruti Dev 010" pitchFamily="2" charset="0"/>
              </a:rPr>
              <a:t>) </a:t>
            </a:r>
            <a:r>
              <a:rPr lang="en-US" dirty="0" err="1">
                <a:solidFill>
                  <a:srgbClr val="000000"/>
                </a:solidFill>
                <a:latin typeface="Kruti Dev 010" pitchFamily="2" charset="0"/>
              </a:rPr>
              <a:t>ykHk</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a:t>
            </a:r>
            <a:r>
              <a:rPr lang="en-US" dirty="0" err="1">
                <a:solidFill>
                  <a:srgbClr val="000000"/>
                </a:solidFill>
                <a:latin typeface="Kruti Dev 010" pitchFamily="2" charset="0"/>
              </a:rPr>
              <a:t>csgrj</a:t>
            </a:r>
            <a:r>
              <a:rPr lang="en-US" dirty="0">
                <a:solidFill>
                  <a:srgbClr val="000000"/>
                </a:solidFill>
                <a:latin typeface="Kruti Dev 010" pitchFamily="2" charset="0"/>
              </a:rPr>
              <a:t> </a:t>
            </a:r>
            <a:r>
              <a:rPr lang="en-US" dirty="0" err="1">
                <a:solidFill>
                  <a:srgbClr val="000000"/>
                </a:solidFill>
                <a:latin typeface="Kruti Dev 010" pitchFamily="2" charset="0"/>
              </a:rPr>
              <a:t>djus</a:t>
            </a:r>
            <a:r>
              <a:rPr lang="en-US" dirty="0">
                <a:solidFill>
                  <a:srgbClr val="000000"/>
                </a:solidFill>
                <a:latin typeface="Kruti Dev 010" pitchFamily="2" charset="0"/>
              </a:rPr>
              <a:t> ds </a:t>
            </a:r>
            <a:r>
              <a:rPr lang="en-US" dirty="0" err="1">
                <a:solidFill>
                  <a:srgbClr val="000000"/>
                </a:solidFill>
                <a:latin typeface="Kruti Dev 010" pitchFamily="2" charset="0"/>
              </a:rPr>
              <a:t>fy</a:t>
            </a:r>
            <a:r>
              <a:rPr lang="en-US" dirty="0">
                <a:solidFill>
                  <a:srgbClr val="000000"/>
                </a:solidFill>
                <a:latin typeface="Kruti Dev 010" pitchFamily="2" charset="0"/>
              </a:rPr>
              <a:t>, ;k '</a:t>
            </a:r>
            <a:r>
              <a:rPr lang="en-US" dirty="0" err="1">
                <a:solidFill>
                  <a:srgbClr val="000000"/>
                </a:solidFill>
                <a:latin typeface="Kruti Dev 010" pitchFamily="2" charset="0"/>
              </a:rPr>
              <a:t>kq</a:t>
            </a:r>
            <a:r>
              <a:rPr lang="en-US" dirty="0">
                <a:solidFill>
                  <a:srgbClr val="000000"/>
                </a:solidFill>
                <a:latin typeface="Kruti Dev 010" pitchFamily="2" charset="0"/>
              </a:rPr>
              <a:t>) </a:t>
            </a:r>
            <a:r>
              <a:rPr lang="en-US" dirty="0" err="1">
                <a:solidFill>
                  <a:srgbClr val="000000"/>
                </a:solidFill>
                <a:latin typeface="Kruti Dev 010" pitchFamily="2" charset="0"/>
              </a:rPr>
              <a:t>gkfu</a:t>
            </a:r>
            <a:r>
              <a:rPr lang="en-US" dirty="0">
                <a:solidFill>
                  <a:srgbClr val="000000"/>
                </a:solidFill>
                <a:latin typeface="Kruti Dev 010" pitchFamily="2" charset="0"/>
              </a:rPr>
              <a:t> </a:t>
            </a:r>
            <a:r>
              <a:rPr lang="en-US" dirty="0" err="1">
                <a:solidFill>
                  <a:srgbClr val="000000"/>
                </a:solidFill>
                <a:latin typeface="Kruti Dev 010" pitchFamily="2" charset="0"/>
              </a:rPr>
              <a:t>dks</a:t>
            </a:r>
            <a:r>
              <a:rPr lang="en-US" dirty="0">
                <a:solidFill>
                  <a:srgbClr val="000000"/>
                </a:solidFill>
                <a:latin typeface="Kruti Dev 010" pitchFamily="2" charset="0"/>
              </a:rPr>
              <a:t> de </a:t>
            </a:r>
            <a:r>
              <a:rPr lang="en-US" dirty="0" err="1">
                <a:solidFill>
                  <a:srgbClr val="000000"/>
                </a:solidFill>
                <a:latin typeface="Kruti Dev 010" pitchFamily="2" charset="0"/>
              </a:rPr>
              <a:t>djus</a:t>
            </a:r>
            <a:r>
              <a:rPr lang="en-US" dirty="0">
                <a:solidFill>
                  <a:srgbClr val="000000"/>
                </a:solidFill>
                <a:latin typeface="Kruti Dev 010" pitchFamily="2" charset="0"/>
              </a:rPr>
              <a:t> ds </a:t>
            </a:r>
            <a:r>
              <a:rPr lang="en-US" dirty="0" err="1">
                <a:solidFill>
                  <a:srgbClr val="000000"/>
                </a:solidFill>
                <a:latin typeface="Kruti Dev 010" pitchFamily="2" charset="0"/>
              </a:rPr>
              <a:t>fy</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dj</a:t>
            </a:r>
            <a:r>
              <a:rPr lang="en-US" dirty="0">
                <a:solidFill>
                  <a:srgbClr val="000000"/>
                </a:solidFill>
                <a:latin typeface="Kruti Dev 010" pitchFamily="2" charset="0"/>
              </a:rPr>
              <a:t> </a:t>
            </a:r>
            <a:r>
              <a:rPr lang="en-US" dirty="0" err="1">
                <a:solidFill>
                  <a:srgbClr val="000000"/>
                </a:solidFill>
                <a:latin typeface="Kruti Dev 010" pitchFamily="2" charset="0"/>
              </a:rPr>
              <a:t>ldrk</a:t>
            </a:r>
            <a:r>
              <a:rPr lang="en-US" dirty="0">
                <a:solidFill>
                  <a:srgbClr val="000000"/>
                </a:solidFill>
                <a:latin typeface="Kruti Dev 010" pitchFamily="2" charset="0"/>
              </a:rPr>
              <a:t> </a:t>
            </a:r>
            <a:r>
              <a:rPr lang="en-US" dirty="0" err="1">
                <a:solidFill>
                  <a:srgbClr val="000000"/>
                </a:solidFill>
                <a:latin typeface="Kruti Dev 010" pitchFamily="2" charset="0"/>
              </a:rPr>
              <a:t>gS</a:t>
            </a:r>
            <a:r>
              <a:rPr lang="en-US" dirty="0">
                <a:solidFill>
                  <a:srgbClr val="000000"/>
                </a:solidFill>
                <a:latin typeface="Kruti Dev 010" pitchFamily="2" charset="0"/>
              </a:rPr>
              <a:t>\</a:t>
            </a:r>
            <a:endParaRPr lang="en-US" b="1" dirty="0">
              <a:solidFill>
                <a:srgbClr val="000000"/>
              </a:solidFill>
              <a:latin typeface="Kruti Dev 010" pitchFamily="2" charset="0"/>
            </a:endParaRPr>
          </a:p>
        </p:txBody>
      </p:sp>
    </p:spTree>
    <p:extLst>
      <p:ext uri="{BB962C8B-B14F-4D97-AF65-F5344CB8AC3E}">
        <p14:creationId xmlns:p14="http://schemas.microsoft.com/office/powerpoint/2010/main" val="112105511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0"/>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12"/>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8437">
                                            <p:txEl>
                                              <p:pRg st="0" end="0"/>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8437">
                                            <p:txEl>
                                              <p:pRg st="1" end="1"/>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18437">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8437">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8436">
                                            <p:txEl>
                                              <p:pRg st="0" end="0"/>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8436">
                                            <p:txEl>
                                              <p:pRg st="1" end="1"/>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8436">
                                            <p:txEl>
                                              <p:pRg st="2" end="2"/>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8436">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animBg="1"/>
      <p:bldP spid="12" grpId="0" animBg="1"/>
    </p:bld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Title 1"/>
          <p:cNvSpPr>
            <a:spLocks noGrp="1"/>
          </p:cNvSpPr>
          <p:nvPr>
            <p:ph type="title"/>
          </p:nvPr>
        </p:nvSpPr>
        <p:spPr>
          <a:xfrm>
            <a:off x="304800" y="228600"/>
            <a:ext cx="41148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P&amp;L: Dealing with other income and other costs </a:t>
            </a:r>
            <a:endParaRPr lang="mr-IN" sz="2400" dirty="0">
              <a:solidFill>
                <a:srgbClr val="000000"/>
              </a:solidFill>
              <a:latin typeface="Arial" charset="0"/>
              <a:ea typeface="+mn-ea"/>
              <a:cs typeface="Arial" charset="0"/>
            </a:endParaRPr>
          </a:p>
        </p:txBody>
      </p:sp>
      <p:sp>
        <p:nvSpPr>
          <p:cNvPr id="38915" name="Content Placeholder 2"/>
          <p:cNvSpPr>
            <a:spLocks noGrp="1"/>
          </p:cNvSpPr>
          <p:nvPr>
            <p:ph idx="1"/>
          </p:nvPr>
        </p:nvSpPr>
        <p:spPr>
          <a:xfrm>
            <a:off x="304800" y="1143000"/>
            <a:ext cx="4114800" cy="3429000"/>
          </a:xfrm>
          <a:ln>
            <a:solidFill>
              <a:srgbClr val="000000"/>
            </a:solidFill>
            <a:round/>
          </a:ln>
        </p:spPr>
        <p:txBody>
          <a:bodyPr lIns="82945" tIns="41473" rIns="82945" bIns="41473"/>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A business sometimes may have income or costs which are not related to the core operations. </a:t>
            </a:r>
          </a:p>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rPr>
              <a:t>These are called “Other income” and “Other costs”</a:t>
            </a:r>
          </a:p>
          <a:p>
            <a:pPr marL="600075" lvl="2"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Example of Other income is Bank interest earned </a:t>
            </a:r>
          </a:p>
          <a:p>
            <a:pPr marL="600075" lvl="2"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Example of Other costs include theft of an asset, loss due to fire, donation made by the business, etc.</a:t>
            </a:r>
            <a:endParaRPr lang="mr-IN" sz="1200" dirty="0">
              <a:solidFill>
                <a:srgbClr val="000000"/>
              </a:solidFill>
              <a:latin typeface="Arial" charset="0"/>
              <a:cs typeface="Arial" charset="0"/>
            </a:endParaRPr>
          </a:p>
        </p:txBody>
      </p:sp>
      <p:sp>
        <p:nvSpPr>
          <p:cNvPr id="7" name="Rectangle 6"/>
          <p:cNvSpPr/>
          <p:nvPr/>
        </p:nvSpPr>
        <p:spPr>
          <a:xfrm>
            <a:off x="292100" y="4724400"/>
            <a:ext cx="4127500" cy="1966913"/>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500"/>
              </a:spcBef>
              <a:spcAft>
                <a:spcPts val="0"/>
              </a:spcAft>
              <a:defRPr/>
            </a:pPr>
            <a:r>
              <a:rPr lang="en-US" b="1" dirty="0">
                <a:solidFill>
                  <a:schemeClr val="tx1"/>
                </a:solidFill>
                <a:latin typeface="Garamond" pitchFamily="18" charset="0"/>
              </a:rPr>
              <a:t>Key point:  </a:t>
            </a:r>
            <a:r>
              <a:rPr lang="en-US" dirty="0">
                <a:solidFill>
                  <a:schemeClr val="tx1"/>
                </a:solidFill>
                <a:latin typeface="Garamond" pitchFamily="18" charset="0"/>
              </a:rPr>
              <a:t>We will not consider other income and other costs in our analysis as they are rare for the businesses we will deal with. But in real-life you may encounter them. You can add other income to net profits or subtract other costs from net profits to get the final number.</a:t>
            </a:r>
          </a:p>
        </p:txBody>
      </p:sp>
      <p:sp>
        <p:nvSpPr>
          <p:cNvPr id="14340"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DBC4A3E2-4231-4440-A3BD-FD233D209E5C}" type="slidenum">
              <a:rPr lang="en-US" sz="1600" b="1">
                <a:latin typeface="Calibri" pitchFamily="34" charset="0"/>
              </a:rPr>
              <a:pPr algn="ctr"/>
              <a:t>48</a:t>
            </a:fld>
            <a:endParaRPr lang="mr-IN" sz="1600" b="1">
              <a:latin typeface="Calibri" pitchFamily="34" charset="0"/>
            </a:endParaRPr>
          </a:p>
        </p:txBody>
      </p:sp>
      <p:sp>
        <p:nvSpPr>
          <p:cNvPr id="9" name="Title 1"/>
          <p:cNvSpPr txBox="1">
            <a:spLocks/>
          </p:cNvSpPr>
          <p:nvPr/>
        </p:nvSpPr>
        <p:spPr bwMode="auto">
          <a:xfrm>
            <a:off x="4738688" y="228600"/>
            <a:ext cx="4189412" cy="715963"/>
          </a:xfrm>
          <a:prstGeom prst="rect">
            <a:avLst/>
          </a:prstGeom>
          <a:noFill/>
          <a:ln w="9525">
            <a:solidFill>
              <a:srgbClr val="000000"/>
            </a:solidFill>
            <a:round/>
            <a:headEnd/>
            <a:tailEnd/>
          </a:ln>
          <a:extLst/>
        </p:spPr>
        <p:txBody>
          <a:bodyPr lIns="82945" tIns="41473" rIns="82945" bIns="41473" anchor="ct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b="1" dirty="0" err="1">
                <a:solidFill>
                  <a:srgbClr val="000000"/>
                </a:solidFill>
                <a:latin typeface="Kruti Dev 010" pitchFamily="2" charset="0"/>
                <a:cs typeface="Arial" charset="0"/>
              </a:rPr>
              <a:t>ih</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aM</a:t>
            </a:r>
            <a:r>
              <a:rPr lang="en-US" sz="2400" b="1" dirty="0">
                <a:solidFill>
                  <a:srgbClr val="000000"/>
                </a:solidFill>
                <a:latin typeface="Kruti Dev 010" pitchFamily="2" charset="0"/>
                <a:cs typeface="Arial" charset="0"/>
              </a:rPr>
              <a:t> ,y% </a:t>
            </a:r>
            <a:r>
              <a:rPr lang="en-US" sz="2400" b="1" dirty="0" err="1">
                <a:solidFill>
                  <a:srgbClr val="000000"/>
                </a:solidFill>
                <a:latin typeface="Kruti Dev 010" pitchFamily="2" charset="0"/>
                <a:cs typeface="Arial" charset="0"/>
              </a:rPr>
              <a:t>vU</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vk</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rFkk</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ykxr</a:t>
            </a:r>
            <a:r>
              <a:rPr lang="en-US" sz="2400" b="1" dirty="0">
                <a:solidFill>
                  <a:srgbClr val="000000"/>
                </a:solidFill>
                <a:latin typeface="Kruti Dev 010" pitchFamily="2" charset="0"/>
                <a:cs typeface="Arial" charset="0"/>
              </a:rPr>
              <a:t> ds </a:t>
            </a:r>
            <a:r>
              <a:rPr lang="en-US" sz="2400" b="1" dirty="0" err="1">
                <a:solidFill>
                  <a:srgbClr val="000000"/>
                </a:solidFill>
                <a:latin typeface="Kruti Dev 010" pitchFamily="2" charset="0"/>
                <a:cs typeface="Arial" charset="0"/>
              </a:rPr>
              <a:t>lkFk</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laO;ogkj</a:t>
            </a:r>
            <a:r>
              <a:rPr lang="en-US" sz="2400" b="1" dirty="0">
                <a:solidFill>
                  <a:srgbClr val="000000"/>
                </a:solidFill>
                <a:latin typeface="Kruti Dev 010" pitchFamily="2" charset="0"/>
                <a:cs typeface="Arial" charset="0"/>
              </a:rPr>
              <a:t> @ </a:t>
            </a:r>
            <a:r>
              <a:rPr lang="en-US" sz="2400" b="1" dirty="0" err="1">
                <a:solidFill>
                  <a:srgbClr val="000000"/>
                </a:solidFill>
                <a:latin typeface="Kruti Dev 010" pitchFamily="2" charset="0"/>
                <a:cs typeface="Arial" charset="0"/>
              </a:rPr>
              <a:t>Mhy</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djuk</a:t>
            </a:r>
            <a:endParaRPr lang="en-US" sz="2400" b="1" dirty="0">
              <a:solidFill>
                <a:srgbClr val="000000"/>
              </a:solidFill>
              <a:latin typeface="Kruti Dev 010" pitchFamily="2" charset="0"/>
              <a:cs typeface="Arial" charset="0"/>
            </a:endParaRPr>
          </a:p>
        </p:txBody>
      </p:sp>
      <p:sp>
        <p:nvSpPr>
          <p:cNvPr id="14342" name="Content Placeholder 2"/>
          <p:cNvSpPr txBox="1">
            <a:spLocks/>
          </p:cNvSpPr>
          <p:nvPr/>
        </p:nvSpPr>
        <p:spPr bwMode="auto">
          <a:xfrm>
            <a:off x="4738688" y="1143000"/>
            <a:ext cx="4189412" cy="3429000"/>
          </a:xfrm>
          <a:prstGeom prst="rect">
            <a:avLst/>
          </a:prstGeom>
          <a:noFill/>
          <a:ln w="9525">
            <a:solidFill>
              <a:srgbClr val="000000"/>
            </a:solidFill>
            <a:round/>
            <a:headEnd/>
            <a:tailEnd/>
          </a:ln>
        </p:spPr>
        <p:txBody>
          <a:bodyPr lIns="82945" tIns="41473" rIns="82945" bIns="41473"/>
          <a:lstStyle/>
          <a:p>
            <a:pPr marL="200025" indent="-200025">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200" dirty="0">
                <a:solidFill>
                  <a:srgbClr val="000000"/>
                </a:solidFill>
                <a:latin typeface="Kruti Dev 010" pitchFamily="2" charset="0"/>
              </a:rPr>
              <a:t>,d </a:t>
            </a:r>
            <a:r>
              <a:rPr lang="en-US" sz="2200" dirty="0" err="1">
                <a:solidFill>
                  <a:srgbClr val="000000"/>
                </a:solidFill>
                <a:latin typeface="Kruti Dev 010" pitchFamily="2" charset="0"/>
              </a:rPr>
              <a:t>O;kikj</a:t>
            </a:r>
            <a:r>
              <a:rPr lang="en-US" sz="2200" dirty="0">
                <a:solidFill>
                  <a:srgbClr val="000000"/>
                </a:solidFill>
                <a:latin typeface="Kruti Dev 010" pitchFamily="2" charset="0"/>
              </a:rPr>
              <a:t> ds </a:t>
            </a:r>
            <a:r>
              <a:rPr lang="en-US" sz="2200" dirty="0" err="1">
                <a:solidFill>
                  <a:srgbClr val="000000"/>
                </a:solidFill>
                <a:latin typeface="Kruti Dev 010" pitchFamily="2" charset="0"/>
              </a:rPr>
              <a:t>ikl</a:t>
            </a:r>
            <a:r>
              <a:rPr lang="en-US" sz="2200" dirty="0">
                <a:solidFill>
                  <a:srgbClr val="000000"/>
                </a:solidFill>
                <a:latin typeface="Kruti Dev 010" pitchFamily="2" charset="0"/>
              </a:rPr>
              <a:t> </a:t>
            </a:r>
            <a:r>
              <a:rPr lang="en-US" sz="2200" dirty="0" err="1">
                <a:solidFill>
                  <a:srgbClr val="000000"/>
                </a:solidFill>
                <a:latin typeface="Kruti Dev 010" pitchFamily="2" charset="0"/>
              </a:rPr>
              <a:t>os</a:t>
            </a:r>
            <a:r>
              <a:rPr lang="en-US" sz="2200" dirty="0">
                <a:solidFill>
                  <a:srgbClr val="000000"/>
                </a:solidFill>
                <a:latin typeface="Kruti Dev 010" pitchFamily="2" charset="0"/>
              </a:rPr>
              <a:t> </a:t>
            </a:r>
            <a:r>
              <a:rPr lang="en-US" sz="2200" dirty="0" err="1">
                <a:solidFill>
                  <a:srgbClr val="000000"/>
                </a:solidFill>
                <a:latin typeface="Kruti Dev 010" pitchFamily="2" charset="0"/>
              </a:rPr>
              <a:t>vk</a:t>
            </a:r>
            <a:r>
              <a:rPr lang="en-US" sz="2200" dirty="0">
                <a:solidFill>
                  <a:srgbClr val="000000"/>
                </a:solidFill>
                <a:latin typeface="Kruti Dev 010" pitchFamily="2" charset="0"/>
              </a:rPr>
              <a:t>; ;k </a:t>
            </a:r>
            <a:r>
              <a:rPr lang="en-US" sz="2200" dirty="0" err="1">
                <a:solidFill>
                  <a:srgbClr val="000000"/>
                </a:solidFill>
                <a:latin typeface="Kruti Dev 010" pitchFamily="2" charset="0"/>
              </a:rPr>
              <a:t>ykxr</a:t>
            </a:r>
            <a:r>
              <a:rPr lang="en-US" sz="2200" dirty="0">
                <a:solidFill>
                  <a:srgbClr val="000000"/>
                </a:solidFill>
                <a:latin typeface="Kruti Dev 010" pitchFamily="2" charset="0"/>
              </a:rPr>
              <a:t> </a:t>
            </a:r>
            <a:r>
              <a:rPr lang="en-US" sz="2200" dirty="0" err="1">
                <a:solidFill>
                  <a:srgbClr val="000000"/>
                </a:solidFill>
                <a:latin typeface="Kruti Dev 010" pitchFamily="2" charset="0"/>
              </a:rPr>
              <a:t>Hkh</a:t>
            </a:r>
            <a:r>
              <a:rPr lang="en-US" sz="2200" dirty="0">
                <a:solidFill>
                  <a:srgbClr val="000000"/>
                </a:solidFill>
                <a:latin typeface="Kruti Dev 010" pitchFamily="2" charset="0"/>
              </a:rPr>
              <a:t> </a:t>
            </a:r>
            <a:r>
              <a:rPr lang="en-US" sz="2200" dirty="0" err="1">
                <a:solidFill>
                  <a:srgbClr val="000000"/>
                </a:solidFill>
                <a:latin typeface="Kruti Dev 010" pitchFamily="2" charset="0"/>
              </a:rPr>
              <a:t>gks</a:t>
            </a:r>
            <a:r>
              <a:rPr lang="en-US" sz="2200" dirty="0">
                <a:solidFill>
                  <a:srgbClr val="000000"/>
                </a:solidFill>
                <a:latin typeface="Kruti Dev 010" pitchFamily="2" charset="0"/>
              </a:rPr>
              <a:t> </a:t>
            </a:r>
            <a:r>
              <a:rPr lang="en-US" sz="2200" dirty="0" err="1">
                <a:solidFill>
                  <a:srgbClr val="000000"/>
                </a:solidFill>
                <a:latin typeface="Kruti Dev 010" pitchFamily="2" charset="0"/>
              </a:rPr>
              <a:t>ldrh</a:t>
            </a:r>
            <a:r>
              <a:rPr lang="en-US" sz="2200" dirty="0">
                <a:solidFill>
                  <a:srgbClr val="000000"/>
                </a:solidFill>
                <a:latin typeface="Kruti Dev 010" pitchFamily="2" charset="0"/>
              </a:rPr>
              <a:t> </a:t>
            </a:r>
            <a:r>
              <a:rPr lang="en-US" sz="2200" dirty="0" err="1">
                <a:solidFill>
                  <a:srgbClr val="000000"/>
                </a:solidFill>
                <a:latin typeface="Kruti Dev 010" pitchFamily="2" charset="0"/>
              </a:rPr>
              <a:t>gSa</a:t>
            </a:r>
            <a:r>
              <a:rPr lang="en-US" sz="2200" dirty="0">
                <a:solidFill>
                  <a:srgbClr val="000000"/>
                </a:solidFill>
                <a:latin typeface="Kruti Dev 010" pitchFamily="2" charset="0"/>
              </a:rPr>
              <a:t> </a:t>
            </a:r>
            <a:r>
              <a:rPr lang="en-US" sz="2200" dirty="0" err="1">
                <a:solidFill>
                  <a:srgbClr val="000000"/>
                </a:solidFill>
                <a:latin typeface="Kruti Dev 010" pitchFamily="2" charset="0"/>
              </a:rPr>
              <a:t>tks</a:t>
            </a:r>
            <a:r>
              <a:rPr lang="en-US" sz="2200" dirty="0">
                <a:solidFill>
                  <a:srgbClr val="000000"/>
                </a:solidFill>
                <a:latin typeface="Kruti Dev 010" pitchFamily="2" charset="0"/>
              </a:rPr>
              <a:t> </a:t>
            </a:r>
            <a:r>
              <a:rPr lang="en-US" sz="2200" dirty="0" err="1">
                <a:solidFill>
                  <a:srgbClr val="000000"/>
                </a:solidFill>
                <a:latin typeface="Kruti Dev 010" pitchFamily="2" charset="0"/>
              </a:rPr>
              <a:t>mlds</a:t>
            </a:r>
            <a:r>
              <a:rPr lang="en-US" sz="2200" dirty="0">
                <a:solidFill>
                  <a:srgbClr val="000000"/>
                </a:solidFill>
                <a:latin typeface="Kruti Dev 010" pitchFamily="2" charset="0"/>
              </a:rPr>
              <a:t> </a:t>
            </a:r>
            <a:r>
              <a:rPr lang="en-US" sz="2200" dirty="0" err="1">
                <a:solidFill>
                  <a:srgbClr val="000000"/>
                </a:solidFill>
                <a:latin typeface="Kruti Dev 010" pitchFamily="2" charset="0"/>
              </a:rPr>
              <a:t>eq</a:t>
            </a:r>
            <a:r>
              <a:rPr lang="en-US" sz="2200" dirty="0">
                <a:solidFill>
                  <a:srgbClr val="000000"/>
                </a:solidFill>
                <a:latin typeface="Kruti Dev 010" pitchFamily="2" charset="0"/>
              </a:rPr>
              <a:t>[; </a:t>
            </a:r>
            <a:r>
              <a:rPr lang="en-US" sz="2200" dirty="0" err="1">
                <a:solidFill>
                  <a:srgbClr val="000000"/>
                </a:solidFill>
                <a:latin typeface="Kruti Dev 010" pitchFamily="2" charset="0"/>
              </a:rPr>
              <a:t>O;olk</a:t>
            </a:r>
            <a:r>
              <a:rPr lang="en-US" sz="2200" dirty="0">
                <a:solidFill>
                  <a:srgbClr val="000000"/>
                </a:solidFill>
                <a:latin typeface="Kruti Dev 010" pitchFamily="2" charset="0"/>
              </a:rPr>
              <a:t>; </a:t>
            </a:r>
            <a:r>
              <a:rPr lang="en-US" sz="2200" dirty="0" err="1">
                <a:solidFill>
                  <a:srgbClr val="000000"/>
                </a:solidFill>
                <a:latin typeface="Kruti Dev 010" pitchFamily="2" charset="0"/>
              </a:rPr>
              <a:t>ls</a:t>
            </a:r>
            <a:r>
              <a:rPr lang="en-US" sz="2200" dirty="0">
                <a:solidFill>
                  <a:srgbClr val="000000"/>
                </a:solidFill>
                <a:latin typeface="Kruti Dev 010" pitchFamily="2" charset="0"/>
              </a:rPr>
              <a:t> </a:t>
            </a:r>
            <a:r>
              <a:rPr lang="en-US" sz="2200" dirty="0" err="1">
                <a:solidFill>
                  <a:srgbClr val="000000"/>
                </a:solidFill>
                <a:latin typeface="Kruti Dev 010" pitchFamily="2" charset="0"/>
              </a:rPr>
              <a:t>ugha</a:t>
            </a:r>
            <a:r>
              <a:rPr lang="en-US" sz="2200" dirty="0">
                <a:solidFill>
                  <a:srgbClr val="000000"/>
                </a:solidFill>
                <a:latin typeface="Kruti Dev 010" pitchFamily="2" charset="0"/>
              </a:rPr>
              <a:t> </a:t>
            </a:r>
            <a:r>
              <a:rPr lang="en-US" sz="2200" dirty="0" err="1">
                <a:solidFill>
                  <a:srgbClr val="000000"/>
                </a:solidFill>
                <a:latin typeface="Kruti Dev 010" pitchFamily="2" charset="0"/>
              </a:rPr>
              <a:t>vkrh</a:t>
            </a:r>
            <a:r>
              <a:rPr lang="en-US" sz="2200" dirty="0">
                <a:solidFill>
                  <a:srgbClr val="000000"/>
                </a:solidFill>
                <a:latin typeface="Kruti Dev 010" pitchFamily="2" charset="0"/>
              </a:rPr>
              <a:t> </a:t>
            </a:r>
            <a:r>
              <a:rPr lang="en-US" sz="2200" dirty="0" err="1">
                <a:solidFill>
                  <a:srgbClr val="000000"/>
                </a:solidFill>
                <a:latin typeface="Kruti Dev 010" pitchFamily="2" charset="0"/>
              </a:rPr>
              <a:t>gSA</a:t>
            </a:r>
            <a:r>
              <a:rPr lang="en-US" sz="2200" dirty="0">
                <a:solidFill>
                  <a:srgbClr val="000000"/>
                </a:solidFill>
                <a:latin typeface="Kruti Dev 010" pitchFamily="2" charset="0"/>
              </a:rPr>
              <a:t> </a:t>
            </a:r>
          </a:p>
          <a:p>
            <a:pPr marL="200025" indent="-200025">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200" dirty="0" err="1">
                <a:solidFill>
                  <a:srgbClr val="000000"/>
                </a:solidFill>
                <a:latin typeface="Kruti Dev 010" pitchFamily="2" charset="0"/>
              </a:rPr>
              <a:t>bUgsa</a:t>
            </a:r>
            <a:r>
              <a:rPr lang="en-US" sz="2200" dirty="0">
                <a:solidFill>
                  <a:srgbClr val="000000"/>
                </a:solidFill>
                <a:latin typeface="Kruti Dev 010" pitchFamily="2" charset="0"/>
              </a:rPr>
              <a:t> *</a:t>
            </a:r>
            <a:r>
              <a:rPr lang="en-US" sz="2200" dirty="0" err="1">
                <a:solidFill>
                  <a:srgbClr val="000000"/>
                </a:solidFill>
                <a:latin typeface="Kruti Dev 010" pitchFamily="2" charset="0"/>
              </a:rPr>
              <a:t>vU</a:t>
            </a:r>
            <a:r>
              <a:rPr lang="en-US" sz="2200" dirty="0">
                <a:solidFill>
                  <a:srgbClr val="000000"/>
                </a:solidFill>
                <a:latin typeface="Kruti Dev 010" pitchFamily="2" charset="0"/>
              </a:rPr>
              <a:t>; </a:t>
            </a:r>
            <a:r>
              <a:rPr lang="en-US" sz="2200" dirty="0" err="1">
                <a:solidFill>
                  <a:srgbClr val="000000"/>
                </a:solidFill>
                <a:latin typeface="Kruti Dev 010" pitchFamily="2" charset="0"/>
              </a:rPr>
              <a:t>vk</a:t>
            </a:r>
            <a:r>
              <a:rPr lang="en-US" sz="2200" dirty="0">
                <a:solidFill>
                  <a:srgbClr val="000000"/>
                </a:solidFill>
                <a:latin typeface="Kruti Dev 010" pitchFamily="2" charset="0"/>
              </a:rPr>
              <a:t>;* </a:t>
            </a:r>
            <a:r>
              <a:rPr lang="en-US" sz="2200" dirty="0" err="1">
                <a:solidFill>
                  <a:srgbClr val="000000"/>
                </a:solidFill>
                <a:latin typeface="Kruti Dev 010" pitchFamily="2" charset="0"/>
              </a:rPr>
              <a:t>rFkk</a:t>
            </a:r>
            <a:r>
              <a:rPr lang="en-US" sz="2200" dirty="0">
                <a:solidFill>
                  <a:srgbClr val="000000"/>
                </a:solidFill>
                <a:latin typeface="Kruti Dev 010" pitchFamily="2" charset="0"/>
              </a:rPr>
              <a:t> *</a:t>
            </a:r>
            <a:r>
              <a:rPr lang="en-US" sz="2200" dirty="0" err="1">
                <a:solidFill>
                  <a:srgbClr val="000000"/>
                </a:solidFill>
                <a:latin typeface="Kruti Dev 010" pitchFamily="2" charset="0"/>
              </a:rPr>
              <a:t>vU</a:t>
            </a:r>
            <a:r>
              <a:rPr lang="en-US" sz="2200" dirty="0">
                <a:solidFill>
                  <a:srgbClr val="000000"/>
                </a:solidFill>
                <a:latin typeface="Kruti Dev 010" pitchFamily="2" charset="0"/>
              </a:rPr>
              <a:t>; </a:t>
            </a:r>
            <a:r>
              <a:rPr lang="en-US" sz="2200" dirty="0" err="1">
                <a:solidFill>
                  <a:srgbClr val="000000"/>
                </a:solidFill>
                <a:latin typeface="Kruti Dev 010" pitchFamily="2" charset="0"/>
              </a:rPr>
              <a:t>ykxr</a:t>
            </a:r>
            <a:r>
              <a:rPr lang="en-US" sz="2200" dirty="0">
                <a:solidFill>
                  <a:srgbClr val="000000"/>
                </a:solidFill>
                <a:latin typeface="Kruti Dev 010" pitchFamily="2" charset="0"/>
              </a:rPr>
              <a:t>* </a:t>
            </a:r>
            <a:r>
              <a:rPr lang="en-US" sz="2200" dirty="0" err="1">
                <a:solidFill>
                  <a:srgbClr val="000000"/>
                </a:solidFill>
                <a:latin typeface="Kruti Dev 010" pitchFamily="2" charset="0"/>
              </a:rPr>
              <a:t>dgk</a:t>
            </a:r>
            <a:r>
              <a:rPr lang="en-US" sz="2200" dirty="0">
                <a:solidFill>
                  <a:srgbClr val="000000"/>
                </a:solidFill>
                <a:latin typeface="Kruti Dev 010" pitchFamily="2" charset="0"/>
              </a:rPr>
              <a:t> </a:t>
            </a:r>
            <a:r>
              <a:rPr lang="en-US" sz="2200" dirty="0" err="1">
                <a:solidFill>
                  <a:srgbClr val="000000"/>
                </a:solidFill>
                <a:latin typeface="Kruti Dev 010" pitchFamily="2" charset="0"/>
              </a:rPr>
              <a:t>tkrk</a:t>
            </a:r>
            <a:r>
              <a:rPr lang="en-US" sz="2200" dirty="0">
                <a:solidFill>
                  <a:srgbClr val="000000"/>
                </a:solidFill>
                <a:latin typeface="Kruti Dev 010" pitchFamily="2" charset="0"/>
              </a:rPr>
              <a:t> </a:t>
            </a:r>
            <a:r>
              <a:rPr lang="en-US" sz="2200" dirty="0" err="1">
                <a:solidFill>
                  <a:srgbClr val="000000"/>
                </a:solidFill>
                <a:latin typeface="Kruti Dev 010" pitchFamily="2" charset="0"/>
              </a:rPr>
              <a:t>gSA</a:t>
            </a:r>
            <a:endParaRPr lang="en-US" sz="2200" dirty="0">
              <a:solidFill>
                <a:srgbClr val="000000"/>
              </a:solidFill>
              <a:latin typeface="Kruti Dev 010" pitchFamily="2" charset="0"/>
            </a:endParaRPr>
          </a:p>
          <a:p>
            <a:pPr marL="717550" lvl="1" indent="-200025">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vU</a:t>
            </a:r>
            <a:r>
              <a:rPr lang="en-US" dirty="0">
                <a:solidFill>
                  <a:srgbClr val="000000"/>
                </a:solidFill>
                <a:latin typeface="Kruti Dev 010" pitchFamily="2" charset="0"/>
              </a:rPr>
              <a:t>; </a:t>
            </a:r>
            <a:r>
              <a:rPr lang="en-US" dirty="0" err="1">
                <a:solidFill>
                  <a:srgbClr val="000000"/>
                </a:solidFill>
                <a:latin typeface="Kruti Dev 010" pitchFamily="2" charset="0"/>
              </a:rPr>
              <a:t>vk</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mnkgj.k</a:t>
            </a:r>
            <a:r>
              <a:rPr lang="en-US" dirty="0">
                <a:solidFill>
                  <a:srgbClr val="000000"/>
                </a:solidFill>
                <a:latin typeface="Kruti Dev 010" pitchFamily="2" charset="0"/>
              </a:rPr>
              <a:t> &amp; </a:t>
            </a:r>
            <a:r>
              <a:rPr lang="en-US" dirty="0" err="1">
                <a:solidFill>
                  <a:srgbClr val="000000"/>
                </a:solidFill>
                <a:latin typeface="Kruti Dev 010" pitchFamily="2" charset="0"/>
              </a:rPr>
              <a:t>cSad</a:t>
            </a:r>
            <a:r>
              <a:rPr lang="en-US" dirty="0">
                <a:solidFill>
                  <a:srgbClr val="000000"/>
                </a:solidFill>
                <a:latin typeface="Kruti Dev 010" pitchFamily="2" charset="0"/>
              </a:rPr>
              <a:t> ls </a:t>
            </a:r>
            <a:r>
              <a:rPr lang="en-US" dirty="0" err="1">
                <a:solidFill>
                  <a:srgbClr val="000000"/>
                </a:solidFill>
                <a:latin typeface="Kruti Dev 010" pitchFamily="2" charset="0"/>
              </a:rPr>
              <a:t>dek;k</a:t>
            </a:r>
            <a:r>
              <a:rPr lang="en-US" dirty="0">
                <a:solidFill>
                  <a:srgbClr val="000000"/>
                </a:solidFill>
                <a:latin typeface="Kruti Dev 010" pitchFamily="2" charset="0"/>
              </a:rPr>
              <a:t> </a:t>
            </a:r>
            <a:r>
              <a:rPr lang="en-US" dirty="0" err="1">
                <a:solidFill>
                  <a:srgbClr val="000000"/>
                </a:solidFill>
                <a:latin typeface="Kruti Dev 010" pitchFamily="2" charset="0"/>
              </a:rPr>
              <a:t>gqvk</a:t>
            </a:r>
            <a:r>
              <a:rPr lang="en-US" dirty="0">
                <a:solidFill>
                  <a:srgbClr val="000000"/>
                </a:solidFill>
                <a:latin typeface="Kruti Dev 010" pitchFamily="2" charset="0"/>
              </a:rPr>
              <a:t> </a:t>
            </a:r>
            <a:r>
              <a:rPr lang="en-US" dirty="0" err="1">
                <a:solidFill>
                  <a:srgbClr val="000000"/>
                </a:solidFill>
                <a:latin typeface="Kruti Dev 010" pitchFamily="2" charset="0"/>
              </a:rPr>
              <a:t>C;kt</a:t>
            </a:r>
            <a:r>
              <a:rPr lang="en-US" dirty="0">
                <a:solidFill>
                  <a:srgbClr val="000000"/>
                </a:solidFill>
                <a:latin typeface="Kruti Dev 010" pitchFamily="2" charset="0"/>
              </a:rPr>
              <a:t> </a:t>
            </a:r>
            <a:r>
              <a:rPr lang="en-US" dirty="0" err="1">
                <a:solidFill>
                  <a:srgbClr val="000000"/>
                </a:solidFill>
                <a:latin typeface="Kruti Dev 010" pitchFamily="2" charset="0"/>
              </a:rPr>
              <a:t>gks</a:t>
            </a:r>
            <a:r>
              <a:rPr lang="en-US" dirty="0">
                <a:solidFill>
                  <a:srgbClr val="000000"/>
                </a:solidFill>
                <a:latin typeface="Kruti Dev 010" pitchFamily="2" charset="0"/>
              </a:rPr>
              <a:t> </a:t>
            </a:r>
            <a:r>
              <a:rPr lang="en-US" dirty="0" err="1">
                <a:solidFill>
                  <a:srgbClr val="000000"/>
                </a:solidFill>
                <a:latin typeface="Kruti Dev 010" pitchFamily="2" charset="0"/>
              </a:rPr>
              <a:t>ldrk</a:t>
            </a:r>
            <a:r>
              <a:rPr lang="en-US" dirty="0">
                <a:solidFill>
                  <a:srgbClr val="000000"/>
                </a:solidFill>
                <a:latin typeface="Kruti Dev 010" pitchFamily="2" charset="0"/>
              </a:rPr>
              <a:t> </a:t>
            </a:r>
            <a:r>
              <a:rPr lang="en-US" dirty="0" err="1">
                <a:solidFill>
                  <a:srgbClr val="000000"/>
                </a:solidFill>
                <a:latin typeface="Kruti Dev 010" pitchFamily="2" charset="0"/>
              </a:rPr>
              <a:t>gSA</a:t>
            </a:r>
            <a:r>
              <a:rPr lang="en-US" dirty="0">
                <a:solidFill>
                  <a:srgbClr val="000000"/>
                </a:solidFill>
                <a:latin typeface="Kruti Dev 010" pitchFamily="2" charset="0"/>
              </a:rPr>
              <a:t> </a:t>
            </a:r>
          </a:p>
          <a:p>
            <a:pPr marL="717550" lvl="1" indent="-200025">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err="1">
                <a:solidFill>
                  <a:srgbClr val="000000"/>
                </a:solidFill>
                <a:latin typeface="Kruti Dev 010" pitchFamily="2" charset="0"/>
              </a:rPr>
              <a:t>vU</a:t>
            </a:r>
            <a:r>
              <a:rPr lang="en-US" dirty="0">
                <a:solidFill>
                  <a:srgbClr val="000000"/>
                </a:solidFill>
                <a:latin typeface="Kruti Dev 010" pitchFamily="2" charset="0"/>
              </a:rPr>
              <a:t>; </a:t>
            </a:r>
            <a:r>
              <a:rPr lang="en-US" dirty="0" err="1">
                <a:solidFill>
                  <a:srgbClr val="000000"/>
                </a:solidFill>
                <a:latin typeface="Kruti Dev 010" pitchFamily="2" charset="0"/>
              </a:rPr>
              <a:t>ykxr</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mnkgj.k</a:t>
            </a:r>
            <a:r>
              <a:rPr lang="en-US" dirty="0">
                <a:solidFill>
                  <a:srgbClr val="000000"/>
                </a:solidFill>
                <a:latin typeface="Kruti Dev 010" pitchFamily="2" charset="0"/>
              </a:rPr>
              <a:t> &amp; </a:t>
            </a:r>
            <a:r>
              <a:rPr lang="en-US" dirty="0" err="1">
                <a:solidFill>
                  <a:srgbClr val="000000"/>
                </a:solidFill>
                <a:latin typeface="Kruti Dev 010" pitchFamily="2" charset="0"/>
              </a:rPr>
              <a:t>fdlh</a:t>
            </a:r>
            <a:r>
              <a:rPr lang="en-US" dirty="0">
                <a:solidFill>
                  <a:srgbClr val="000000"/>
                </a:solidFill>
                <a:latin typeface="Kruti Dev 010" pitchFamily="2" charset="0"/>
              </a:rPr>
              <a:t> </a:t>
            </a:r>
            <a:r>
              <a:rPr lang="en-US" dirty="0" err="1">
                <a:solidFill>
                  <a:srgbClr val="000000"/>
                </a:solidFill>
                <a:latin typeface="Kruti Dev 010" pitchFamily="2" charset="0"/>
              </a:rPr>
              <a:t>ifjlEifRr</a:t>
            </a:r>
            <a:r>
              <a:rPr lang="en-US" dirty="0">
                <a:solidFill>
                  <a:srgbClr val="000000"/>
                </a:solidFill>
                <a:latin typeface="Kruti Dev 010" pitchFamily="2" charset="0"/>
              </a:rPr>
              <a:t> </a:t>
            </a:r>
            <a:r>
              <a:rPr lang="en-US" dirty="0" err="1">
                <a:solidFill>
                  <a:srgbClr val="000000"/>
                </a:solidFill>
                <a:latin typeface="Kruti Dev 010" pitchFamily="2" charset="0"/>
              </a:rPr>
              <a:t>dk</a:t>
            </a:r>
            <a:r>
              <a:rPr lang="en-US" dirty="0">
                <a:solidFill>
                  <a:srgbClr val="000000"/>
                </a:solidFill>
                <a:latin typeface="Kruti Dev 010" pitchFamily="2" charset="0"/>
              </a:rPr>
              <a:t> </a:t>
            </a:r>
            <a:r>
              <a:rPr lang="en-US" dirty="0" err="1">
                <a:solidFill>
                  <a:srgbClr val="000000"/>
                </a:solidFill>
                <a:latin typeface="Kruti Dev 010" pitchFamily="2" charset="0"/>
              </a:rPr>
              <a:t>pksjh</a:t>
            </a:r>
            <a:r>
              <a:rPr lang="en-US" dirty="0">
                <a:solidFill>
                  <a:srgbClr val="000000"/>
                </a:solidFill>
                <a:latin typeface="Kruti Dev 010" pitchFamily="2" charset="0"/>
              </a:rPr>
              <a:t> </a:t>
            </a:r>
            <a:r>
              <a:rPr lang="en-US" dirty="0" err="1">
                <a:solidFill>
                  <a:srgbClr val="000000"/>
                </a:solidFill>
                <a:latin typeface="Kruti Dev 010" pitchFamily="2" charset="0"/>
              </a:rPr>
              <a:t>gksuk</a:t>
            </a:r>
            <a:r>
              <a:rPr lang="en-US" dirty="0">
                <a:solidFill>
                  <a:srgbClr val="000000"/>
                </a:solidFill>
                <a:latin typeface="Kruti Dev 010" pitchFamily="2" charset="0"/>
              </a:rPr>
              <a:t>] </a:t>
            </a:r>
            <a:r>
              <a:rPr lang="en-US" dirty="0" err="1">
                <a:solidFill>
                  <a:srgbClr val="000000"/>
                </a:solidFill>
                <a:latin typeface="Kruti Dev 010" pitchFamily="2" charset="0"/>
              </a:rPr>
              <a:t>vkx</a:t>
            </a:r>
            <a:r>
              <a:rPr lang="en-US" dirty="0">
                <a:solidFill>
                  <a:srgbClr val="000000"/>
                </a:solidFill>
                <a:latin typeface="Kruti Dev 010" pitchFamily="2" charset="0"/>
              </a:rPr>
              <a:t> </a:t>
            </a:r>
            <a:r>
              <a:rPr lang="en-US" dirty="0" err="1">
                <a:solidFill>
                  <a:srgbClr val="000000"/>
                </a:solidFill>
                <a:latin typeface="Kruti Dev 010" pitchFamily="2" charset="0"/>
              </a:rPr>
              <a:t>yxus</a:t>
            </a:r>
            <a:r>
              <a:rPr lang="en-US" dirty="0">
                <a:solidFill>
                  <a:srgbClr val="000000"/>
                </a:solidFill>
                <a:latin typeface="Kruti Dev 010" pitchFamily="2" charset="0"/>
              </a:rPr>
              <a:t> </a:t>
            </a:r>
            <a:r>
              <a:rPr lang="en-US" dirty="0" err="1">
                <a:solidFill>
                  <a:srgbClr val="000000"/>
                </a:solidFill>
                <a:latin typeface="Kruti Dev 010" pitchFamily="2" charset="0"/>
              </a:rPr>
              <a:t>ls</a:t>
            </a:r>
            <a:r>
              <a:rPr lang="en-US" dirty="0">
                <a:solidFill>
                  <a:srgbClr val="000000"/>
                </a:solidFill>
                <a:latin typeface="Kruti Dev 010" pitchFamily="2" charset="0"/>
              </a:rPr>
              <a:t> </a:t>
            </a:r>
            <a:r>
              <a:rPr lang="en-US" dirty="0" err="1">
                <a:solidFill>
                  <a:srgbClr val="000000"/>
                </a:solidFill>
                <a:latin typeface="Kruti Dev 010" pitchFamily="2" charset="0"/>
              </a:rPr>
              <a:t>uqdlku</a:t>
            </a:r>
            <a:r>
              <a:rPr lang="en-US" dirty="0">
                <a:solidFill>
                  <a:srgbClr val="000000"/>
                </a:solidFill>
                <a:latin typeface="Kruti Dev 010" pitchFamily="2" charset="0"/>
              </a:rPr>
              <a:t>] </a:t>
            </a:r>
            <a:r>
              <a:rPr lang="en-US" dirty="0" err="1">
                <a:solidFill>
                  <a:srgbClr val="000000"/>
                </a:solidFill>
                <a:latin typeface="Kruti Dev 010" pitchFamily="2" charset="0"/>
              </a:rPr>
              <a:t>O;kikj</a:t>
            </a:r>
            <a:r>
              <a:rPr lang="en-US" dirty="0">
                <a:solidFill>
                  <a:srgbClr val="000000"/>
                </a:solidFill>
                <a:latin typeface="Kruti Dev 010" pitchFamily="2" charset="0"/>
              </a:rPr>
              <a:t> }</a:t>
            </a:r>
            <a:r>
              <a:rPr lang="en-US" dirty="0" err="1">
                <a:solidFill>
                  <a:srgbClr val="000000"/>
                </a:solidFill>
                <a:latin typeface="Kruti Dev 010" pitchFamily="2" charset="0"/>
              </a:rPr>
              <a:t>kjk</a:t>
            </a:r>
            <a:r>
              <a:rPr lang="en-US" dirty="0">
                <a:solidFill>
                  <a:srgbClr val="000000"/>
                </a:solidFill>
                <a:latin typeface="Kruti Dev 010" pitchFamily="2" charset="0"/>
              </a:rPr>
              <a:t> </a:t>
            </a:r>
            <a:r>
              <a:rPr lang="en-US" dirty="0" err="1">
                <a:solidFill>
                  <a:srgbClr val="000000"/>
                </a:solidFill>
                <a:latin typeface="Kruti Dev 010" pitchFamily="2" charset="0"/>
              </a:rPr>
              <a:t>fn;k</a:t>
            </a:r>
            <a:r>
              <a:rPr lang="en-US" dirty="0">
                <a:solidFill>
                  <a:srgbClr val="000000"/>
                </a:solidFill>
                <a:latin typeface="Kruti Dev 010" pitchFamily="2" charset="0"/>
              </a:rPr>
              <a:t> </a:t>
            </a:r>
            <a:r>
              <a:rPr lang="en-US" dirty="0" err="1">
                <a:solidFill>
                  <a:srgbClr val="000000"/>
                </a:solidFill>
                <a:latin typeface="Kruti Dev 010" pitchFamily="2" charset="0"/>
              </a:rPr>
              <a:t>x;k</a:t>
            </a:r>
            <a:r>
              <a:rPr lang="en-US" dirty="0">
                <a:solidFill>
                  <a:srgbClr val="000000"/>
                </a:solidFill>
                <a:latin typeface="Kruti Dev 010" pitchFamily="2" charset="0"/>
              </a:rPr>
              <a:t> </a:t>
            </a:r>
            <a:r>
              <a:rPr lang="en-US" dirty="0" err="1">
                <a:solidFill>
                  <a:srgbClr val="000000"/>
                </a:solidFill>
                <a:latin typeface="Kruti Dev 010" pitchFamily="2" charset="0"/>
              </a:rPr>
              <a:t>nku</a:t>
            </a:r>
            <a:r>
              <a:rPr lang="en-US" dirty="0">
                <a:solidFill>
                  <a:srgbClr val="000000"/>
                </a:solidFill>
                <a:latin typeface="Kruti Dev 010" pitchFamily="2" charset="0"/>
              </a:rPr>
              <a:t> </a:t>
            </a:r>
            <a:r>
              <a:rPr lang="en-US" dirty="0" err="1">
                <a:solidFill>
                  <a:srgbClr val="000000"/>
                </a:solidFill>
                <a:latin typeface="Kruti Dev 010" pitchFamily="2" charset="0"/>
              </a:rPr>
              <a:t>vkfn</a:t>
            </a:r>
            <a:r>
              <a:rPr lang="en-US" dirty="0">
                <a:solidFill>
                  <a:srgbClr val="000000"/>
                </a:solidFill>
                <a:latin typeface="Kruti Dev 010" pitchFamily="2" charset="0"/>
              </a:rPr>
              <a:t> </a:t>
            </a:r>
            <a:r>
              <a:rPr lang="en-US" dirty="0" err="1">
                <a:solidFill>
                  <a:srgbClr val="000000"/>
                </a:solidFill>
                <a:latin typeface="Kruti Dev 010" pitchFamily="2" charset="0"/>
              </a:rPr>
              <a:t>gks</a:t>
            </a:r>
            <a:r>
              <a:rPr lang="en-US" dirty="0">
                <a:solidFill>
                  <a:srgbClr val="000000"/>
                </a:solidFill>
                <a:latin typeface="Kruti Dev 010" pitchFamily="2" charset="0"/>
              </a:rPr>
              <a:t> </a:t>
            </a:r>
            <a:r>
              <a:rPr lang="en-US" dirty="0" err="1">
                <a:solidFill>
                  <a:srgbClr val="000000"/>
                </a:solidFill>
                <a:latin typeface="Kruti Dev 010" pitchFamily="2" charset="0"/>
              </a:rPr>
              <a:t>ldrk</a:t>
            </a:r>
            <a:r>
              <a:rPr lang="en-US" dirty="0">
                <a:solidFill>
                  <a:srgbClr val="000000"/>
                </a:solidFill>
                <a:latin typeface="Kruti Dev 010" pitchFamily="2" charset="0"/>
              </a:rPr>
              <a:t> </a:t>
            </a:r>
            <a:r>
              <a:rPr lang="en-US" dirty="0" err="1">
                <a:solidFill>
                  <a:srgbClr val="000000"/>
                </a:solidFill>
                <a:latin typeface="Kruti Dev 010" pitchFamily="2" charset="0"/>
              </a:rPr>
              <a:t>gSA</a:t>
            </a:r>
            <a:endParaRPr lang="en-US" dirty="0">
              <a:solidFill>
                <a:srgbClr val="000000"/>
              </a:solidFill>
              <a:latin typeface="Kruti Dev 010" pitchFamily="2" charset="0"/>
            </a:endParaRPr>
          </a:p>
        </p:txBody>
      </p:sp>
      <p:sp>
        <p:nvSpPr>
          <p:cNvPr id="11" name="Rectangle 10"/>
          <p:cNvSpPr/>
          <p:nvPr/>
        </p:nvSpPr>
        <p:spPr>
          <a:xfrm>
            <a:off x="4724400" y="4738687"/>
            <a:ext cx="4203700" cy="1966913"/>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500"/>
              </a:spcBef>
              <a:spcAft>
                <a:spcPts val="0"/>
              </a:spcAft>
              <a:defRPr/>
            </a:pPr>
            <a:r>
              <a:rPr lang="en-US" b="1" dirty="0" err="1">
                <a:solidFill>
                  <a:schemeClr val="tx1"/>
                </a:solidFill>
                <a:latin typeface="Kruti Dev 010" pitchFamily="2" charset="0"/>
              </a:rPr>
              <a:t>eq</a:t>
            </a:r>
            <a:r>
              <a:rPr lang="en-US" b="1" dirty="0">
                <a:solidFill>
                  <a:schemeClr val="tx1"/>
                </a:solidFill>
                <a:latin typeface="Kruti Dev 010" pitchFamily="2" charset="0"/>
              </a:rPr>
              <a:t>[; </a:t>
            </a:r>
            <a:r>
              <a:rPr lang="en-US" b="1" dirty="0" err="1">
                <a:solidFill>
                  <a:schemeClr val="tx1"/>
                </a:solidFill>
                <a:latin typeface="Kruti Dev 010" pitchFamily="2" charset="0"/>
              </a:rPr>
              <a:t>fcanq</a:t>
            </a:r>
            <a:r>
              <a:rPr lang="en-US" b="1" dirty="0">
                <a:solidFill>
                  <a:schemeClr val="tx1"/>
                </a:solidFill>
                <a:latin typeface="Kruti Dev 010" pitchFamily="2" charset="0"/>
              </a:rPr>
              <a:t>%</a:t>
            </a:r>
            <a:r>
              <a:rPr lang="en-US" dirty="0">
                <a:solidFill>
                  <a:schemeClr val="tx1"/>
                </a:solidFill>
                <a:latin typeface="Kruti Dev 010" pitchFamily="2" charset="0"/>
              </a:rPr>
              <a:t> </a:t>
            </a:r>
            <a:r>
              <a:rPr lang="en-US" dirty="0" err="1">
                <a:solidFill>
                  <a:schemeClr val="tx1"/>
                </a:solidFill>
                <a:latin typeface="Kruti Dev 010" pitchFamily="2" charset="0"/>
              </a:rPr>
              <a:t>ge</a:t>
            </a:r>
            <a:r>
              <a:rPr lang="en-US" dirty="0">
                <a:solidFill>
                  <a:schemeClr val="tx1"/>
                </a:solidFill>
                <a:latin typeface="Kruti Dev 010" pitchFamily="2" charset="0"/>
              </a:rPr>
              <a:t> </a:t>
            </a:r>
            <a:r>
              <a:rPr lang="en-US" dirty="0" err="1">
                <a:solidFill>
                  <a:schemeClr val="tx1"/>
                </a:solidFill>
                <a:latin typeface="Kruti Dev 010" pitchFamily="2" charset="0"/>
              </a:rPr>
              <a:t>vius</a:t>
            </a:r>
            <a:r>
              <a:rPr lang="en-US" dirty="0">
                <a:solidFill>
                  <a:schemeClr val="tx1"/>
                </a:solidFill>
                <a:latin typeface="Kruti Dev 010" pitchFamily="2" charset="0"/>
              </a:rPr>
              <a:t> </a:t>
            </a:r>
            <a:r>
              <a:rPr lang="hi-IN" sz="1400" dirty="0">
                <a:solidFill>
                  <a:schemeClr val="tx1"/>
                </a:solidFill>
                <a:latin typeface="Kruti Dev 010" pitchFamily="2" charset="0"/>
              </a:rPr>
              <a:t>विश्लेषण</a:t>
            </a:r>
            <a:r>
              <a:rPr lang="en-US" dirty="0">
                <a:solidFill>
                  <a:schemeClr val="tx1"/>
                </a:solidFill>
                <a:latin typeface="Kruti Dev 010" pitchFamily="2" charset="0"/>
              </a:rPr>
              <a:t> </a:t>
            </a:r>
            <a:r>
              <a:rPr lang="en-US" dirty="0" err="1">
                <a:solidFill>
                  <a:schemeClr val="tx1"/>
                </a:solidFill>
                <a:latin typeface="Kruti Dev 010" pitchFamily="2" charset="0"/>
              </a:rPr>
              <a:t>esa</a:t>
            </a:r>
            <a:r>
              <a:rPr lang="en-US" dirty="0">
                <a:solidFill>
                  <a:schemeClr val="tx1"/>
                </a:solidFill>
                <a:latin typeface="Kruti Dev 010" pitchFamily="2" charset="0"/>
              </a:rPr>
              <a:t> </a:t>
            </a:r>
            <a:r>
              <a:rPr lang="en-US" dirty="0" err="1">
                <a:solidFill>
                  <a:schemeClr val="tx1"/>
                </a:solidFill>
                <a:latin typeface="Kruti Dev 010" pitchFamily="2" charset="0"/>
              </a:rPr>
              <a:t>vU</a:t>
            </a:r>
            <a:r>
              <a:rPr lang="en-US" dirty="0">
                <a:solidFill>
                  <a:schemeClr val="tx1"/>
                </a:solidFill>
                <a:latin typeface="Kruti Dev 010" pitchFamily="2" charset="0"/>
              </a:rPr>
              <a:t>; </a:t>
            </a:r>
            <a:r>
              <a:rPr lang="en-US" dirty="0" err="1">
                <a:solidFill>
                  <a:schemeClr val="tx1"/>
                </a:solidFill>
                <a:latin typeface="Kruti Dev 010" pitchFamily="2" charset="0"/>
              </a:rPr>
              <a:t>vk</a:t>
            </a:r>
            <a:r>
              <a:rPr lang="en-US" dirty="0">
                <a:solidFill>
                  <a:schemeClr val="tx1"/>
                </a:solidFill>
                <a:latin typeface="Kruti Dev 010" pitchFamily="2" charset="0"/>
              </a:rPr>
              <a:t>; </a:t>
            </a:r>
            <a:r>
              <a:rPr lang="en-US" dirty="0" err="1">
                <a:solidFill>
                  <a:schemeClr val="tx1"/>
                </a:solidFill>
                <a:latin typeface="Kruti Dev 010" pitchFamily="2" charset="0"/>
              </a:rPr>
              <a:t>vkSj</a:t>
            </a:r>
            <a:r>
              <a:rPr lang="en-US" dirty="0">
                <a:solidFill>
                  <a:schemeClr val="tx1"/>
                </a:solidFill>
                <a:latin typeface="Kruti Dev 010" pitchFamily="2" charset="0"/>
              </a:rPr>
              <a:t> </a:t>
            </a:r>
            <a:r>
              <a:rPr lang="en-US" dirty="0" err="1">
                <a:solidFill>
                  <a:schemeClr val="tx1"/>
                </a:solidFill>
                <a:latin typeface="Kruti Dev 010" pitchFamily="2" charset="0"/>
              </a:rPr>
              <a:t>vU</a:t>
            </a:r>
            <a:r>
              <a:rPr lang="en-US" dirty="0">
                <a:solidFill>
                  <a:schemeClr val="tx1"/>
                </a:solidFill>
                <a:latin typeface="Kruti Dev 010" pitchFamily="2" charset="0"/>
              </a:rPr>
              <a:t>; </a:t>
            </a:r>
            <a:r>
              <a:rPr lang="en-US" dirty="0" err="1">
                <a:solidFill>
                  <a:schemeClr val="tx1"/>
                </a:solidFill>
                <a:latin typeface="Kruti Dev 010" pitchFamily="2" charset="0"/>
              </a:rPr>
              <a:t>ykxr</a:t>
            </a:r>
            <a:r>
              <a:rPr lang="en-US" dirty="0">
                <a:solidFill>
                  <a:schemeClr val="tx1"/>
                </a:solidFill>
                <a:latin typeface="Kruti Dev 010" pitchFamily="2" charset="0"/>
              </a:rPr>
              <a:t> </a:t>
            </a:r>
            <a:r>
              <a:rPr lang="en-US" dirty="0" err="1">
                <a:solidFill>
                  <a:schemeClr val="tx1"/>
                </a:solidFill>
                <a:latin typeface="Kruti Dev 010" pitchFamily="2" charset="0"/>
              </a:rPr>
              <a:t>ij</a:t>
            </a:r>
            <a:r>
              <a:rPr lang="en-US" dirty="0">
                <a:solidFill>
                  <a:schemeClr val="tx1"/>
                </a:solidFill>
                <a:latin typeface="Kruti Dev 010" pitchFamily="2" charset="0"/>
              </a:rPr>
              <a:t> </a:t>
            </a:r>
            <a:r>
              <a:rPr lang="en-US" dirty="0" err="1">
                <a:solidFill>
                  <a:schemeClr val="tx1"/>
                </a:solidFill>
                <a:latin typeface="Kruti Dev 010" pitchFamily="2" charset="0"/>
              </a:rPr>
              <a:t>fopkj</a:t>
            </a:r>
            <a:r>
              <a:rPr lang="en-US" dirty="0">
                <a:solidFill>
                  <a:schemeClr val="tx1"/>
                </a:solidFill>
                <a:latin typeface="Kruti Dev 010" pitchFamily="2" charset="0"/>
              </a:rPr>
              <a:t> </a:t>
            </a:r>
            <a:r>
              <a:rPr lang="en-US" dirty="0" err="1">
                <a:solidFill>
                  <a:schemeClr val="tx1"/>
                </a:solidFill>
                <a:latin typeface="Kruti Dev 010" pitchFamily="2" charset="0"/>
              </a:rPr>
              <a:t>ugha</a:t>
            </a:r>
            <a:r>
              <a:rPr lang="en-US" dirty="0">
                <a:solidFill>
                  <a:schemeClr val="tx1"/>
                </a:solidFill>
                <a:latin typeface="Kruti Dev 010" pitchFamily="2" charset="0"/>
              </a:rPr>
              <a:t> </a:t>
            </a:r>
            <a:r>
              <a:rPr lang="en-US" dirty="0" err="1">
                <a:solidFill>
                  <a:schemeClr val="tx1"/>
                </a:solidFill>
                <a:latin typeface="Kruti Dev 010" pitchFamily="2" charset="0"/>
              </a:rPr>
              <a:t>djsaxs</a:t>
            </a:r>
            <a:r>
              <a:rPr lang="en-US" dirty="0">
                <a:solidFill>
                  <a:schemeClr val="tx1"/>
                </a:solidFill>
                <a:latin typeface="Kruti Dev 010" pitchFamily="2" charset="0"/>
              </a:rPr>
              <a:t> </a:t>
            </a:r>
            <a:r>
              <a:rPr lang="en-US" dirty="0" err="1">
                <a:solidFill>
                  <a:schemeClr val="tx1"/>
                </a:solidFill>
                <a:latin typeface="Kruti Dev 010" pitchFamily="2" charset="0"/>
              </a:rPr>
              <a:t>D;ksafd</a:t>
            </a:r>
            <a:r>
              <a:rPr lang="en-US" dirty="0">
                <a:solidFill>
                  <a:schemeClr val="tx1"/>
                </a:solidFill>
                <a:latin typeface="Kruti Dev 010" pitchFamily="2" charset="0"/>
              </a:rPr>
              <a:t> </a:t>
            </a:r>
            <a:r>
              <a:rPr lang="en-US" dirty="0" err="1">
                <a:solidFill>
                  <a:schemeClr val="tx1"/>
                </a:solidFill>
                <a:latin typeface="Kruti Dev 010" pitchFamily="2" charset="0"/>
              </a:rPr>
              <a:t>ge</a:t>
            </a:r>
            <a:r>
              <a:rPr lang="en-US" dirty="0">
                <a:solidFill>
                  <a:schemeClr val="tx1"/>
                </a:solidFill>
                <a:latin typeface="Kruti Dev 010" pitchFamily="2" charset="0"/>
              </a:rPr>
              <a:t> </a:t>
            </a:r>
            <a:r>
              <a:rPr lang="en-US" dirty="0" err="1">
                <a:solidFill>
                  <a:schemeClr val="tx1"/>
                </a:solidFill>
                <a:latin typeface="Kruti Dev 010" pitchFamily="2" charset="0"/>
              </a:rPr>
              <a:t>ftl</a:t>
            </a:r>
            <a:r>
              <a:rPr lang="en-US" dirty="0">
                <a:solidFill>
                  <a:schemeClr val="tx1"/>
                </a:solidFill>
                <a:latin typeface="Kruti Dev 010" pitchFamily="2" charset="0"/>
              </a:rPr>
              <a:t> </a:t>
            </a:r>
            <a:r>
              <a:rPr lang="en-US" dirty="0" err="1">
                <a:solidFill>
                  <a:schemeClr val="tx1"/>
                </a:solidFill>
                <a:latin typeface="Kruti Dev 010" pitchFamily="2" charset="0"/>
              </a:rPr>
              <a:t>O;kikj</a:t>
            </a:r>
            <a:r>
              <a:rPr lang="en-US" dirty="0">
                <a:solidFill>
                  <a:schemeClr val="tx1"/>
                </a:solidFill>
                <a:latin typeface="Kruti Dev 010" pitchFamily="2" charset="0"/>
              </a:rPr>
              <a:t> </a:t>
            </a:r>
            <a:r>
              <a:rPr lang="en-US" dirty="0" err="1">
                <a:solidFill>
                  <a:schemeClr val="tx1"/>
                </a:solidFill>
                <a:latin typeface="Kruti Dev 010" pitchFamily="2" charset="0"/>
              </a:rPr>
              <a:t>ij</a:t>
            </a:r>
            <a:r>
              <a:rPr lang="en-US" dirty="0">
                <a:solidFill>
                  <a:schemeClr val="tx1"/>
                </a:solidFill>
                <a:latin typeface="Kruti Dev 010" pitchFamily="2" charset="0"/>
              </a:rPr>
              <a:t> </a:t>
            </a:r>
            <a:r>
              <a:rPr lang="en-US" dirty="0" err="1">
                <a:solidFill>
                  <a:schemeClr val="tx1"/>
                </a:solidFill>
                <a:latin typeface="Kruti Dev 010" pitchFamily="2" charset="0"/>
              </a:rPr>
              <a:t>ckr</a:t>
            </a:r>
            <a:r>
              <a:rPr lang="en-US" dirty="0">
                <a:solidFill>
                  <a:schemeClr val="tx1"/>
                </a:solidFill>
                <a:latin typeface="Kruti Dev 010" pitchFamily="2" charset="0"/>
              </a:rPr>
              <a:t> </a:t>
            </a:r>
            <a:r>
              <a:rPr lang="en-US" dirty="0" err="1">
                <a:solidFill>
                  <a:schemeClr val="tx1"/>
                </a:solidFill>
                <a:latin typeface="Kruti Dev 010" pitchFamily="2" charset="0"/>
              </a:rPr>
              <a:t>djsaxs</a:t>
            </a:r>
            <a:r>
              <a:rPr lang="en-US" dirty="0">
                <a:solidFill>
                  <a:schemeClr val="tx1"/>
                </a:solidFill>
                <a:latin typeface="Kruti Dev 010" pitchFamily="2" charset="0"/>
              </a:rPr>
              <a:t> ;s </a:t>
            </a:r>
            <a:r>
              <a:rPr lang="en-US" dirty="0" err="1">
                <a:solidFill>
                  <a:schemeClr val="tx1"/>
                </a:solidFill>
                <a:latin typeface="Kruti Dev 010" pitchFamily="2" charset="0"/>
              </a:rPr>
              <a:t>mlesa</a:t>
            </a:r>
            <a:r>
              <a:rPr lang="en-US" dirty="0">
                <a:solidFill>
                  <a:schemeClr val="tx1"/>
                </a:solidFill>
                <a:latin typeface="Kruti Dev 010" pitchFamily="2" charset="0"/>
              </a:rPr>
              <a:t> </a:t>
            </a:r>
            <a:r>
              <a:rPr lang="en-US" dirty="0" err="1">
                <a:solidFill>
                  <a:schemeClr val="tx1"/>
                </a:solidFill>
                <a:latin typeface="Kruti Dev 010" pitchFamily="2" charset="0"/>
              </a:rPr>
              <a:t>csgn</a:t>
            </a:r>
            <a:r>
              <a:rPr lang="en-US" dirty="0">
                <a:solidFill>
                  <a:schemeClr val="tx1"/>
                </a:solidFill>
                <a:latin typeface="Kruti Dev 010" pitchFamily="2" charset="0"/>
              </a:rPr>
              <a:t> </a:t>
            </a:r>
            <a:r>
              <a:rPr lang="en-US" dirty="0" err="1">
                <a:solidFill>
                  <a:schemeClr val="tx1"/>
                </a:solidFill>
                <a:latin typeface="Kruti Dev 010" pitchFamily="2" charset="0"/>
              </a:rPr>
              <a:t>nqyZHk</a:t>
            </a:r>
            <a:r>
              <a:rPr lang="en-US" dirty="0">
                <a:solidFill>
                  <a:schemeClr val="tx1"/>
                </a:solidFill>
                <a:latin typeface="Kruti Dev 010" pitchFamily="2" charset="0"/>
              </a:rPr>
              <a:t> </a:t>
            </a:r>
            <a:r>
              <a:rPr lang="en-US" dirty="0" err="1">
                <a:solidFill>
                  <a:schemeClr val="tx1"/>
                </a:solidFill>
                <a:latin typeface="Kruti Dev 010" pitchFamily="2" charset="0"/>
              </a:rPr>
              <a:t>gSaA</a:t>
            </a:r>
            <a:r>
              <a:rPr lang="en-US" dirty="0">
                <a:solidFill>
                  <a:schemeClr val="tx1"/>
                </a:solidFill>
                <a:latin typeface="Kruti Dev 010" pitchFamily="2" charset="0"/>
              </a:rPr>
              <a:t> </a:t>
            </a:r>
            <a:r>
              <a:rPr lang="en-US" dirty="0" err="1">
                <a:solidFill>
                  <a:schemeClr val="tx1"/>
                </a:solidFill>
                <a:latin typeface="Kruti Dev 010" pitchFamily="2" charset="0"/>
              </a:rPr>
              <a:t>ysfdu</a:t>
            </a:r>
            <a:r>
              <a:rPr lang="en-US" dirty="0">
                <a:solidFill>
                  <a:schemeClr val="tx1"/>
                </a:solidFill>
                <a:latin typeface="Kruti Dev 010" pitchFamily="2" charset="0"/>
              </a:rPr>
              <a:t> </a:t>
            </a:r>
            <a:r>
              <a:rPr lang="en-US" dirty="0" err="1">
                <a:solidFill>
                  <a:schemeClr val="tx1"/>
                </a:solidFill>
                <a:latin typeface="Kruti Dev 010" pitchFamily="2" charset="0"/>
              </a:rPr>
              <a:t>vly</a:t>
            </a:r>
            <a:r>
              <a:rPr lang="en-US" dirty="0">
                <a:solidFill>
                  <a:schemeClr val="tx1"/>
                </a:solidFill>
                <a:latin typeface="Kruti Dev 010" pitchFamily="2" charset="0"/>
              </a:rPr>
              <a:t> thou </a:t>
            </a:r>
            <a:r>
              <a:rPr lang="en-US" dirty="0" err="1">
                <a:solidFill>
                  <a:schemeClr val="tx1"/>
                </a:solidFill>
                <a:latin typeface="Kruti Dev 010" pitchFamily="2" charset="0"/>
              </a:rPr>
              <a:t>esa</a:t>
            </a:r>
            <a:r>
              <a:rPr lang="en-US" dirty="0">
                <a:solidFill>
                  <a:schemeClr val="tx1"/>
                </a:solidFill>
                <a:latin typeface="Kruti Dev 010" pitchFamily="2" charset="0"/>
              </a:rPr>
              <a:t> </a:t>
            </a:r>
            <a:r>
              <a:rPr lang="en-US" dirty="0" err="1">
                <a:solidFill>
                  <a:schemeClr val="tx1"/>
                </a:solidFill>
                <a:latin typeface="Kruti Dev 010" pitchFamily="2" charset="0"/>
              </a:rPr>
              <a:t>vkidks</a:t>
            </a:r>
            <a:r>
              <a:rPr lang="en-US" dirty="0">
                <a:solidFill>
                  <a:schemeClr val="tx1"/>
                </a:solidFill>
                <a:latin typeface="Kruti Dev 010" pitchFamily="2" charset="0"/>
              </a:rPr>
              <a:t> </a:t>
            </a:r>
            <a:r>
              <a:rPr lang="en-US" dirty="0" err="1">
                <a:solidFill>
                  <a:schemeClr val="tx1"/>
                </a:solidFill>
                <a:latin typeface="Kruti Dev 010" pitchFamily="2" charset="0"/>
              </a:rPr>
              <a:t>budk</a:t>
            </a:r>
            <a:r>
              <a:rPr lang="en-US" dirty="0">
                <a:solidFill>
                  <a:schemeClr val="tx1"/>
                </a:solidFill>
                <a:latin typeface="Kruti Dev 010" pitchFamily="2" charset="0"/>
              </a:rPr>
              <a:t> </a:t>
            </a:r>
            <a:r>
              <a:rPr lang="en-US" dirty="0" err="1">
                <a:solidFill>
                  <a:schemeClr val="tx1"/>
                </a:solidFill>
                <a:latin typeface="Kruti Dev 010" pitchFamily="2" charset="0"/>
              </a:rPr>
              <a:t>lkeuk</a:t>
            </a:r>
            <a:r>
              <a:rPr lang="en-US" dirty="0">
                <a:solidFill>
                  <a:schemeClr val="tx1"/>
                </a:solidFill>
                <a:latin typeface="Kruti Dev 010" pitchFamily="2" charset="0"/>
              </a:rPr>
              <a:t> </a:t>
            </a:r>
            <a:r>
              <a:rPr lang="en-US" dirty="0" err="1">
                <a:solidFill>
                  <a:schemeClr val="tx1"/>
                </a:solidFill>
                <a:latin typeface="Kruti Dev 010" pitchFamily="2" charset="0"/>
              </a:rPr>
              <a:t>djuk</a:t>
            </a:r>
            <a:r>
              <a:rPr lang="en-US" dirty="0">
                <a:solidFill>
                  <a:schemeClr val="tx1"/>
                </a:solidFill>
                <a:latin typeface="Kruti Dev 010" pitchFamily="2" charset="0"/>
              </a:rPr>
              <a:t> </a:t>
            </a:r>
            <a:r>
              <a:rPr lang="en-US" dirty="0" err="1">
                <a:solidFill>
                  <a:schemeClr val="tx1"/>
                </a:solidFill>
                <a:latin typeface="Kruti Dev 010" pitchFamily="2" charset="0"/>
              </a:rPr>
              <a:t>iM</a:t>
            </a:r>
            <a:r>
              <a:rPr lang="en-US" dirty="0">
                <a:solidFill>
                  <a:schemeClr val="tx1"/>
                </a:solidFill>
                <a:latin typeface="Kruti Dev 010" pitchFamily="2" charset="0"/>
              </a:rPr>
              <a:t>+ </a:t>
            </a:r>
            <a:r>
              <a:rPr lang="en-US" dirty="0" err="1">
                <a:solidFill>
                  <a:schemeClr val="tx1"/>
                </a:solidFill>
                <a:latin typeface="Kruti Dev 010" pitchFamily="2" charset="0"/>
              </a:rPr>
              <a:t>ldrk</a:t>
            </a:r>
            <a:r>
              <a:rPr lang="en-US" dirty="0">
                <a:solidFill>
                  <a:schemeClr val="tx1"/>
                </a:solidFill>
                <a:latin typeface="Kruti Dev 010" pitchFamily="2" charset="0"/>
              </a:rPr>
              <a:t> </a:t>
            </a:r>
            <a:r>
              <a:rPr lang="en-US" dirty="0" err="1">
                <a:solidFill>
                  <a:schemeClr val="tx1"/>
                </a:solidFill>
                <a:latin typeface="Kruti Dev 010" pitchFamily="2" charset="0"/>
              </a:rPr>
              <a:t>gSA</a:t>
            </a:r>
            <a:r>
              <a:rPr lang="en-US" dirty="0">
                <a:solidFill>
                  <a:schemeClr val="tx1"/>
                </a:solidFill>
                <a:latin typeface="Kruti Dev 010" pitchFamily="2" charset="0"/>
              </a:rPr>
              <a:t> </a:t>
            </a:r>
            <a:r>
              <a:rPr lang="en-US" dirty="0" err="1">
                <a:solidFill>
                  <a:schemeClr val="tx1"/>
                </a:solidFill>
                <a:latin typeface="Kruti Dev 010" pitchFamily="2" charset="0"/>
              </a:rPr>
              <a:t>vki</a:t>
            </a:r>
            <a:r>
              <a:rPr lang="en-US" dirty="0">
                <a:solidFill>
                  <a:schemeClr val="tx1"/>
                </a:solidFill>
                <a:latin typeface="Kruti Dev 010" pitchFamily="2" charset="0"/>
              </a:rPr>
              <a:t> </a:t>
            </a:r>
            <a:r>
              <a:rPr lang="en-US" dirty="0" err="1">
                <a:solidFill>
                  <a:schemeClr val="tx1"/>
                </a:solidFill>
                <a:latin typeface="Kruti Dev 010" pitchFamily="2" charset="0"/>
              </a:rPr>
              <a:t>vafre</a:t>
            </a:r>
            <a:r>
              <a:rPr lang="en-US" dirty="0">
                <a:solidFill>
                  <a:schemeClr val="tx1"/>
                </a:solidFill>
                <a:latin typeface="Kruti Dev 010" pitchFamily="2" charset="0"/>
              </a:rPr>
              <a:t> </a:t>
            </a:r>
            <a:r>
              <a:rPr lang="en-US" dirty="0" err="1">
                <a:solidFill>
                  <a:schemeClr val="tx1"/>
                </a:solidFill>
                <a:latin typeface="Kruti Dev 010" pitchFamily="2" charset="0"/>
              </a:rPr>
              <a:t>vkadM+k</a:t>
            </a:r>
            <a:r>
              <a:rPr lang="en-US" dirty="0">
                <a:solidFill>
                  <a:schemeClr val="tx1"/>
                </a:solidFill>
                <a:latin typeface="Kruti Dev 010" pitchFamily="2" charset="0"/>
              </a:rPr>
              <a:t> </a:t>
            </a:r>
            <a:r>
              <a:rPr lang="en-US" dirty="0" err="1">
                <a:solidFill>
                  <a:schemeClr val="tx1"/>
                </a:solidFill>
                <a:latin typeface="Kruti Dev 010" pitchFamily="2" charset="0"/>
              </a:rPr>
              <a:t>ikus</a:t>
            </a:r>
            <a:r>
              <a:rPr lang="en-US" dirty="0">
                <a:solidFill>
                  <a:schemeClr val="tx1"/>
                </a:solidFill>
                <a:latin typeface="Kruti Dev 010" pitchFamily="2" charset="0"/>
              </a:rPr>
              <a:t> ds </a:t>
            </a:r>
            <a:r>
              <a:rPr lang="en-US" dirty="0" err="1">
                <a:solidFill>
                  <a:schemeClr val="tx1"/>
                </a:solidFill>
                <a:latin typeface="Kruti Dev 010" pitchFamily="2" charset="0"/>
              </a:rPr>
              <a:t>fy</a:t>
            </a:r>
            <a:r>
              <a:rPr lang="en-US" dirty="0">
                <a:solidFill>
                  <a:schemeClr val="tx1"/>
                </a:solidFill>
                <a:latin typeface="Kruti Dev 010" pitchFamily="2" charset="0"/>
              </a:rPr>
              <a:t>, </a:t>
            </a:r>
            <a:r>
              <a:rPr lang="en-US" dirty="0" err="1">
                <a:solidFill>
                  <a:schemeClr val="tx1"/>
                </a:solidFill>
                <a:latin typeface="Kruti Dev 010" pitchFamily="2" charset="0"/>
              </a:rPr>
              <a:t>vU</a:t>
            </a:r>
            <a:r>
              <a:rPr lang="en-US" dirty="0">
                <a:solidFill>
                  <a:schemeClr val="tx1"/>
                </a:solidFill>
                <a:latin typeface="Kruti Dev 010" pitchFamily="2" charset="0"/>
              </a:rPr>
              <a:t>; </a:t>
            </a:r>
            <a:r>
              <a:rPr lang="en-US" dirty="0" err="1">
                <a:solidFill>
                  <a:schemeClr val="tx1"/>
                </a:solidFill>
                <a:latin typeface="Kruti Dev 010" pitchFamily="2" charset="0"/>
              </a:rPr>
              <a:t>vk</a:t>
            </a:r>
            <a:r>
              <a:rPr lang="en-US" dirty="0">
                <a:solidFill>
                  <a:schemeClr val="tx1"/>
                </a:solidFill>
                <a:latin typeface="Kruti Dev 010" pitchFamily="2" charset="0"/>
              </a:rPr>
              <a:t>; </a:t>
            </a:r>
            <a:r>
              <a:rPr lang="en-US" dirty="0" err="1">
                <a:solidFill>
                  <a:schemeClr val="tx1"/>
                </a:solidFill>
                <a:latin typeface="Kruti Dev 010" pitchFamily="2" charset="0"/>
              </a:rPr>
              <a:t>dks</a:t>
            </a:r>
            <a:r>
              <a:rPr lang="en-US" dirty="0">
                <a:solidFill>
                  <a:schemeClr val="tx1"/>
                </a:solidFill>
                <a:latin typeface="Kruti Dev 010" pitchFamily="2" charset="0"/>
              </a:rPr>
              <a:t> '</a:t>
            </a:r>
            <a:r>
              <a:rPr lang="en-US" dirty="0" err="1">
                <a:solidFill>
                  <a:schemeClr val="tx1"/>
                </a:solidFill>
                <a:latin typeface="Kruti Dev 010" pitchFamily="2" charset="0"/>
              </a:rPr>
              <a:t>kq</a:t>
            </a:r>
            <a:r>
              <a:rPr lang="en-US" dirty="0">
                <a:solidFill>
                  <a:schemeClr val="tx1"/>
                </a:solidFill>
                <a:latin typeface="Kruti Dev 010" pitchFamily="2" charset="0"/>
              </a:rPr>
              <a:t>) </a:t>
            </a:r>
            <a:r>
              <a:rPr lang="en-US" dirty="0" err="1">
                <a:solidFill>
                  <a:schemeClr val="tx1"/>
                </a:solidFill>
                <a:latin typeface="Kruti Dev 010" pitchFamily="2" charset="0"/>
              </a:rPr>
              <a:t>ykHk</a:t>
            </a:r>
            <a:r>
              <a:rPr lang="en-US" dirty="0">
                <a:solidFill>
                  <a:schemeClr val="tx1"/>
                </a:solidFill>
                <a:latin typeface="Kruti Dev 010" pitchFamily="2" charset="0"/>
              </a:rPr>
              <a:t> </a:t>
            </a:r>
            <a:r>
              <a:rPr lang="en-US" dirty="0" err="1">
                <a:solidFill>
                  <a:schemeClr val="tx1"/>
                </a:solidFill>
                <a:latin typeface="Kruti Dev 010" pitchFamily="2" charset="0"/>
              </a:rPr>
              <a:t>esa</a:t>
            </a:r>
            <a:r>
              <a:rPr lang="en-US" dirty="0">
                <a:solidFill>
                  <a:schemeClr val="tx1"/>
                </a:solidFill>
                <a:latin typeface="Kruti Dev 010" pitchFamily="2" charset="0"/>
              </a:rPr>
              <a:t> </a:t>
            </a:r>
            <a:r>
              <a:rPr lang="en-US" dirty="0" err="1">
                <a:solidFill>
                  <a:schemeClr val="tx1"/>
                </a:solidFill>
                <a:latin typeface="Kruti Dev 010" pitchFamily="2" charset="0"/>
              </a:rPr>
              <a:t>tksM</a:t>
            </a:r>
            <a:r>
              <a:rPr lang="en-US" dirty="0">
                <a:solidFill>
                  <a:schemeClr val="tx1"/>
                </a:solidFill>
                <a:latin typeface="Kruti Dev 010" pitchFamily="2" charset="0"/>
              </a:rPr>
              <a:t>+ </a:t>
            </a:r>
            <a:r>
              <a:rPr lang="en-US" dirty="0" err="1">
                <a:solidFill>
                  <a:schemeClr val="tx1"/>
                </a:solidFill>
                <a:latin typeface="Kruti Dev 010" pitchFamily="2" charset="0"/>
              </a:rPr>
              <a:t>ldrs</a:t>
            </a:r>
            <a:r>
              <a:rPr lang="en-US" dirty="0">
                <a:solidFill>
                  <a:schemeClr val="tx1"/>
                </a:solidFill>
                <a:latin typeface="Kruti Dev 010" pitchFamily="2" charset="0"/>
              </a:rPr>
              <a:t> </a:t>
            </a:r>
            <a:r>
              <a:rPr lang="en-US" dirty="0" err="1">
                <a:solidFill>
                  <a:schemeClr val="tx1"/>
                </a:solidFill>
                <a:latin typeface="Kruti Dev 010" pitchFamily="2" charset="0"/>
              </a:rPr>
              <a:t>gSa</a:t>
            </a:r>
            <a:r>
              <a:rPr lang="en-US" dirty="0">
                <a:solidFill>
                  <a:schemeClr val="tx1"/>
                </a:solidFill>
                <a:latin typeface="Kruti Dev 010" pitchFamily="2" charset="0"/>
              </a:rPr>
              <a:t> ;k </a:t>
            </a:r>
            <a:r>
              <a:rPr lang="en-US" dirty="0" err="1">
                <a:solidFill>
                  <a:schemeClr val="tx1"/>
                </a:solidFill>
                <a:latin typeface="Kruti Dev 010" pitchFamily="2" charset="0"/>
              </a:rPr>
              <a:t>fQj</a:t>
            </a:r>
            <a:r>
              <a:rPr lang="en-US" dirty="0">
                <a:solidFill>
                  <a:schemeClr val="tx1"/>
                </a:solidFill>
                <a:latin typeface="Kruti Dev 010" pitchFamily="2" charset="0"/>
              </a:rPr>
              <a:t> </a:t>
            </a:r>
            <a:r>
              <a:rPr lang="en-US" dirty="0" err="1">
                <a:solidFill>
                  <a:schemeClr val="tx1"/>
                </a:solidFill>
                <a:latin typeface="Kruti Dev 010" pitchFamily="2" charset="0"/>
              </a:rPr>
              <a:t>vU</a:t>
            </a:r>
            <a:r>
              <a:rPr lang="en-US" dirty="0">
                <a:solidFill>
                  <a:schemeClr val="tx1"/>
                </a:solidFill>
                <a:latin typeface="Kruti Dev 010" pitchFamily="2" charset="0"/>
              </a:rPr>
              <a:t>; </a:t>
            </a:r>
            <a:r>
              <a:rPr lang="en-US" dirty="0" err="1">
                <a:solidFill>
                  <a:schemeClr val="tx1"/>
                </a:solidFill>
                <a:latin typeface="Kruti Dev 010" pitchFamily="2" charset="0"/>
              </a:rPr>
              <a:t>ykxr</a:t>
            </a:r>
            <a:r>
              <a:rPr lang="en-US" dirty="0">
                <a:solidFill>
                  <a:schemeClr val="tx1"/>
                </a:solidFill>
                <a:latin typeface="Kruti Dev 010" pitchFamily="2" charset="0"/>
              </a:rPr>
              <a:t> </a:t>
            </a:r>
            <a:r>
              <a:rPr lang="en-US" dirty="0" err="1">
                <a:solidFill>
                  <a:schemeClr val="tx1"/>
                </a:solidFill>
                <a:latin typeface="Kruti Dev 010" pitchFamily="2" charset="0"/>
              </a:rPr>
              <a:t>dks</a:t>
            </a:r>
            <a:r>
              <a:rPr lang="en-US" dirty="0">
                <a:solidFill>
                  <a:schemeClr val="tx1"/>
                </a:solidFill>
                <a:latin typeface="Kruti Dev 010" pitchFamily="2" charset="0"/>
              </a:rPr>
              <a:t> '</a:t>
            </a:r>
            <a:r>
              <a:rPr lang="en-US" dirty="0" err="1">
                <a:solidFill>
                  <a:schemeClr val="tx1"/>
                </a:solidFill>
                <a:latin typeface="Kruti Dev 010" pitchFamily="2" charset="0"/>
              </a:rPr>
              <a:t>kq</a:t>
            </a:r>
            <a:r>
              <a:rPr lang="en-US" dirty="0">
                <a:solidFill>
                  <a:schemeClr val="tx1"/>
                </a:solidFill>
                <a:latin typeface="Kruti Dev 010" pitchFamily="2" charset="0"/>
              </a:rPr>
              <a:t>) </a:t>
            </a:r>
            <a:r>
              <a:rPr lang="en-US" dirty="0" err="1">
                <a:solidFill>
                  <a:schemeClr val="tx1"/>
                </a:solidFill>
                <a:latin typeface="Kruti Dev 010" pitchFamily="2" charset="0"/>
              </a:rPr>
              <a:t>ykHk</a:t>
            </a:r>
            <a:r>
              <a:rPr lang="en-US" dirty="0">
                <a:solidFill>
                  <a:schemeClr val="tx1"/>
                </a:solidFill>
                <a:latin typeface="Kruti Dev 010" pitchFamily="2" charset="0"/>
              </a:rPr>
              <a:t> ls ?</a:t>
            </a:r>
            <a:r>
              <a:rPr lang="en-US" dirty="0" err="1">
                <a:solidFill>
                  <a:schemeClr val="tx1"/>
                </a:solidFill>
                <a:latin typeface="Kruti Dev 010" pitchFamily="2" charset="0"/>
              </a:rPr>
              <a:t>kVk</a:t>
            </a:r>
            <a:r>
              <a:rPr lang="en-US" dirty="0">
                <a:solidFill>
                  <a:schemeClr val="tx1"/>
                </a:solidFill>
                <a:latin typeface="Kruti Dev 010" pitchFamily="2" charset="0"/>
              </a:rPr>
              <a:t> </a:t>
            </a:r>
            <a:r>
              <a:rPr lang="en-US" dirty="0" err="1">
                <a:solidFill>
                  <a:schemeClr val="tx1"/>
                </a:solidFill>
                <a:latin typeface="Kruti Dev 010" pitchFamily="2" charset="0"/>
              </a:rPr>
              <a:t>ldrs</a:t>
            </a:r>
            <a:r>
              <a:rPr lang="en-US" dirty="0">
                <a:solidFill>
                  <a:schemeClr val="tx1"/>
                </a:solidFill>
                <a:latin typeface="Kruti Dev 010" pitchFamily="2" charset="0"/>
              </a:rPr>
              <a:t> </a:t>
            </a:r>
            <a:r>
              <a:rPr lang="en-US" dirty="0" err="1">
                <a:solidFill>
                  <a:schemeClr val="tx1"/>
                </a:solidFill>
                <a:latin typeface="Kruti Dev 010" pitchFamily="2" charset="0"/>
              </a:rPr>
              <a:t>gSaA</a:t>
            </a:r>
            <a:endParaRPr lang="en-US" dirty="0">
              <a:solidFill>
                <a:schemeClr val="tx1"/>
              </a:solidFill>
              <a:latin typeface="Kruti Dev 010" pitchFamily="2" charset="0"/>
            </a:endParaRPr>
          </a:p>
        </p:txBody>
      </p:sp>
    </p:spTree>
    <p:extLst>
      <p:ext uri="{BB962C8B-B14F-4D97-AF65-F5344CB8AC3E}">
        <p14:creationId xmlns:p14="http://schemas.microsoft.com/office/powerpoint/2010/main" val="609495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891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4342">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4342">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342">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342">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8915">
                                            <p:txEl>
                                              <p:pRg st="1" end="1"/>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8915">
                                            <p:txEl>
                                              <p:pRg st="2" end="2"/>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8915">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7"/>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0"/>
                                          </p:stCondLst>
                                        </p:cTn>
                                        <p:tgtEl>
                                          <p:spTgt spid="1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8915" grpId="0" build="p"/>
      <p:bldP spid="7" grpId="0" animBg="1"/>
      <p:bldP spid="11" grpId="0" animBg="1"/>
    </p:bld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1"/>
          <p:cNvSpPr>
            <a:spLocks noGrp="1"/>
          </p:cNvSpPr>
          <p:nvPr>
            <p:ph type="title"/>
          </p:nvPr>
        </p:nvSpPr>
        <p:spPr>
          <a:xfrm>
            <a:off x="228600" y="228600"/>
            <a:ext cx="4192588"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000" dirty="0">
                <a:solidFill>
                  <a:srgbClr val="000000"/>
                </a:solidFill>
                <a:latin typeface="Arial" charset="0"/>
              </a:rPr>
              <a:t>Profit &amp; Loss Statement: </a:t>
            </a:r>
            <a:br>
              <a:rPr dirty="0"/>
            </a:br>
            <a:r>
              <a:rPr lang="en-US" sz="2000" dirty="0">
                <a:solidFill>
                  <a:srgbClr val="000000"/>
                </a:solidFill>
                <a:latin typeface="Arial" charset="0"/>
              </a:rPr>
              <a:t>Putting it together</a:t>
            </a:r>
            <a:endParaRPr lang="mr-IN" sz="2000" dirty="0">
              <a:solidFill>
                <a:srgbClr val="000000"/>
              </a:solidFill>
              <a:latin typeface="Arial" charset="0"/>
              <a:ea typeface="+mn-ea"/>
              <a:cs typeface="Arial" charset="0"/>
            </a:endParaRPr>
          </a:p>
        </p:txBody>
      </p:sp>
      <p:sp>
        <p:nvSpPr>
          <p:cNvPr id="12" name="Rectangle 11"/>
          <p:cNvSpPr/>
          <p:nvPr/>
        </p:nvSpPr>
        <p:spPr>
          <a:xfrm>
            <a:off x="266700" y="5562600"/>
            <a:ext cx="4152900" cy="9144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2000" b="1" dirty="0">
                <a:solidFill>
                  <a:schemeClr val="tx1"/>
                </a:solidFill>
                <a:latin typeface="Garamond" pitchFamily="18" charset="0"/>
              </a:rPr>
              <a:t>Discussion: </a:t>
            </a:r>
            <a:r>
              <a:rPr lang="en-US" sz="2000" dirty="0">
                <a:solidFill>
                  <a:schemeClr val="tx1"/>
                </a:solidFill>
                <a:latin typeface="Garamond" pitchFamily="18" charset="0"/>
              </a:rPr>
              <a:t>Let’s create the P&amp;L Statement for Sundari Garments for the current financial year</a:t>
            </a:r>
          </a:p>
        </p:txBody>
      </p:sp>
      <p:sp>
        <p:nvSpPr>
          <p:cNvPr id="29700"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53C335F3-46D1-40BD-BBE4-6BB3032E2820}" type="slidenum">
              <a:rPr lang="en-US" sz="2000" b="1">
                <a:latin typeface="Calibri" pitchFamily="34" charset="0"/>
              </a:rPr>
              <a:pPr algn="ctr"/>
              <a:t>49</a:t>
            </a:fld>
            <a:endParaRPr lang="mr-IN" sz="2000" b="1">
              <a:latin typeface="Calibri" pitchFamily="34" charset="0"/>
            </a:endParaRPr>
          </a:p>
        </p:txBody>
      </p:sp>
      <p:sp>
        <p:nvSpPr>
          <p:cNvPr id="20" name="Rectangle 19"/>
          <p:cNvSpPr/>
          <p:nvPr/>
        </p:nvSpPr>
        <p:spPr>
          <a:xfrm>
            <a:off x="4687888" y="5562600"/>
            <a:ext cx="4151312" cy="9144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defRPr/>
            </a:pPr>
            <a:r>
              <a:rPr lang="en-US" sz="2000" b="1" dirty="0" err="1">
                <a:solidFill>
                  <a:schemeClr val="tx1"/>
                </a:solidFill>
                <a:latin typeface="Kruti Dev 010" pitchFamily="2" charset="0"/>
                <a:cs typeface="Arial" charset="0"/>
              </a:rPr>
              <a:t>ppkZ</a:t>
            </a:r>
            <a:r>
              <a:rPr lang="en-US" sz="2000" b="1"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pfy</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ge</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vc</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orZeku</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foRrh</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o"kZ</a:t>
            </a:r>
            <a:r>
              <a:rPr lang="en-US" sz="2000" dirty="0">
                <a:solidFill>
                  <a:schemeClr val="tx1"/>
                </a:solidFill>
                <a:latin typeface="Kruti Dev 010" pitchFamily="2" charset="0"/>
                <a:cs typeface="Arial" charset="0"/>
              </a:rPr>
              <a:t> ds </a:t>
            </a:r>
            <a:r>
              <a:rPr lang="en-US" sz="2000" dirty="0" err="1">
                <a:solidFill>
                  <a:schemeClr val="tx1"/>
                </a:solidFill>
                <a:latin typeface="Kruti Dev 010" pitchFamily="2" charset="0"/>
                <a:cs typeface="Arial" charset="0"/>
              </a:rPr>
              <a:t>fy</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lqqanjh</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xkesZaV</a:t>
            </a:r>
            <a:r>
              <a:rPr lang="en-US" sz="2000" dirty="0">
                <a:solidFill>
                  <a:schemeClr val="tx1"/>
                </a:solidFill>
                <a:latin typeface="Kruti Dev 010" pitchFamily="2" charset="0"/>
                <a:cs typeface="Arial" charset="0"/>
              </a:rPr>
              <a:t> ds </a:t>
            </a:r>
            <a:r>
              <a:rPr lang="en-US" sz="2000" dirty="0" err="1">
                <a:solidFill>
                  <a:schemeClr val="tx1"/>
                </a:solidFill>
                <a:latin typeface="Kruti Dev 010" pitchFamily="2" charset="0"/>
                <a:cs typeface="Arial" charset="0"/>
              </a:rPr>
              <a:t>fy</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ih</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aM</a:t>
            </a:r>
            <a:r>
              <a:rPr lang="en-US" sz="2000" dirty="0">
                <a:solidFill>
                  <a:schemeClr val="tx1"/>
                </a:solidFill>
                <a:latin typeface="Kruti Dev 010" pitchFamily="2" charset="0"/>
                <a:cs typeface="Arial" charset="0"/>
              </a:rPr>
              <a:t> ,y </a:t>
            </a:r>
            <a:r>
              <a:rPr lang="en-US" sz="2000" dirty="0" err="1">
                <a:solidFill>
                  <a:schemeClr val="tx1"/>
                </a:solidFill>
                <a:latin typeface="Kruti Dev 010" pitchFamily="2" charset="0"/>
                <a:cs typeface="Arial" charset="0"/>
              </a:rPr>
              <a:t>LVsVesaV</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cukrs</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gSaA</a:t>
            </a:r>
            <a:r>
              <a:rPr lang="en-US" sz="2000" dirty="0">
                <a:solidFill>
                  <a:schemeClr val="tx1"/>
                </a:solidFill>
                <a:latin typeface="Kruti Dev 010" pitchFamily="2" charset="0"/>
                <a:cs typeface="Arial" charset="0"/>
              </a:rPr>
              <a:t>  </a:t>
            </a:r>
            <a:endParaRPr lang="en-US" sz="2000" b="1" dirty="0">
              <a:solidFill>
                <a:schemeClr val="tx1"/>
              </a:solidFill>
              <a:latin typeface="Kruti Dev 010" pitchFamily="2" charset="0"/>
              <a:cs typeface="Arial" charset="0"/>
            </a:endParaRPr>
          </a:p>
        </p:txBody>
      </p:sp>
      <p:grpSp>
        <p:nvGrpSpPr>
          <p:cNvPr id="29703" name="Group 1"/>
          <p:cNvGrpSpPr>
            <a:grpSpLocks/>
          </p:cNvGrpSpPr>
          <p:nvPr/>
        </p:nvGrpSpPr>
        <p:grpSpPr bwMode="auto">
          <a:xfrm>
            <a:off x="304800" y="1295400"/>
            <a:ext cx="4075122" cy="3962400"/>
            <a:chOff x="381000" y="1295400"/>
            <a:chExt cx="4075122" cy="3962400"/>
          </a:xfrm>
        </p:grpSpPr>
        <p:grpSp>
          <p:nvGrpSpPr>
            <p:cNvPr id="29718" name="Group 2"/>
            <p:cNvGrpSpPr>
              <a:grpSpLocks/>
            </p:cNvGrpSpPr>
            <p:nvPr/>
          </p:nvGrpSpPr>
          <p:grpSpPr bwMode="auto">
            <a:xfrm>
              <a:off x="381000" y="1295400"/>
              <a:ext cx="4075122" cy="3962400"/>
              <a:chOff x="533400" y="1295400"/>
              <a:chExt cx="5837618" cy="3962400"/>
            </a:xfrm>
          </p:grpSpPr>
          <p:sp>
            <p:nvSpPr>
              <p:cNvPr id="29720" name="TextBox 6"/>
              <p:cNvSpPr txBox="1">
                <a:spLocks noChangeArrowheads="1"/>
              </p:cNvSpPr>
              <p:nvPr/>
            </p:nvSpPr>
            <p:spPr bwMode="auto">
              <a:xfrm>
                <a:off x="533400" y="1295400"/>
                <a:ext cx="1920171" cy="400110"/>
              </a:xfrm>
              <a:prstGeom prst="rect">
                <a:avLst/>
              </a:prstGeom>
              <a:noFill/>
              <a:ln w="9525">
                <a:noFill/>
                <a:miter lim="800000"/>
                <a:headEnd/>
                <a:tailEnd/>
              </a:ln>
            </p:spPr>
            <p:txBody>
              <a:bodyPr wrap="none">
                <a:spAutoFit/>
              </a:bodyPr>
              <a:lstStyle/>
              <a:p>
                <a:r>
                  <a:rPr lang="en-US" sz="2000" dirty="0"/>
                  <a:t>Revenues</a:t>
                </a:r>
              </a:p>
            </p:txBody>
          </p:sp>
          <p:sp>
            <p:nvSpPr>
              <p:cNvPr id="29722" name="TextBox 9"/>
              <p:cNvSpPr txBox="1">
                <a:spLocks noChangeArrowheads="1"/>
              </p:cNvSpPr>
              <p:nvPr/>
            </p:nvSpPr>
            <p:spPr bwMode="auto">
              <a:xfrm>
                <a:off x="1977609" y="2209800"/>
                <a:ext cx="2570024" cy="400110"/>
              </a:xfrm>
              <a:prstGeom prst="rect">
                <a:avLst/>
              </a:prstGeom>
              <a:noFill/>
              <a:ln w="9525">
                <a:noFill/>
                <a:miter lim="800000"/>
                <a:headEnd/>
                <a:tailEnd/>
              </a:ln>
            </p:spPr>
            <p:txBody>
              <a:bodyPr wrap="none">
                <a:spAutoFit/>
              </a:bodyPr>
              <a:lstStyle/>
              <a:p>
                <a:r>
                  <a:rPr lang="en-US" sz="2000" dirty="0"/>
                  <a:t>– Direct Costs</a:t>
                </a:r>
              </a:p>
            </p:txBody>
          </p:sp>
          <p:sp>
            <p:nvSpPr>
              <p:cNvPr id="29723" name="TextBox 10"/>
              <p:cNvSpPr txBox="1">
                <a:spLocks noChangeArrowheads="1"/>
              </p:cNvSpPr>
              <p:nvPr/>
            </p:nvSpPr>
            <p:spPr bwMode="auto">
              <a:xfrm>
                <a:off x="1979612" y="2895600"/>
                <a:ext cx="2514912" cy="400110"/>
              </a:xfrm>
              <a:prstGeom prst="rect">
                <a:avLst/>
              </a:prstGeom>
              <a:noFill/>
              <a:ln w="9525">
                <a:noFill/>
                <a:miter lim="800000"/>
                <a:headEnd/>
                <a:tailEnd/>
              </a:ln>
            </p:spPr>
            <p:txBody>
              <a:bodyPr wrap="none">
                <a:spAutoFit/>
              </a:bodyPr>
              <a:lstStyle/>
              <a:p>
                <a:r>
                  <a:rPr lang="en-US" sz="2000" dirty="0"/>
                  <a:t>= Gross Profit</a:t>
                </a:r>
              </a:p>
            </p:txBody>
          </p:sp>
          <p:sp>
            <p:nvSpPr>
              <p:cNvPr id="29724" name="TextBox 11"/>
              <p:cNvSpPr txBox="1">
                <a:spLocks noChangeArrowheads="1"/>
              </p:cNvSpPr>
              <p:nvPr/>
            </p:nvSpPr>
            <p:spPr bwMode="auto">
              <a:xfrm>
                <a:off x="3557587" y="3638490"/>
                <a:ext cx="2813431" cy="400110"/>
              </a:xfrm>
              <a:prstGeom prst="rect">
                <a:avLst/>
              </a:prstGeom>
              <a:noFill/>
              <a:ln w="9525">
                <a:noFill/>
                <a:miter lim="800000"/>
                <a:headEnd/>
                <a:tailEnd/>
              </a:ln>
            </p:spPr>
            <p:txBody>
              <a:bodyPr wrap="none">
                <a:spAutoFit/>
              </a:bodyPr>
              <a:lstStyle/>
              <a:p>
                <a:r>
                  <a:rPr lang="en-US" sz="2000" dirty="0"/>
                  <a:t>– Indirect Costs</a:t>
                </a:r>
              </a:p>
            </p:txBody>
          </p:sp>
          <p:sp>
            <p:nvSpPr>
              <p:cNvPr id="29725" name="TextBox 12"/>
              <p:cNvSpPr txBox="1">
                <a:spLocks noChangeArrowheads="1"/>
              </p:cNvSpPr>
              <p:nvPr/>
            </p:nvSpPr>
            <p:spPr bwMode="auto">
              <a:xfrm>
                <a:off x="3557587" y="4781490"/>
                <a:ext cx="2108468" cy="400110"/>
              </a:xfrm>
              <a:prstGeom prst="rect">
                <a:avLst/>
              </a:prstGeom>
              <a:noFill/>
              <a:ln w="9525">
                <a:noFill/>
                <a:miter lim="800000"/>
                <a:headEnd/>
                <a:tailEnd/>
              </a:ln>
            </p:spPr>
            <p:txBody>
              <a:bodyPr wrap="none">
                <a:spAutoFit/>
              </a:bodyPr>
              <a:lstStyle/>
              <a:p>
                <a:r>
                  <a:rPr lang="en-US" sz="2000" dirty="0"/>
                  <a:t>= Net Profit</a:t>
                </a:r>
              </a:p>
            </p:txBody>
          </p:sp>
          <p:cxnSp>
            <p:nvCxnSpPr>
              <p:cNvPr id="16" name="Straight Connector 15"/>
              <p:cNvCxnSpPr/>
              <p:nvPr/>
            </p:nvCxnSpPr>
            <p:spPr>
              <a:xfrm>
                <a:off x="533400" y="1905000"/>
                <a:ext cx="1296235"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a:off x="1829635" y="1893888"/>
                <a:ext cx="0" cy="1698625"/>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a:off x="1829635" y="3592513"/>
                <a:ext cx="1293962"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rot="5400000">
                <a:off x="2295714" y="4409282"/>
                <a:ext cx="1655763"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a:off x="3112225" y="5257800"/>
                <a:ext cx="2808510" cy="0"/>
              </a:xfrm>
              <a:prstGeom prst="line">
                <a:avLst/>
              </a:prstGeom>
              <a:ln w="38100"/>
            </p:spPr>
            <p:style>
              <a:lnRef idx="1">
                <a:schemeClr val="accent1"/>
              </a:lnRef>
              <a:fillRef idx="0">
                <a:schemeClr val="accent1"/>
              </a:fillRef>
              <a:effectRef idx="0">
                <a:schemeClr val="accent1"/>
              </a:effectRef>
              <a:fontRef idx="minor">
                <a:schemeClr val="tx1"/>
              </a:fontRef>
            </p:style>
          </p:cxnSp>
        </p:grpSp>
        <p:sp>
          <p:nvSpPr>
            <p:cNvPr id="29719" name="TextBox 11"/>
            <p:cNvSpPr txBox="1">
              <a:spLocks noChangeArrowheads="1"/>
            </p:cNvSpPr>
            <p:nvPr/>
          </p:nvSpPr>
          <p:spPr bwMode="auto">
            <a:xfrm>
              <a:off x="2478043" y="3981736"/>
              <a:ext cx="1941557" cy="400110"/>
            </a:xfrm>
            <a:prstGeom prst="rect">
              <a:avLst/>
            </a:prstGeom>
            <a:noFill/>
            <a:ln w="9525">
              <a:noFill/>
              <a:miter lim="800000"/>
              <a:headEnd/>
              <a:tailEnd/>
            </a:ln>
          </p:spPr>
          <p:txBody>
            <a:bodyPr wrap="none">
              <a:spAutoFit/>
            </a:bodyPr>
            <a:lstStyle/>
            <a:p>
              <a:r>
                <a:rPr lang="en-US" sz="2000" dirty="0"/>
                <a:t>+ Other income</a:t>
              </a:r>
            </a:p>
          </p:txBody>
        </p:sp>
      </p:grpSp>
      <p:sp>
        <p:nvSpPr>
          <p:cNvPr id="36" name="TextBox 11"/>
          <p:cNvSpPr txBox="1">
            <a:spLocks noChangeArrowheads="1"/>
          </p:cNvSpPr>
          <p:nvPr/>
        </p:nvSpPr>
        <p:spPr bwMode="auto">
          <a:xfrm>
            <a:off x="2418195" y="4343400"/>
            <a:ext cx="1705916" cy="400110"/>
          </a:xfrm>
          <a:prstGeom prst="rect">
            <a:avLst/>
          </a:prstGeom>
          <a:noFill/>
          <a:ln w="9525">
            <a:noFill/>
            <a:miter lim="800000"/>
            <a:headEnd/>
            <a:tailEnd/>
          </a:ln>
        </p:spPr>
        <p:txBody>
          <a:bodyPr wrap="none">
            <a:spAutoFit/>
          </a:bodyPr>
          <a:lstStyle/>
          <a:p>
            <a:r>
              <a:rPr lang="en-US" sz="2000" dirty="0"/>
              <a:t>– Other costs</a:t>
            </a:r>
          </a:p>
        </p:txBody>
      </p:sp>
      <p:sp>
        <p:nvSpPr>
          <p:cNvPr id="24" name="Title 1"/>
          <p:cNvSpPr txBox="1">
            <a:spLocks/>
          </p:cNvSpPr>
          <p:nvPr/>
        </p:nvSpPr>
        <p:spPr bwMode="auto">
          <a:xfrm>
            <a:off x="4648200" y="228600"/>
            <a:ext cx="4192588" cy="715963"/>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IN" sz="2000" dirty="0" err="1">
                <a:solidFill>
                  <a:srgbClr val="000000"/>
                </a:solidFill>
                <a:latin typeface="Kruti Dev 010" pitchFamily="2" charset="0"/>
              </a:rPr>
              <a:t>ykHk</a:t>
            </a:r>
            <a:r>
              <a:rPr lang="en-IN" sz="2000" dirty="0">
                <a:solidFill>
                  <a:srgbClr val="000000"/>
                </a:solidFill>
                <a:latin typeface="Kruti Dev 010" pitchFamily="2" charset="0"/>
              </a:rPr>
              <a:t> </a:t>
            </a:r>
            <a:r>
              <a:rPr lang="en-IN" sz="2000" dirty="0" err="1">
                <a:solidFill>
                  <a:srgbClr val="000000"/>
                </a:solidFill>
                <a:latin typeface="Kruti Dev 010" pitchFamily="2" charset="0"/>
              </a:rPr>
              <a:t>vkSj</a:t>
            </a:r>
            <a:r>
              <a:rPr lang="en-IN" sz="2000" dirty="0">
                <a:solidFill>
                  <a:srgbClr val="000000"/>
                </a:solidFill>
                <a:latin typeface="Kruti Dev 010" pitchFamily="2" charset="0"/>
              </a:rPr>
              <a:t> </a:t>
            </a:r>
            <a:r>
              <a:rPr lang="en-IN" sz="2000" dirty="0" err="1">
                <a:solidFill>
                  <a:srgbClr val="000000"/>
                </a:solidFill>
                <a:latin typeface="Kruti Dev 010" pitchFamily="2" charset="0"/>
              </a:rPr>
              <a:t>gkfu</a:t>
            </a:r>
            <a:r>
              <a:rPr lang="en-IN" sz="2000" dirty="0">
                <a:solidFill>
                  <a:srgbClr val="000000"/>
                </a:solidFill>
                <a:latin typeface="Kruti Dev 010" pitchFamily="2" charset="0"/>
              </a:rPr>
              <a:t> </a:t>
            </a:r>
            <a:r>
              <a:rPr lang="en-IN" sz="2000" dirty="0" err="1">
                <a:solidFill>
                  <a:srgbClr val="000000"/>
                </a:solidFill>
                <a:latin typeface="Kruti Dev 010" pitchFamily="2" charset="0"/>
              </a:rPr>
              <a:t>dk</a:t>
            </a:r>
            <a:r>
              <a:rPr lang="en-IN" sz="2000" dirty="0">
                <a:solidFill>
                  <a:srgbClr val="000000"/>
                </a:solidFill>
                <a:latin typeface="Kruti Dev 010" pitchFamily="2" charset="0"/>
              </a:rPr>
              <a:t> </a:t>
            </a:r>
            <a:r>
              <a:rPr lang="en-IN" sz="2000" dirty="0" err="1">
                <a:solidFill>
                  <a:srgbClr val="000000"/>
                </a:solidFill>
                <a:latin typeface="Kruti Dev 010" pitchFamily="2" charset="0"/>
              </a:rPr>
              <a:t>C;kSjk</a:t>
            </a:r>
            <a:r>
              <a:rPr lang="en-IN" sz="2000" dirty="0">
                <a:solidFill>
                  <a:srgbClr val="000000"/>
                </a:solidFill>
                <a:latin typeface="Kruti Dev 010" pitchFamily="2" charset="0"/>
              </a:rPr>
              <a:t>% </a:t>
            </a:r>
            <a:r>
              <a:rPr lang="en-IN" sz="2000" dirty="0" err="1">
                <a:solidFill>
                  <a:srgbClr val="000000"/>
                </a:solidFill>
                <a:latin typeface="Kruti Dev 010" pitchFamily="2" charset="0"/>
              </a:rPr>
              <a:t>bls</a:t>
            </a:r>
            <a:r>
              <a:rPr lang="en-IN" sz="2000" dirty="0">
                <a:solidFill>
                  <a:srgbClr val="000000"/>
                </a:solidFill>
                <a:latin typeface="Kruti Dev 010" pitchFamily="2" charset="0"/>
              </a:rPr>
              <a:t> </a:t>
            </a:r>
            <a:r>
              <a:rPr lang="en-IN" sz="2000" dirty="0" err="1">
                <a:solidFill>
                  <a:srgbClr val="000000"/>
                </a:solidFill>
                <a:latin typeface="Kruti Dev 010" pitchFamily="2" charset="0"/>
              </a:rPr>
              <a:t>lkFk</a:t>
            </a:r>
            <a:r>
              <a:rPr lang="en-IN" sz="2000" dirty="0">
                <a:solidFill>
                  <a:srgbClr val="000000"/>
                </a:solidFill>
                <a:latin typeface="Kruti Dev 010" pitchFamily="2" charset="0"/>
              </a:rPr>
              <a:t> </a:t>
            </a:r>
            <a:r>
              <a:rPr lang="en-IN" sz="2000" dirty="0" err="1">
                <a:solidFill>
                  <a:srgbClr val="000000"/>
                </a:solidFill>
                <a:latin typeface="Kruti Dev 010" pitchFamily="2" charset="0"/>
              </a:rPr>
              <a:t>fy</a:t>
            </a:r>
            <a:r>
              <a:rPr lang="en-IN" sz="2000" dirty="0">
                <a:solidFill>
                  <a:srgbClr val="000000"/>
                </a:solidFill>
                <a:latin typeface="Kruti Dev 010" pitchFamily="2" charset="0"/>
              </a:rPr>
              <a:t>[</a:t>
            </a:r>
            <a:r>
              <a:rPr lang="en-IN" sz="2000" dirty="0" err="1">
                <a:solidFill>
                  <a:srgbClr val="000000"/>
                </a:solidFill>
                <a:latin typeface="Kruti Dev 010" pitchFamily="2" charset="0"/>
              </a:rPr>
              <a:t>kuk</a:t>
            </a:r>
            <a:endParaRPr lang="en-IN" sz="2000" dirty="0">
              <a:solidFill>
                <a:srgbClr val="000000"/>
              </a:solidFill>
              <a:latin typeface="Arial" charset="0"/>
              <a:ea typeface="+mn-ea"/>
              <a:cs typeface="Arial" charset="0"/>
            </a:endParaRPr>
          </a:p>
        </p:txBody>
      </p:sp>
      <p:grpSp>
        <p:nvGrpSpPr>
          <p:cNvPr id="25" name="Group 1"/>
          <p:cNvGrpSpPr>
            <a:grpSpLocks/>
          </p:cNvGrpSpPr>
          <p:nvPr/>
        </p:nvGrpSpPr>
        <p:grpSpPr bwMode="auto">
          <a:xfrm>
            <a:off x="4724400" y="1295400"/>
            <a:ext cx="3760789" cy="3962400"/>
            <a:chOff x="381000" y="1295400"/>
            <a:chExt cx="3760789" cy="3962400"/>
          </a:xfrm>
        </p:grpSpPr>
        <p:grpSp>
          <p:nvGrpSpPr>
            <p:cNvPr id="26" name="Group 2"/>
            <p:cNvGrpSpPr>
              <a:grpSpLocks/>
            </p:cNvGrpSpPr>
            <p:nvPr/>
          </p:nvGrpSpPr>
          <p:grpSpPr bwMode="auto">
            <a:xfrm>
              <a:off x="381000" y="1295400"/>
              <a:ext cx="3760789" cy="3962400"/>
              <a:chOff x="533400" y="1295400"/>
              <a:chExt cx="5387335" cy="3962400"/>
            </a:xfrm>
          </p:grpSpPr>
          <p:sp>
            <p:nvSpPr>
              <p:cNvPr id="28" name="TextBox 6"/>
              <p:cNvSpPr txBox="1">
                <a:spLocks noChangeArrowheads="1"/>
              </p:cNvSpPr>
              <p:nvPr/>
            </p:nvSpPr>
            <p:spPr bwMode="auto">
              <a:xfrm>
                <a:off x="533400" y="1295400"/>
                <a:ext cx="928166" cy="400110"/>
              </a:xfrm>
              <a:prstGeom prst="rect">
                <a:avLst/>
              </a:prstGeom>
              <a:noFill/>
              <a:ln w="9525">
                <a:noFill/>
                <a:miter lim="800000"/>
                <a:headEnd/>
                <a:tailEnd/>
              </a:ln>
            </p:spPr>
            <p:txBody>
              <a:bodyPr wrap="none">
                <a:spAutoFit/>
              </a:bodyPr>
              <a:lstStyle/>
              <a:p>
                <a:r>
                  <a:rPr lang="en-IN" sz="2000" dirty="0" err="1">
                    <a:solidFill>
                      <a:srgbClr val="000000"/>
                    </a:solidFill>
                    <a:latin typeface="Kruti Dev 010" pitchFamily="2" charset="0"/>
                  </a:rPr>
                  <a:t>fjosU;q</a:t>
                </a:r>
                <a:endParaRPr lang="en-US" sz="2000" dirty="0"/>
              </a:p>
            </p:txBody>
          </p:sp>
          <p:sp>
            <p:nvSpPr>
              <p:cNvPr id="29" name="TextBox 9"/>
              <p:cNvSpPr txBox="1">
                <a:spLocks noChangeArrowheads="1"/>
              </p:cNvSpPr>
              <p:nvPr/>
            </p:nvSpPr>
            <p:spPr bwMode="auto">
              <a:xfrm>
                <a:off x="1977609" y="2209800"/>
                <a:ext cx="2028095" cy="400110"/>
              </a:xfrm>
              <a:prstGeom prst="rect">
                <a:avLst/>
              </a:prstGeom>
              <a:noFill/>
              <a:ln w="9525">
                <a:noFill/>
                <a:miter lim="800000"/>
                <a:headEnd/>
                <a:tailEnd/>
              </a:ln>
            </p:spPr>
            <p:txBody>
              <a:bodyPr wrap="none">
                <a:spAutoFit/>
              </a:bodyPr>
              <a:lstStyle/>
              <a:p>
                <a:r>
                  <a:rPr lang="en-US" sz="2000" dirty="0"/>
                  <a:t>– </a:t>
                </a:r>
                <a:r>
                  <a:rPr lang="en-IN" sz="2000" dirty="0" err="1">
                    <a:solidFill>
                      <a:srgbClr val="000000"/>
                    </a:solidFill>
                    <a:latin typeface="Kruti Dev 010" pitchFamily="2" charset="0"/>
                  </a:rPr>
                  <a:t>izR</a:t>
                </a:r>
                <a:r>
                  <a:rPr lang="en-IN" sz="2000" dirty="0">
                    <a:solidFill>
                      <a:srgbClr val="000000"/>
                    </a:solidFill>
                    <a:latin typeface="Kruti Dev 010" pitchFamily="2" charset="0"/>
                  </a:rPr>
                  <a:t>;{k </a:t>
                </a:r>
                <a:r>
                  <a:rPr lang="en-IN" sz="2000" dirty="0" err="1">
                    <a:solidFill>
                      <a:srgbClr val="000000"/>
                    </a:solidFill>
                    <a:latin typeface="Kruti Dev 010" pitchFamily="2" charset="0"/>
                  </a:rPr>
                  <a:t>ykxr</a:t>
                </a:r>
                <a:endParaRPr lang="en-US" sz="2000" dirty="0"/>
              </a:p>
            </p:txBody>
          </p:sp>
          <p:sp>
            <p:nvSpPr>
              <p:cNvPr id="30" name="TextBox 10"/>
              <p:cNvSpPr txBox="1">
                <a:spLocks noChangeArrowheads="1"/>
              </p:cNvSpPr>
              <p:nvPr/>
            </p:nvSpPr>
            <p:spPr bwMode="auto">
              <a:xfrm>
                <a:off x="1979612" y="2895600"/>
                <a:ext cx="1867354" cy="400110"/>
              </a:xfrm>
              <a:prstGeom prst="rect">
                <a:avLst/>
              </a:prstGeom>
              <a:noFill/>
              <a:ln w="9525">
                <a:noFill/>
                <a:miter lim="800000"/>
                <a:headEnd/>
                <a:tailEnd/>
              </a:ln>
            </p:spPr>
            <p:txBody>
              <a:bodyPr wrap="none">
                <a:spAutoFit/>
              </a:bodyPr>
              <a:lstStyle/>
              <a:p>
                <a:r>
                  <a:rPr lang="en-US" sz="2000" dirty="0"/>
                  <a:t>= </a:t>
                </a:r>
                <a:r>
                  <a:rPr lang="en-IN" sz="2000" dirty="0" err="1">
                    <a:solidFill>
                      <a:srgbClr val="000000"/>
                    </a:solidFill>
                    <a:latin typeface="Kruti Dev 010" pitchFamily="2" charset="0"/>
                  </a:rPr>
                  <a:t>ldy</a:t>
                </a:r>
                <a:r>
                  <a:rPr lang="en-IN" sz="2000" dirty="0">
                    <a:solidFill>
                      <a:srgbClr val="000000"/>
                    </a:solidFill>
                    <a:latin typeface="Kruti Dev 010" pitchFamily="2" charset="0"/>
                  </a:rPr>
                  <a:t> </a:t>
                </a:r>
                <a:r>
                  <a:rPr lang="en-IN" sz="2000" dirty="0" err="1">
                    <a:solidFill>
                      <a:srgbClr val="000000"/>
                    </a:solidFill>
                    <a:latin typeface="Kruti Dev 010" pitchFamily="2" charset="0"/>
                  </a:rPr>
                  <a:t>ykHk</a:t>
                </a:r>
                <a:endParaRPr lang="en-US" sz="2000" dirty="0"/>
              </a:p>
            </p:txBody>
          </p:sp>
          <p:sp>
            <p:nvSpPr>
              <p:cNvPr id="31" name="TextBox 11"/>
              <p:cNvSpPr txBox="1">
                <a:spLocks noChangeArrowheads="1"/>
              </p:cNvSpPr>
              <p:nvPr/>
            </p:nvSpPr>
            <p:spPr bwMode="auto">
              <a:xfrm>
                <a:off x="3557586" y="3638490"/>
                <a:ext cx="2239355" cy="400110"/>
              </a:xfrm>
              <a:prstGeom prst="rect">
                <a:avLst/>
              </a:prstGeom>
              <a:noFill/>
              <a:ln w="9525">
                <a:noFill/>
                <a:miter lim="800000"/>
                <a:headEnd/>
                <a:tailEnd/>
              </a:ln>
            </p:spPr>
            <p:txBody>
              <a:bodyPr wrap="none">
                <a:spAutoFit/>
              </a:bodyPr>
              <a:lstStyle/>
              <a:p>
                <a:r>
                  <a:rPr lang="en-US" sz="2000" dirty="0"/>
                  <a:t>– </a:t>
                </a:r>
                <a:r>
                  <a:rPr lang="en-IN" sz="2000" dirty="0" err="1">
                    <a:solidFill>
                      <a:srgbClr val="000000"/>
                    </a:solidFill>
                    <a:latin typeface="Kruti Dev 010" pitchFamily="2" charset="0"/>
                  </a:rPr>
                  <a:t>vizR</a:t>
                </a:r>
                <a:r>
                  <a:rPr lang="en-IN" sz="2000" dirty="0">
                    <a:solidFill>
                      <a:srgbClr val="000000"/>
                    </a:solidFill>
                    <a:latin typeface="Kruti Dev 010" pitchFamily="2" charset="0"/>
                  </a:rPr>
                  <a:t>;{k </a:t>
                </a:r>
                <a:r>
                  <a:rPr lang="en-IN" sz="2000" dirty="0" err="1">
                    <a:solidFill>
                      <a:srgbClr val="000000"/>
                    </a:solidFill>
                    <a:latin typeface="Kruti Dev 010" pitchFamily="2" charset="0"/>
                  </a:rPr>
                  <a:t>ykxr</a:t>
                </a:r>
                <a:endParaRPr lang="en-US" sz="2000" dirty="0"/>
              </a:p>
            </p:txBody>
          </p:sp>
          <p:sp>
            <p:nvSpPr>
              <p:cNvPr id="32" name="TextBox 12"/>
              <p:cNvSpPr txBox="1">
                <a:spLocks noChangeArrowheads="1"/>
              </p:cNvSpPr>
              <p:nvPr/>
            </p:nvSpPr>
            <p:spPr bwMode="auto">
              <a:xfrm>
                <a:off x="3557586" y="4781490"/>
                <a:ext cx="1642317" cy="400110"/>
              </a:xfrm>
              <a:prstGeom prst="rect">
                <a:avLst/>
              </a:prstGeom>
              <a:noFill/>
              <a:ln w="9525">
                <a:noFill/>
                <a:miter lim="800000"/>
                <a:headEnd/>
                <a:tailEnd/>
              </a:ln>
            </p:spPr>
            <p:txBody>
              <a:bodyPr wrap="none">
                <a:spAutoFit/>
              </a:bodyPr>
              <a:lstStyle/>
              <a:p>
                <a:r>
                  <a:rPr lang="en-US" sz="2000" dirty="0"/>
                  <a:t>= </a:t>
                </a:r>
                <a:r>
                  <a:rPr lang="en-IN" sz="2000" dirty="0">
                    <a:solidFill>
                      <a:srgbClr val="000000"/>
                    </a:solidFill>
                    <a:latin typeface="Kruti Dev 010" pitchFamily="2" charset="0"/>
                  </a:rPr>
                  <a:t>'</a:t>
                </a:r>
                <a:r>
                  <a:rPr lang="en-IN" sz="2000" dirty="0" err="1">
                    <a:solidFill>
                      <a:srgbClr val="000000"/>
                    </a:solidFill>
                    <a:latin typeface="Kruti Dev 010" pitchFamily="2" charset="0"/>
                  </a:rPr>
                  <a:t>kq</a:t>
                </a:r>
                <a:r>
                  <a:rPr lang="en-IN" sz="2000" dirty="0">
                    <a:solidFill>
                      <a:srgbClr val="000000"/>
                    </a:solidFill>
                    <a:latin typeface="Kruti Dev 010" pitchFamily="2" charset="0"/>
                  </a:rPr>
                  <a:t>) </a:t>
                </a:r>
                <a:r>
                  <a:rPr lang="en-IN" sz="2000" dirty="0" err="1">
                    <a:solidFill>
                      <a:srgbClr val="000000"/>
                    </a:solidFill>
                    <a:latin typeface="Kruti Dev 010" pitchFamily="2" charset="0"/>
                  </a:rPr>
                  <a:t>ykHk</a:t>
                </a:r>
                <a:endParaRPr lang="en-US" sz="2000" dirty="0"/>
              </a:p>
            </p:txBody>
          </p:sp>
          <p:cxnSp>
            <p:nvCxnSpPr>
              <p:cNvPr id="33" name="Straight Connector 32"/>
              <p:cNvCxnSpPr/>
              <p:nvPr/>
            </p:nvCxnSpPr>
            <p:spPr>
              <a:xfrm>
                <a:off x="533400" y="1905000"/>
                <a:ext cx="1296235"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34" name="Straight Connector 33"/>
              <p:cNvCxnSpPr/>
              <p:nvPr/>
            </p:nvCxnSpPr>
            <p:spPr>
              <a:xfrm>
                <a:off x="1829635" y="1893888"/>
                <a:ext cx="0" cy="1698625"/>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a:off x="1829635" y="3592513"/>
                <a:ext cx="1293962"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37" name="Straight Connector 36"/>
              <p:cNvCxnSpPr/>
              <p:nvPr/>
            </p:nvCxnSpPr>
            <p:spPr>
              <a:xfrm rot="5400000">
                <a:off x="2295714" y="4409282"/>
                <a:ext cx="1655763"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38" name="Straight Connector 37"/>
              <p:cNvCxnSpPr/>
              <p:nvPr/>
            </p:nvCxnSpPr>
            <p:spPr>
              <a:xfrm>
                <a:off x="3112225" y="5257800"/>
                <a:ext cx="2808510" cy="0"/>
              </a:xfrm>
              <a:prstGeom prst="line">
                <a:avLst/>
              </a:prstGeom>
              <a:ln w="38100"/>
            </p:spPr>
            <p:style>
              <a:lnRef idx="1">
                <a:schemeClr val="accent1"/>
              </a:lnRef>
              <a:fillRef idx="0">
                <a:schemeClr val="accent1"/>
              </a:fillRef>
              <a:effectRef idx="0">
                <a:schemeClr val="accent1"/>
              </a:effectRef>
              <a:fontRef idx="minor">
                <a:schemeClr val="tx1"/>
              </a:fontRef>
            </p:style>
          </p:cxnSp>
        </p:grpSp>
        <p:sp>
          <p:nvSpPr>
            <p:cNvPr id="27" name="TextBox 11"/>
            <p:cNvSpPr txBox="1">
              <a:spLocks noChangeArrowheads="1"/>
            </p:cNvSpPr>
            <p:nvPr/>
          </p:nvSpPr>
          <p:spPr bwMode="auto">
            <a:xfrm>
              <a:off x="2478043" y="3981736"/>
              <a:ext cx="1178528" cy="400110"/>
            </a:xfrm>
            <a:prstGeom prst="rect">
              <a:avLst/>
            </a:prstGeom>
            <a:noFill/>
            <a:ln w="9525">
              <a:noFill/>
              <a:miter lim="800000"/>
              <a:headEnd/>
              <a:tailEnd/>
            </a:ln>
          </p:spPr>
          <p:txBody>
            <a:bodyPr wrap="none">
              <a:spAutoFit/>
            </a:bodyPr>
            <a:lstStyle/>
            <a:p>
              <a:r>
                <a:rPr lang="en-US" sz="2000" dirty="0"/>
                <a:t>+ </a:t>
              </a:r>
              <a:r>
                <a:rPr lang="en-IN" sz="2000" dirty="0" err="1">
                  <a:solidFill>
                    <a:srgbClr val="000000"/>
                  </a:solidFill>
                  <a:latin typeface="Kruti Dev 010" pitchFamily="2" charset="0"/>
                </a:rPr>
                <a:t>vU</a:t>
              </a:r>
              <a:r>
                <a:rPr lang="en-IN" sz="2000" dirty="0">
                  <a:solidFill>
                    <a:srgbClr val="000000"/>
                  </a:solidFill>
                  <a:latin typeface="Kruti Dev 010" pitchFamily="2" charset="0"/>
                </a:rPr>
                <a:t>; </a:t>
              </a:r>
              <a:r>
                <a:rPr lang="en-IN" sz="2000" dirty="0" err="1">
                  <a:solidFill>
                    <a:srgbClr val="000000"/>
                  </a:solidFill>
                  <a:latin typeface="Kruti Dev 010" pitchFamily="2" charset="0"/>
                </a:rPr>
                <a:t>vk</a:t>
              </a:r>
              <a:r>
                <a:rPr lang="en-IN" sz="2000" dirty="0">
                  <a:solidFill>
                    <a:srgbClr val="000000"/>
                  </a:solidFill>
                  <a:latin typeface="Kruti Dev 010" pitchFamily="2" charset="0"/>
                </a:rPr>
                <a:t>;</a:t>
              </a:r>
              <a:endParaRPr lang="en-US" sz="2000" dirty="0"/>
            </a:p>
          </p:txBody>
        </p:sp>
      </p:grpSp>
      <p:sp>
        <p:nvSpPr>
          <p:cNvPr id="39" name="TextBox 11"/>
          <p:cNvSpPr txBox="1">
            <a:spLocks noChangeArrowheads="1"/>
          </p:cNvSpPr>
          <p:nvPr/>
        </p:nvSpPr>
        <p:spPr bwMode="auto">
          <a:xfrm>
            <a:off x="6837795" y="4343400"/>
            <a:ext cx="1309974" cy="400110"/>
          </a:xfrm>
          <a:prstGeom prst="rect">
            <a:avLst/>
          </a:prstGeom>
          <a:noFill/>
          <a:ln w="9525">
            <a:noFill/>
            <a:miter lim="800000"/>
            <a:headEnd/>
            <a:tailEnd/>
          </a:ln>
        </p:spPr>
        <p:txBody>
          <a:bodyPr wrap="none">
            <a:spAutoFit/>
          </a:bodyPr>
          <a:lstStyle/>
          <a:p>
            <a:r>
              <a:rPr lang="en-US" sz="2000" dirty="0"/>
              <a:t>– </a:t>
            </a:r>
            <a:r>
              <a:rPr lang="en-IN" sz="2000" dirty="0" err="1">
                <a:solidFill>
                  <a:srgbClr val="000000"/>
                </a:solidFill>
                <a:latin typeface="Kruti Dev 010" pitchFamily="2" charset="0"/>
              </a:rPr>
              <a:t>vU</a:t>
            </a:r>
            <a:r>
              <a:rPr lang="en-IN" sz="2000" dirty="0">
                <a:solidFill>
                  <a:srgbClr val="000000"/>
                </a:solidFill>
                <a:latin typeface="Kruti Dev 010" pitchFamily="2" charset="0"/>
              </a:rPr>
              <a:t>; </a:t>
            </a:r>
            <a:r>
              <a:rPr lang="en-IN" sz="2000" dirty="0" err="1">
                <a:solidFill>
                  <a:srgbClr val="000000"/>
                </a:solidFill>
                <a:latin typeface="Kruti Dev 010" pitchFamily="2" charset="0"/>
              </a:rPr>
              <a:t>ykxr</a:t>
            </a:r>
            <a:endParaRPr lang="en-US" sz="2000" dirty="0"/>
          </a:p>
        </p:txBody>
      </p:sp>
    </p:spTree>
    <p:extLst>
      <p:ext uri="{BB962C8B-B14F-4D97-AF65-F5344CB8AC3E}">
        <p14:creationId xmlns:p14="http://schemas.microsoft.com/office/powerpoint/2010/main" val="1004176485"/>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2"/>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animBg="1"/>
      <p:bldP spid="20"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12"/>
          </p:nvPr>
        </p:nvSpPr>
        <p:spPr bwMode="auto">
          <a:xfrm>
            <a:off x="3124200" y="6356350"/>
            <a:ext cx="2895600" cy="365125"/>
          </a:xfr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5</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11160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P&amp;L</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Revenues, costs and profits</a:t>
            </a:r>
          </a:p>
          <a:p>
            <a:pPr marL="457200" indent="-457200">
              <a:buFont typeface="+mj-lt"/>
              <a:buAutoNum type="arabicPeriod"/>
            </a:pPr>
            <a:r>
              <a:rPr lang="en-US" sz="2000" dirty="0"/>
              <a:t>Components of P&amp;L statement - Revenues and Costs</a:t>
            </a:r>
          </a:p>
          <a:p>
            <a:pPr marL="457200" indent="-457200">
              <a:buFont typeface="+mj-lt"/>
              <a:buAutoNum type="arabicPeriod"/>
            </a:pPr>
            <a:r>
              <a:rPr lang="en-US" sz="2000" dirty="0"/>
              <a:t>Direct costs and Inventory</a:t>
            </a:r>
          </a:p>
          <a:p>
            <a:pPr marL="457200" indent="-457200">
              <a:buFont typeface="+mj-lt"/>
              <a:buAutoNum type="arabicPeriod"/>
            </a:pPr>
            <a:r>
              <a:rPr lang="en-US" sz="2000" dirty="0"/>
              <a:t>Cash and profits are not the same</a:t>
            </a:r>
          </a:p>
          <a:p>
            <a:pPr marL="457200" indent="-457200">
              <a:buFont typeface="+mj-lt"/>
              <a:buAutoNum type="arabicPeriod"/>
            </a:pPr>
            <a:r>
              <a:rPr lang="en-US" sz="2000" dirty="0"/>
              <a:t>P&amp;L and Loans</a:t>
            </a:r>
          </a:p>
          <a:p>
            <a:pPr marL="457200" indent="-457200">
              <a:buFont typeface="+mj-lt"/>
              <a:buAutoNum type="arabicPeriod"/>
            </a:pPr>
            <a:r>
              <a:rPr lang="en-US" sz="2000" dirty="0"/>
              <a:t>Components of P&amp;L statement - Gross profits and Net profits</a:t>
            </a:r>
          </a:p>
          <a:p>
            <a:pPr marL="457200" indent="-457200">
              <a:buFont typeface="+mj-lt"/>
              <a:buAutoNum type="arabicPeriod"/>
            </a:pPr>
            <a:r>
              <a:rPr lang="en-US" sz="2000" dirty="0"/>
              <a:t>Profitability</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000" dirty="0">
                <a:solidFill>
                  <a:srgbClr val="000000"/>
                </a:solidFill>
              </a:rPr>
              <a:t>आय, लागत और लाभ </a:t>
            </a:r>
            <a:endParaRPr lang="en-US" sz="2000" dirty="0">
              <a:solidFill>
                <a:srgbClr val="000000"/>
              </a:solidFill>
            </a:endParaRPr>
          </a:p>
          <a:p>
            <a:pPr marL="457200" lvl="1" indent="-457200" eaLnBrk="1" hangingPunct="1">
              <a:lnSpc>
                <a:spcPct val="150000"/>
              </a:lnSpc>
              <a:buSzPct val="100000"/>
              <a:buFont typeface="+mj-lt"/>
              <a:buAutoNum type="arabicPeriod"/>
              <a:defRPr/>
            </a:pPr>
            <a:r>
              <a:rPr lang="hi-IN" sz="2000" dirty="0">
                <a:solidFill>
                  <a:srgbClr val="000000"/>
                </a:solidFill>
              </a:rPr>
              <a:t>पी एंड एल कथन के घटक - आय और लागत</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प्रत्यक्ष लागत और </a:t>
            </a:r>
            <a:r>
              <a:rPr lang="en-US" sz="2400" b="1" dirty="0" err="1">
                <a:solidFill>
                  <a:srgbClr val="000000"/>
                </a:solidFill>
                <a:latin typeface="Kruti Dev 010" pitchFamily="2" charset="0"/>
              </a:rPr>
              <a:t>bUosaVªh</a:t>
            </a:r>
            <a:endParaRPr lang="en-US" sz="2400" b="1" dirty="0">
              <a:solidFill>
                <a:srgbClr val="000000"/>
              </a:solidFill>
              <a:latin typeface="Kruti Dev 010" pitchFamily="2" charset="0"/>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नकद और लाभ समान नहीं हैं</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और ऋण</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कथन के घटक - सकल लाभ और शुद्ध मुनाफा</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लाभप्रदता</a:t>
            </a:r>
            <a:endParaRPr lang="en-US" sz="2000" dirty="0">
              <a:solidFill>
                <a:srgbClr val="000000"/>
              </a:solidFill>
            </a:endParaRPr>
          </a:p>
          <a:p>
            <a:pPr marL="457200" lvl="1" indent="-457200" eaLnBrk="1" hangingPunct="1">
              <a:lnSpc>
                <a:spcPct val="150000"/>
              </a:lnSpc>
              <a:buSzPct val="100000"/>
              <a:buFont typeface="+mj-lt"/>
              <a:buAutoNum type="arabicPeriod"/>
              <a:defRPr/>
            </a:pPr>
            <a:endParaRPr lang="en-US" sz="2000" dirty="0">
              <a:solidFill>
                <a:srgbClr val="000000"/>
              </a:solidFill>
            </a:endParaRPr>
          </a:p>
          <a:p>
            <a:pPr marL="457200" lvl="1" indent="-457200" eaLnBrk="1" hangingPunct="1">
              <a:lnSpc>
                <a:spcPct val="150000"/>
              </a:lnSpc>
              <a:buSzPct val="100000"/>
              <a:buFont typeface="+mj-lt"/>
              <a:buAutoNum type="arabicPeriod"/>
              <a:defRPr/>
            </a:pPr>
            <a:endParaRPr lang="en-US" sz="2000" dirty="0">
              <a:solidFill>
                <a:srgbClr val="000000"/>
              </a:solidFill>
            </a:endParaRPr>
          </a:p>
          <a:p>
            <a:pPr marL="457200" lvl="1" indent="-457200" eaLnBrk="1" hangingPunct="1">
              <a:lnSpc>
                <a:spcPct val="150000"/>
              </a:lnSpc>
              <a:buSzPct val="100000"/>
              <a:buFont typeface="+mj-lt"/>
              <a:buAutoNum type="arabicPeriod"/>
              <a:defRPr/>
            </a:pPr>
            <a:endParaRPr lang="en-US" sz="2400" dirty="0">
              <a:solidFill>
                <a:srgbClr val="000000"/>
              </a:solidFill>
              <a:cs typeface="Arial" charset="0"/>
            </a:endParaRPr>
          </a:p>
        </p:txBody>
      </p:sp>
    </p:spTree>
    <p:extLst>
      <p:ext uri="{BB962C8B-B14F-4D97-AF65-F5344CB8AC3E}">
        <p14:creationId xmlns:p14="http://schemas.microsoft.com/office/powerpoint/2010/main" val="506731968"/>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0" end="0"/>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3" end="3"/>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4">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4">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Title 1"/>
          <p:cNvSpPr>
            <a:spLocks noGrp="1"/>
          </p:cNvSpPr>
          <p:nvPr>
            <p:ph type="title"/>
          </p:nvPr>
        </p:nvSpPr>
        <p:spPr>
          <a:xfrm>
            <a:off x="228600" y="228600"/>
            <a:ext cx="4114800" cy="715963"/>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latin typeface="Arial" charset="0"/>
              </a:rPr>
              <a:t>Sundari Garments Example: </a:t>
            </a:r>
            <a:br>
              <a:rPr dirty="0"/>
            </a:br>
            <a:r>
              <a:rPr lang="en-US" sz="2400" dirty="0">
                <a:solidFill>
                  <a:srgbClr val="000000"/>
                </a:solidFill>
                <a:latin typeface="Arial" charset="0"/>
              </a:rPr>
              <a:t>Profit &amp; Loss Statement</a:t>
            </a:r>
          </a:p>
        </p:txBody>
      </p:sp>
      <p:grpSp>
        <p:nvGrpSpPr>
          <p:cNvPr id="30723" name="Group 20"/>
          <p:cNvGrpSpPr>
            <a:grpSpLocks/>
          </p:cNvGrpSpPr>
          <p:nvPr/>
        </p:nvGrpSpPr>
        <p:grpSpPr bwMode="auto">
          <a:xfrm>
            <a:off x="228600" y="1417638"/>
            <a:ext cx="3998913" cy="3505200"/>
            <a:chOff x="533400" y="1295400"/>
            <a:chExt cx="5336467" cy="3505200"/>
          </a:xfrm>
        </p:grpSpPr>
        <p:sp>
          <p:nvSpPr>
            <p:cNvPr id="22" name="TextBox 6"/>
            <p:cNvSpPr txBox="1">
              <a:spLocks noChangeArrowheads="1"/>
            </p:cNvSpPr>
            <p:nvPr/>
          </p:nvSpPr>
          <p:spPr bwMode="auto">
            <a:xfrm>
              <a:off x="533400" y="1295400"/>
              <a:ext cx="2338809" cy="369887"/>
            </a:xfrm>
            <a:prstGeom prst="rect">
              <a:avLst/>
            </a:prstGeom>
            <a:noFill/>
            <a:ln w="9525">
              <a:noFill/>
              <a:miter lim="800000"/>
              <a:headEnd/>
              <a:tailEnd/>
            </a:ln>
          </p:spPr>
          <p:txBody>
            <a:bodyPr>
              <a:spAutoFit/>
            </a:bodyPr>
            <a:lstStyle/>
            <a:p>
              <a:pPr>
                <a:tabLst>
                  <a:tab pos="3683000" algn="r"/>
                </a:tabLst>
                <a:defRPr/>
              </a:pPr>
              <a:endParaRPr lang="hi-IN" dirty="0">
                <a:latin typeface="+mj-lt"/>
              </a:endParaRPr>
            </a:p>
          </p:txBody>
        </p:sp>
        <p:sp>
          <p:nvSpPr>
            <p:cNvPr id="23" name="TextBox 7"/>
            <p:cNvSpPr txBox="1">
              <a:spLocks noChangeArrowheads="1"/>
            </p:cNvSpPr>
            <p:nvPr/>
          </p:nvSpPr>
          <p:spPr bwMode="auto">
            <a:xfrm>
              <a:off x="1550273" y="2276693"/>
              <a:ext cx="2033747" cy="369332"/>
            </a:xfrm>
            <a:prstGeom prst="rect">
              <a:avLst/>
            </a:prstGeom>
            <a:noFill/>
            <a:ln w="9525">
              <a:noFill/>
              <a:miter lim="800000"/>
              <a:headEnd/>
              <a:tailEnd/>
            </a:ln>
          </p:spPr>
          <p:txBody>
            <a:bodyPr wrap="square">
              <a:spAutoFit/>
            </a:bodyPr>
            <a:lstStyle/>
            <a:p>
              <a:pPr>
                <a:tabLst>
                  <a:tab pos="2603500" algn="r"/>
                </a:tabLst>
                <a:defRPr/>
              </a:pPr>
              <a:r>
                <a:rPr lang="en-US" dirty="0">
                  <a:latin typeface="+mj-lt"/>
                </a:rPr>
                <a:t>– Direct Costs</a:t>
              </a:r>
            </a:p>
          </p:txBody>
        </p:sp>
        <p:sp>
          <p:nvSpPr>
            <p:cNvPr id="25" name="TextBox 10"/>
            <p:cNvSpPr txBox="1">
              <a:spLocks noChangeArrowheads="1"/>
            </p:cNvSpPr>
            <p:nvPr/>
          </p:nvSpPr>
          <p:spPr bwMode="auto">
            <a:xfrm>
              <a:off x="1550273" y="3048000"/>
              <a:ext cx="2794284" cy="369887"/>
            </a:xfrm>
            <a:prstGeom prst="rect">
              <a:avLst/>
            </a:prstGeom>
            <a:noFill/>
            <a:ln w="9525">
              <a:noFill/>
              <a:miter lim="800000"/>
              <a:headEnd/>
              <a:tailEnd/>
            </a:ln>
          </p:spPr>
          <p:txBody>
            <a:bodyPr>
              <a:spAutoFit/>
            </a:bodyPr>
            <a:lstStyle/>
            <a:p>
              <a:pPr>
                <a:tabLst>
                  <a:tab pos="2781300" algn="r"/>
                </a:tabLst>
                <a:defRPr/>
              </a:pPr>
              <a:r>
                <a:rPr lang="en-US" dirty="0">
                  <a:latin typeface="+mj-lt"/>
                </a:rPr>
                <a:t>= Gross Profit</a:t>
              </a:r>
            </a:p>
          </p:txBody>
        </p:sp>
        <p:sp>
          <p:nvSpPr>
            <p:cNvPr id="26" name="TextBox 11"/>
            <p:cNvSpPr txBox="1">
              <a:spLocks noChangeArrowheads="1"/>
            </p:cNvSpPr>
            <p:nvPr/>
          </p:nvSpPr>
          <p:spPr bwMode="auto">
            <a:xfrm>
              <a:off x="2363772" y="3756333"/>
              <a:ext cx="2262543" cy="369888"/>
            </a:xfrm>
            <a:prstGeom prst="rect">
              <a:avLst/>
            </a:prstGeom>
            <a:noFill/>
            <a:ln w="9525">
              <a:noFill/>
              <a:miter lim="800000"/>
              <a:headEnd/>
              <a:tailEnd/>
            </a:ln>
          </p:spPr>
          <p:txBody>
            <a:bodyPr>
              <a:spAutoFit/>
            </a:bodyPr>
            <a:lstStyle/>
            <a:p>
              <a:pPr>
                <a:tabLst>
                  <a:tab pos="1879600" algn="r"/>
                </a:tabLst>
                <a:defRPr/>
              </a:pPr>
              <a:r>
                <a:rPr lang="en-US" dirty="0">
                  <a:latin typeface="+mj-lt"/>
                </a:rPr>
                <a:t>– Indirect Costs</a:t>
              </a:r>
            </a:p>
          </p:txBody>
        </p:sp>
        <p:sp>
          <p:nvSpPr>
            <p:cNvPr id="27" name="TextBox 12"/>
            <p:cNvSpPr txBox="1">
              <a:spLocks noChangeArrowheads="1"/>
            </p:cNvSpPr>
            <p:nvPr/>
          </p:nvSpPr>
          <p:spPr bwMode="auto">
            <a:xfrm>
              <a:off x="2465459" y="4384675"/>
              <a:ext cx="1879098" cy="369887"/>
            </a:xfrm>
            <a:prstGeom prst="rect">
              <a:avLst/>
            </a:prstGeom>
            <a:noFill/>
            <a:ln w="9525">
              <a:noFill/>
              <a:miter lim="800000"/>
              <a:headEnd/>
              <a:tailEnd/>
            </a:ln>
          </p:spPr>
          <p:txBody>
            <a:bodyPr>
              <a:spAutoFit/>
            </a:bodyPr>
            <a:lstStyle/>
            <a:p>
              <a:pPr>
                <a:tabLst>
                  <a:tab pos="1790700" algn="r"/>
                </a:tabLst>
                <a:defRPr/>
              </a:pPr>
              <a:r>
                <a:rPr lang="en-US" dirty="0">
                  <a:latin typeface="+mj-lt"/>
                </a:rPr>
                <a:t>= Net Profit</a:t>
              </a:r>
            </a:p>
          </p:txBody>
        </p:sp>
        <p:cxnSp>
          <p:nvCxnSpPr>
            <p:cNvPr id="28" name="Straight Connector 27"/>
            <p:cNvCxnSpPr/>
            <p:nvPr/>
          </p:nvCxnSpPr>
          <p:spPr>
            <a:xfrm>
              <a:off x="533400" y="1905000"/>
              <a:ext cx="913068"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29" name="Straight Connector 28"/>
            <p:cNvCxnSpPr/>
            <p:nvPr/>
          </p:nvCxnSpPr>
          <p:spPr>
            <a:xfrm>
              <a:off x="1448586" y="1893887"/>
              <a:ext cx="0" cy="1698625"/>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30" name="Straight Connector 29"/>
            <p:cNvCxnSpPr/>
            <p:nvPr/>
          </p:nvCxnSpPr>
          <p:spPr>
            <a:xfrm>
              <a:off x="1448586" y="3592512"/>
              <a:ext cx="864342"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5400000">
              <a:off x="1754172" y="4191000"/>
              <a:ext cx="1219200"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a:off x="2363772" y="4789487"/>
              <a:ext cx="3506095" cy="0"/>
            </a:xfrm>
            <a:prstGeom prst="line">
              <a:avLst/>
            </a:prstGeom>
            <a:ln w="38100"/>
          </p:spPr>
          <p:style>
            <a:lnRef idx="1">
              <a:schemeClr val="accent1"/>
            </a:lnRef>
            <a:fillRef idx="0">
              <a:schemeClr val="accent1"/>
            </a:fillRef>
            <a:effectRef idx="0">
              <a:schemeClr val="accent1"/>
            </a:effectRef>
            <a:fontRef idx="minor">
              <a:schemeClr val="tx1"/>
            </a:fontRef>
          </p:style>
        </p:cxnSp>
      </p:grpSp>
      <p:sp>
        <p:nvSpPr>
          <p:cNvPr id="30724"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0342D726-DE8E-47A3-8503-548FD5F93375}" type="slidenum">
              <a:rPr lang="en-US" sz="1600" b="1">
                <a:latin typeface="Calibri" pitchFamily="34" charset="0"/>
              </a:rPr>
              <a:pPr algn="ctr"/>
              <a:t>50</a:t>
            </a:fld>
            <a:endParaRPr lang="mr-IN" sz="1600" b="1">
              <a:latin typeface="Calibri" pitchFamily="34" charset="0"/>
            </a:endParaRPr>
          </a:p>
        </p:txBody>
      </p:sp>
      <p:sp>
        <p:nvSpPr>
          <p:cNvPr id="20" name="TextBox 6"/>
          <p:cNvSpPr txBox="1">
            <a:spLocks noChangeArrowheads="1"/>
          </p:cNvSpPr>
          <p:nvPr/>
        </p:nvSpPr>
        <p:spPr bwMode="auto">
          <a:xfrm>
            <a:off x="2541896" y="1411288"/>
            <a:ext cx="1752600" cy="369887"/>
          </a:xfrm>
          <a:prstGeom prst="rect">
            <a:avLst/>
          </a:prstGeom>
          <a:noFill/>
          <a:ln w="9525">
            <a:noFill/>
            <a:miter lim="800000"/>
            <a:headEnd/>
            <a:tailEnd/>
          </a:ln>
        </p:spPr>
        <p:txBody>
          <a:bodyPr>
            <a:spAutoFit/>
          </a:bodyPr>
          <a:lstStyle/>
          <a:p>
            <a:pPr algn="r">
              <a:tabLst>
                <a:tab pos="3683000" algn="r"/>
              </a:tabLst>
              <a:defRPr/>
            </a:pPr>
            <a:r>
              <a:rPr lang="en-US" dirty="0">
                <a:latin typeface="+mj-lt"/>
              </a:rPr>
              <a:t>10,00,000</a:t>
            </a:r>
          </a:p>
        </p:txBody>
      </p:sp>
      <p:sp>
        <p:nvSpPr>
          <p:cNvPr id="36" name="TextBox 7"/>
          <p:cNvSpPr txBox="1">
            <a:spLocks noChangeArrowheads="1"/>
          </p:cNvSpPr>
          <p:nvPr/>
        </p:nvSpPr>
        <p:spPr bwMode="auto">
          <a:xfrm>
            <a:off x="2593644" y="2376729"/>
            <a:ext cx="1714500" cy="369887"/>
          </a:xfrm>
          <a:prstGeom prst="rect">
            <a:avLst/>
          </a:prstGeom>
          <a:noFill/>
          <a:ln w="9525">
            <a:noFill/>
            <a:miter lim="800000"/>
            <a:headEnd/>
            <a:tailEnd/>
          </a:ln>
        </p:spPr>
        <p:txBody>
          <a:bodyPr>
            <a:spAutoFit/>
          </a:bodyPr>
          <a:lstStyle/>
          <a:p>
            <a:pPr algn="r">
              <a:tabLst>
                <a:tab pos="2603500" algn="r"/>
              </a:tabLst>
              <a:defRPr/>
            </a:pPr>
            <a:r>
              <a:rPr lang="en-US" dirty="0">
                <a:latin typeface="Arial" pitchFamily="34" charset="0"/>
              </a:rPr>
              <a:t>–</a:t>
            </a:r>
            <a:r>
              <a:rPr lang="en-US" dirty="0">
                <a:latin typeface="+mj-lt"/>
              </a:rPr>
              <a:t> 7,20,000</a:t>
            </a:r>
          </a:p>
        </p:txBody>
      </p:sp>
      <p:sp>
        <p:nvSpPr>
          <p:cNvPr id="38" name="TextBox 10"/>
          <p:cNvSpPr txBox="1">
            <a:spLocks noChangeArrowheads="1"/>
          </p:cNvSpPr>
          <p:nvPr/>
        </p:nvSpPr>
        <p:spPr bwMode="auto">
          <a:xfrm>
            <a:off x="3135290" y="3159456"/>
            <a:ext cx="1200150" cy="369888"/>
          </a:xfrm>
          <a:prstGeom prst="rect">
            <a:avLst/>
          </a:prstGeom>
          <a:noFill/>
          <a:ln w="9525">
            <a:noFill/>
            <a:miter lim="800000"/>
            <a:headEnd/>
            <a:tailEnd/>
          </a:ln>
        </p:spPr>
        <p:txBody>
          <a:bodyPr>
            <a:spAutoFit/>
          </a:bodyPr>
          <a:lstStyle/>
          <a:p>
            <a:pPr algn="r">
              <a:tabLst>
                <a:tab pos="2781300" algn="r"/>
              </a:tabLst>
              <a:defRPr/>
            </a:pPr>
            <a:r>
              <a:rPr lang="en-US" dirty="0">
                <a:latin typeface="+mj-lt"/>
              </a:rPr>
              <a:t>= 2,80,000</a:t>
            </a:r>
          </a:p>
        </p:txBody>
      </p:sp>
      <p:sp>
        <p:nvSpPr>
          <p:cNvPr id="39" name="TextBox 11"/>
          <p:cNvSpPr txBox="1">
            <a:spLocks noChangeArrowheads="1"/>
          </p:cNvSpPr>
          <p:nvPr/>
        </p:nvSpPr>
        <p:spPr bwMode="auto">
          <a:xfrm>
            <a:off x="3099462" y="3886200"/>
            <a:ext cx="1238250" cy="369332"/>
          </a:xfrm>
          <a:prstGeom prst="rect">
            <a:avLst/>
          </a:prstGeom>
          <a:noFill/>
          <a:ln w="9525">
            <a:noFill/>
            <a:miter lim="800000"/>
            <a:headEnd/>
            <a:tailEnd/>
          </a:ln>
        </p:spPr>
        <p:txBody>
          <a:bodyPr wrap="square">
            <a:spAutoFit/>
          </a:bodyPr>
          <a:lstStyle/>
          <a:p>
            <a:pPr algn="r">
              <a:tabLst>
                <a:tab pos="1879600" algn="r"/>
              </a:tabLst>
              <a:defRPr/>
            </a:pPr>
            <a:r>
              <a:rPr lang="en-US" dirty="0">
                <a:latin typeface="+mj-lt"/>
              </a:rPr>
              <a:t>– 2,20,000</a:t>
            </a:r>
          </a:p>
        </p:txBody>
      </p:sp>
      <p:sp>
        <p:nvSpPr>
          <p:cNvPr id="40" name="TextBox 12"/>
          <p:cNvSpPr txBox="1">
            <a:spLocks noChangeArrowheads="1"/>
          </p:cNvSpPr>
          <p:nvPr/>
        </p:nvSpPr>
        <p:spPr bwMode="auto">
          <a:xfrm>
            <a:off x="3106739" y="4495800"/>
            <a:ext cx="1215053" cy="369332"/>
          </a:xfrm>
          <a:prstGeom prst="rect">
            <a:avLst/>
          </a:prstGeom>
          <a:noFill/>
          <a:ln w="9525">
            <a:noFill/>
            <a:miter lim="800000"/>
            <a:headEnd/>
            <a:tailEnd/>
          </a:ln>
        </p:spPr>
        <p:txBody>
          <a:bodyPr wrap="square">
            <a:spAutoFit/>
          </a:bodyPr>
          <a:lstStyle/>
          <a:p>
            <a:pPr algn="r">
              <a:tabLst>
                <a:tab pos="1790700" algn="r"/>
              </a:tabLst>
              <a:defRPr/>
            </a:pPr>
            <a:r>
              <a:rPr lang="en-US" dirty="0">
                <a:latin typeface="+mj-lt"/>
              </a:rPr>
              <a:t>=  60,000</a:t>
            </a:r>
          </a:p>
        </p:txBody>
      </p:sp>
      <p:sp>
        <p:nvSpPr>
          <p:cNvPr id="41" name="Rectangle 40"/>
          <p:cNvSpPr/>
          <p:nvPr/>
        </p:nvSpPr>
        <p:spPr>
          <a:xfrm>
            <a:off x="266700" y="5105400"/>
            <a:ext cx="4152900" cy="12192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2000" b="1" dirty="0">
                <a:solidFill>
                  <a:schemeClr val="tx1"/>
                </a:solidFill>
                <a:latin typeface="Garamond" pitchFamily="18" charset="0"/>
              </a:rPr>
              <a:t>Key point: </a:t>
            </a:r>
            <a:r>
              <a:rPr lang="en-US" sz="2000" dirty="0">
                <a:solidFill>
                  <a:schemeClr val="tx1"/>
                </a:solidFill>
                <a:latin typeface="Garamond" pitchFamily="18" charset="0"/>
              </a:rPr>
              <a:t>For any business, if there are significantly large costs (big steps!) then the profits are quite below the revenues</a:t>
            </a:r>
          </a:p>
        </p:txBody>
      </p:sp>
      <p:sp>
        <p:nvSpPr>
          <p:cNvPr id="42" name="Rectangle 41"/>
          <p:cNvSpPr/>
          <p:nvPr/>
        </p:nvSpPr>
        <p:spPr>
          <a:xfrm>
            <a:off x="4687888" y="5105400"/>
            <a:ext cx="4151312" cy="12192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defRPr/>
            </a:pPr>
            <a:r>
              <a:rPr lang="en-US" sz="2000" b="1" dirty="0" err="1">
                <a:solidFill>
                  <a:schemeClr val="tx1"/>
                </a:solidFill>
                <a:latin typeface="Kruti Dev 010" pitchFamily="2" charset="0"/>
                <a:cs typeface="Arial" charset="0"/>
              </a:rPr>
              <a:t>eq</a:t>
            </a:r>
            <a:r>
              <a:rPr lang="en-US" sz="2000" b="1" dirty="0">
                <a:solidFill>
                  <a:schemeClr val="tx1"/>
                </a:solidFill>
                <a:latin typeface="Kruti Dev 010" pitchFamily="2" charset="0"/>
                <a:cs typeface="Arial" charset="0"/>
              </a:rPr>
              <a:t>[; </a:t>
            </a:r>
            <a:r>
              <a:rPr lang="en-US" sz="2000" b="1" dirty="0" err="1">
                <a:solidFill>
                  <a:schemeClr val="tx1"/>
                </a:solidFill>
                <a:latin typeface="Kruti Dev 010" pitchFamily="2" charset="0"/>
                <a:cs typeface="Arial" charset="0"/>
              </a:rPr>
              <a:t>fcanq</a:t>
            </a:r>
            <a:r>
              <a:rPr lang="en-US" sz="2000" b="1"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fdlh</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Hkh</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O;kikj</a:t>
            </a:r>
            <a:r>
              <a:rPr lang="en-US" sz="2000" dirty="0">
                <a:solidFill>
                  <a:schemeClr val="tx1"/>
                </a:solidFill>
                <a:latin typeface="Kruti Dev 010" pitchFamily="2" charset="0"/>
                <a:cs typeface="Arial" charset="0"/>
              </a:rPr>
              <a:t> ds </a:t>
            </a:r>
            <a:r>
              <a:rPr lang="en-US" sz="2000" dirty="0" err="1">
                <a:solidFill>
                  <a:schemeClr val="tx1"/>
                </a:solidFill>
                <a:latin typeface="Kruti Dev 010" pitchFamily="2" charset="0"/>
                <a:cs typeface="Arial" charset="0"/>
              </a:rPr>
              <a:t>fy</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fn</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cgqr</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gh</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cM+h</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ykxr</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gSa</a:t>
            </a:r>
            <a:r>
              <a:rPr lang="en-US" sz="2000" dirty="0">
                <a:solidFill>
                  <a:schemeClr val="tx1"/>
                </a:solidFill>
                <a:latin typeface="Kruti Dev 010" pitchFamily="2" charset="0"/>
                <a:cs typeface="Arial" charset="0"/>
              </a:rPr>
              <a:t> ¼cM+s pj.k½] </a:t>
            </a:r>
            <a:r>
              <a:rPr lang="en-US" sz="2000" dirty="0" err="1">
                <a:solidFill>
                  <a:schemeClr val="tx1"/>
                </a:solidFill>
                <a:latin typeface="Kruti Dev 010" pitchFamily="2" charset="0"/>
                <a:cs typeface="Arial" charset="0"/>
              </a:rPr>
              <a:t>rks</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ykHk</a:t>
            </a:r>
            <a:r>
              <a:rPr lang="en-US" sz="2000" dirty="0">
                <a:solidFill>
                  <a:schemeClr val="tx1"/>
                </a:solidFill>
                <a:latin typeface="Kruti Dev 010" pitchFamily="2" charset="0"/>
                <a:cs typeface="Arial" charset="0"/>
              </a:rPr>
              <a:t> </a:t>
            </a:r>
            <a:r>
              <a:rPr lang="en-US" sz="2000" dirty="0" err="1">
                <a:solidFill>
                  <a:schemeClr val="tx1"/>
                </a:solidFill>
                <a:latin typeface="Kruti Dev 010" pitchFamily="2" charset="0"/>
                <a:cs typeface="Arial" charset="0"/>
              </a:rPr>
              <a:t>fjosU;q</a:t>
            </a:r>
            <a:r>
              <a:rPr lang="en-US" sz="2000" dirty="0">
                <a:solidFill>
                  <a:schemeClr val="tx1"/>
                </a:solidFill>
                <a:latin typeface="Kruti Dev 010" pitchFamily="2" charset="0"/>
                <a:cs typeface="Arial" charset="0"/>
              </a:rPr>
              <a:t> ls </a:t>
            </a:r>
            <a:r>
              <a:rPr lang="en-US" sz="2000" dirty="0" err="1">
                <a:solidFill>
                  <a:schemeClr val="tx1"/>
                </a:solidFill>
                <a:latin typeface="Kruti Dev 010" pitchFamily="2" charset="0"/>
                <a:cs typeface="Arial" charset="0"/>
              </a:rPr>
              <a:t>cgqr</a:t>
            </a:r>
            <a:r>
              <a:rPr lang="en-US" sz="2000" dirty="0">
                <a:solidFill>
                  <a:schemeClr val="tx1"/>
                </a:solidFill>
                <a:latin typeface="Kruti Dev 010" pitchFamily="2" charset="0"/>
                <a:cs typeface="Arial" charset="0"/>
              </a:rPr>
              <a:t> de </a:t>
            </a:r>
            <a:r>
              <a:rPr lang="en-US" sz="2000" dirty="0" err="1">
                <a:solidFill>
                  <a:schemeClr val="tx1"/>
                </a:solidFill>
                <a:latin typeface="Kruti Dev 010" pitchFamily="2" charset="0"/>
                <a:cs typeface="Arial" charset="0"/>
              </a:rPr>
              <a:t>gksxkA</a:t>
            </a:r>
            <a:r>
              <a:rPr lang="en-US" sz="2000" dirty="0">
                <a:solidFill>
                  <a:schemeClr val="tx1"/>
                </a:solidFill>
                <a:latin typeface="Kruti Dev 010" pitchFamily="2" charset="0"/>
                <a:cs typeface="Arial" charset="0"/>
              </a:rPr>
              <a:t>   </a:t>
            </a:r>
            <a:endParaRPr lang="en-US" sz="2000" b="1" dirty="0">
              <a:solidFill>
                <a:schemeClr val="tx1"/>
              </a:solidFill>
              <a:latin typeface="Kruti Dev 010" pitchFamily="2" charset="0"/>
              <a:cs typeface="Arial" charset="0"/>
            </a:endParaRPr>
          </a:p>
        </p:txBody>
      </p:sp>
      <p:sp>
        <p:nvSpPr>
          <p:cNvPr id="30733" name="Title 1"/>
          <p:cNvSpPr txBox="1">
            <a:spLocks/>
          </p:cNvSpPr>
          <p:nvPr/>
        </p:nvSpPr>
        <p:spPr bwMode="auto">
          <a:xfrm>
            <a:off x="4687888" y="228600"/>
            <a:ext cx="4151312" cy="715963"/>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US" sz="2400" dirty="0" err="1">
                <a:solidFill>
                  <a:srgbClr val="000000"/>
                </a:solidFill>
                <a:latin typeface="Kruti Dev 010" pitchFamily="2" charset="0"/>
              </a:rPr>
              <a:t>lqanjh</a:t>
            </a:r>
            <a:r>
              <a:rPr lang="en-US" sz="2400" dirty="0">
                <a:solidFill>
                  <a:srgbClr val="000000"/>
                </a:solidFill>
                <a:latin typeface="Kruti Dev 010" pitchFamily="2" charset="0"/>
              </a:rPr>
              <a:t> </a:t>
            </a:r>
            <a:r>
              <a:rPr lang="en-US" sz="2400" dirty="0" err="1">
                <a:solidFill>
                  <a:srgbClr val="000000"/>
                </a:solidFill>
                <a:latin typeface="Kruti Dev 010" pitchFamily="2" charset="0"/>
              </a:rPr>
              <a:t>xkesZaV</a:t>
            </a:r>
            <a:r>
              <a:rPr lang="en-US" sz="2400" dirty="0">
                <a:solidFill>
                  <a:srgbClr val="000000"/>
                </a:solidFill>
                <a:latin typeface="Kruti Dev 010" pitchFamily="2" charset="0"/>
              </a:rPr>
              <a:t> </a:t>
            </a:r>
            <a:r>
              <a:rPr lang="en-US" sz="2400" dirty="0" err="1">
                <a:solidFill>
                  <a:srgbClr val="000000"/>
                </a:solidFill>
                <a:latin typeface="Kruti Dev 010" pitchFamily="2" charset="0"/>
              </a:rPr>
              <a:t>mnkgj.k</a:t>
            </a:r>
            <a:r>
              <a:rPr lang="en-US" sz="2400" dirty="0">
                <a:solidFill>
                  <a:srgbClr val="000000"/>
                </a:solidFill>
                <a:latin typeface="Kruti Dev 010" pitchFamily="2" charset="0"/>
              </a:rPr>
              <a:t>% </a:t>
            </a:r>
            <a:r>
              <a:rPr lang="en-US" sz="2400" dirty="0" err="1">
                <a:solidFill>
                  <a:srgbClr val="000000"/>
                </a:solidFill>
                <a:latin typeface="Kruti Dev 010" pitchFamily="2" charset="0"/>
              </a:rPr>
              <a:t>ykHk</a:t>
            </a:r>
            <a:r>
              <a:rPr lang="en-US" sz="2400" dirty="0">
                <a:solidFill>
                  <a:srgbClr val="000000"/>
                </a:solidFill>
                <a:latin typeface="Kruti Dev 010" pitchFamily="2" charset="0"/>
              </a:rPr>
              <a:t> </a:t>
            </a:r>
            <a:r>
              <a:rPr lang="en-US" sz="2400" dirty="0" err="1">
                <a:solidFill>
                  <a:srgbClr val="000000"/>
                </a:solidFill>
                <a:latin typeface="Kruti Dev 010" pitchFamily="2" charset="0"/>
              </a:rPr>
              <a:t>rFkk</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gkfu</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C;kSjk</a:t>
            </a:r>
            <a:r>
              <a:rPr lang="en-US" sz="2400" dirty="0">
                <a:solidFill>
                  <a:srgbClr val="000000"/>
                </a:solidFill>
                <a:latin typeface="Kruti Dev 010" pitchFamily="2" charset="0"/>
              </a:rPr>
              <a:t> </a:t>
            </a:r>
          </a:p>
        </p:txBody>
      </p:sp>
      <p:sp>
        <p:nvSpPr>
          <p:cNvPr id="2" name="Rectangle 1"/>
          <p:cNvSpPr/>
          <p:nvPr/>
        </p:nvSpPr>
        <p:spPr>
          <a:xfrm>
            <a:off x="450882" y="1417637"/>
            <a:ext cx="1223412" cy="369332"/>
          </a:xfrm>
          <a:prstGeom prst="rect">
            <a:avLst/>
          </a:prstGeom>
        </p:spPr>
        <p:txBody>
          <a:bodyPr wrap="none">
            <a:spAutoFit/>
          </a:bodyPr>
          <a:lstStyle/>
          <a:p>
            <a:r>
              <a:rPr lang="en-GB" dirty="0"/>
              <a:t>Revenues</a:t>
            </a:r>
          </a:p>
        </p:txBody>
      </p:sp>
      <p:grpSp>
        <p:nvGrpSpPr>
          <p:cNvPr id="24" name="Group 20"/>
          <p:cNvGrpSpPr>
            <a:grpSpLocks/>
          </p:cNvGrpSpPr>
          <p:nvPr/>
        </p:nvGrpSpPr>
        <p:grpSpPr bwMode="auto">
          <a:xfrm>
            <a:off x="4806288" y="1447800"/>
            <a:ext cx="3998913" cy="3505200"/>
            <a:chOff x="533400" y="1295400"/>
            <a:chExt cx="5336467" cy="3505200"/>
          </a:xfrm>
        </p:grpSpPr>
        <p:sp>
          <p:nvSpPr>
            <p:cNvPr id="33" name="TextBox 6"/>
            <p:cNvSpPr txBox="1">
              <a:spLocks noChangeArrowheads="1"/>
            </p:cNvSpPr>
            <p:nvPr/>
          </p:nvSpPr>
          <p:spPr bwMode="auto">
            <a:xfrm>
              <a:off x="533400" y="1295400"/>
              <a:ext cx="2338809" cy="369887"/>
            </a:xfrm>
            <a:prstGeom prst="rect">
              <a:avLst/>
            </a:prstGeom>
            <a:noFill/>
            <a:ln w="9525">
              <a:noFill/>
              <a:miter lim="800000"/>
              <a:headEnd/>
              <a:tailEnd/>
            </a:ln>
          </p:spPr>
          <p:txBody>
            <a:bodyPr>
              <a:spAutoFit/>
            </a:bodyPr>
            <a:lstStyle/>
            <a:p>
              <a:pPr>
                <a:tabLst>
                  <a:tab pos="3683000" algn="r"/>
                </a:tabLst>
                <a:defRPr/>
              </a:pPr>
              <a:endParaRPr lang="hi-IN" dirty="0">
                <a:latin typeface="+mj-lt"/>
              </a:endParaRPr>
            </a:p>
          </p:txBody>
        </p:sp>
        <p:sp>
          <p:nvSpPr>
            <p:cNvPr id="34" name="TextBox 7"/>
            <p:cNvSpPr txBox="1">
              <a:spLocks noChangeArrowheads="1"/>
            </p:cNvSpPr>
            <p:nvPr/>
          </p:nvSpPr>
          <p:spPr bwMode="auto">
            <a:xfrm>
              <a:off x="1550273" y="2276693"/>
              <a:ext cx="2033747" cy="369332"/>
            </a:xfrm>
            <a:prstGeom prst="rect">
              <a:avLst/>
            </a:prstGeom>
            <a:noFill/>
            <a:ln w="9525">
              <a:noFill/>
              <a:miter lim="800000"/>
              <a:headEnd/>
              <a:tailEnd/>
            </a:ln>
          </p:spPr>
          <p:txBody>
            <a:bodyPr wrap="square">
              <a:spAutoFit/>
            </a:bodyPr>
            <a:lstStyle/>
            <a:p>
              <a:pPr>
                <a:tabLst>
                  <a:tab pos="2603500" algn="r"/>
                </a:tabLst>
                <a:defRPr/>
              </a:pPr>
              <a:r>
                <a:rPr lang="en-US" dirty="0">
                  <a:latin typeface="+mj-lt"/>
                </a:rPr>
                <a:t>– </a:t>
              </a:r>
              <a:r>
                <a:rPr lang="en-IN" dirty="0" err="1">
                  <a:solidFill>
                    <a:srgbClr val="000000"/>
                  </a:solidFill>
                  <a:latin typeface="Kruti Dev 010" pitchFamily="2" charset="0"/>
                </a:rPr>
                <a:t>izR</a:t>
              </a:r>
              <a:r>
                <a:rPr lang="en-IN" dirty="0">
                  <a:solidFill>
                    <a:srgbClr val="000000"/>
                  </a:solidFill>
                  <a:latin typeface="Kruti Dev 010" pitchFamily="2" charset="0"/>
                </a:rPr>
                <a:t>;{k </a:t>
              </a:r>
              <a:r>
                <a:rPr lang="en-IN" dirty="0" err="1">
                  <a:solidFill>
                    <a:srgbClr val="000000"/>
                  </a:solidFill>
                  <a:latin typeface="Kruti Dev 010" pitchFamily="2" charset="0"/>
                </a:rPr>
                <a:t>ykxr</a:t>
              </a:r>
              <a:endParaRPr lang="en-US" dirty="0">
                <a:latin typeface="+mj-lt"/>
              </a:endParaRPr>
            </a:p>
          </p:txBody>
        </p:sp>
        <p:sp>
          <p:nvSpPr>
            <p:cNvPr id="35" name="TextBox 10"/>
            <p:cNvSpPr txBox="1">
              <a:spLocks noChangeArrowheads="1"/>
            </p:cNvSpPr>
            <p:nvPr/>
          </p:nvSpPr>
          <p:spPr bwMode="auto">
            <a:xfrm>
              <a:off x="1550273" y="3048000"/>
              <a:ext cx="2794284" cy="369332"/>
            </a:xfrm>
            <a:prstGeom prst="rect">
              <a:avLst/>
            </a:prstGeom>
            <a:noFill/>
            <a:ln w="9525">
              <a:noFill/>
              <a:miter lim="800000"/>
              <a:headEnd/>
              <a:tailEnd/>
            </a:ln>
          </p:spPr>
          <p:txBody>
            <a:bodyPr>
              <a:spAutoFit/>
            </a:bodyPr>
            <a:lstStyle/>
            <a:p>
              <a:pPr>
                <a:tabLst>
                  <a:tab pos="2781300" algn="r"/>
                </a:tabLst>
                <a:defRPr/>
              </a:pPr>
              <a:r>
                <a:rPr lang="en-US" dirty="0">
                  <a:latin typeface="+mj-lt"/>
                </a:rPr>
                <a:t>= </a:t>
              </a:r>
              <a:r>
                <a:rPr lang="en-IN" dirty="0" err="1">
                  <a:solidFill>
                    <a:srgbClr val="000000"/>
                  </a:solidFill>
                  <a:latin typeface="Kruti Dev 010" pitchFamily="2" charset="0"/>
                </a:rPr>
                <a:t>ldy</a:t>
              </a:r>
              <a:r>
                <a:rPr lang="en-IN" dirty="0">
                  <a:solidFill>
                    <a:srgbClr val="000000"/>
                  </a:solidFill>
                  <a:latin typeface="Kruti Dev 010" pitchFamily="2" charset="0"/>
                </a:rPr>
                <a:t> </a:t>
              </a:r>
              <a:r>
                <a:rPr lang="en-IN" dirty="0" err="1">
                  <a:solidFill>
                    <a:srgbClr val="000000"/>
                  </a:solidFill>
                  <a:latin typeface="Kruti Dev 010" pitchFamily="2" charset="0"/>
                </a:rPr>
                <a:t>ykHk</a:t>
              </a:r>
              <a:endParaRPr lang="en-US" dirty="0">
                <a:latin typeface="+mj-lt"/>
              </a:endParaRPr>
            </a:p>
          </p:txBody>
        </p:sp>
        <p:sp>
          <p:nvSpPr>
            <p:cNvPr id="37" name="TextBox 11"/>
            <p:cNvSpPr txBox="1">
              <a:spLocks noChangeArrowheads="1"/>
            </p:cNvSpPr>
            <p:nvPr/>
          </p:nvSpPr>
          <p:spPr bwMode="auto">
            <a:xfrm>
              <a:off x="2363772" y="3756333"/>
              <a:ext cx="2262543" cy="369332"/>
            </a:xfrm>
            <a:prstGeom prst="rect">
              <a:avLst/>
            </a:prstGeom>
            <a:noFill/>
            <a:ln w="9525">
              <a:noFill/>
              <a:miter lim="800000"/>
              <a:headEnd/>
              <a:tailEnd/>
            </a:ln>
          </p:spPr>
          <p:txBody>
            <a:bodyPr>
              <a:spAutoFit/>
            </a:bodyPr>
            <a:lstStyle/>
            <a:p>
              <a:pPr>
                <a:tabLst>
                  <a:tab pos="1879600" algn="r"/>
                </a:tabLst>
                <a:defRPr/>
              </a:pPr>
              <a:r>
                <a:rPr lang="en-US" dirty="0">
                  <a:latin typeface="+mj-lt"/>
                </a:rPr>
                <a:t>– </a:t>
              </a:r>
              <a:r>
                <a:rPr lang="en-IN" dirty="0" err="1">
                  <a:solidFill>
                    <a:srgbClr val="000000"/>
                  </a:solidFill>
                  <a:latin typeface="Kruti Dev 010" pitchFamily="2" charset="0"/>
                </a:rPr>
                <a:t>vizR</a:t>
              </a:r>
              <a:r>
                <a:rPr lang="en-IN" dirty="0">
                  <a:solidFill>
                    <a:srgbClr val="000000"/>
                  </a:solidFill>
                  <a:latin typeface="Kruti Dev 010" pitchFamily="2" charset="0"/>
                </a:rPr>
                <a:t>;{k </a:t>
              </a:r>
              <a:r>
                <a:rPr lang="en-IN" dirty="0" err="1">
                  <a:solidFill>
                    <a:srgbClr val="000000"/>
                  </a:solidFill>
                  <a:latin typeface="Kruti Dev 010" pitchFamily="2" charset="0"/>
                </a:rPr>
                <a:t>ykxr</a:t>
              </a:r>
              <a:endParaRPr lang="en-US" dirty="0">
                <a:latin typeface="+mj-lt"/>
              </a:endParaRPr>
            </a:p>
          </p:txBody>
        </p:sp>
        <p:sp>
          <p:nvSpPr>
            <p:cNvPr id="43" name="TextBox 12"/>
            <p:cNvSpPr txBox="1">
              <a:spLocks noChangeArrowheads="1"/>
            </p:cNvSpPr>
            <p:nvPr/>
          </p:nvSpPr>
          <p:spPr bwMode="auto">
            <a:xfrm>
              <a:off x="2465459" y="4384675"/>
              <a:ext cx="1879098" cy="369332"/>
            </a:xfrm>
            <a:prstGeom prst="rect">
              <a:avLst/>
            </a:prstGeom>
            <a:noFill/>
            <a:ln w="9525">
              <a:noFill/>
              <a:miter lim="800000"/>
              <a:headEnd/>
              <a:tailEnd/>
            </a:ln>
          </p:spPr>
          <p:txBody>
            <a:bodyPr>
              <a:spAutoFit/>
            </a:bodyPr>
            <a:lstStyle/>
            <a:p>
              <a:pPr>
                <a:tabLst>
                  <a:tab pos="1790700" algn="r"/>
                </a:tabLst>
                <a:defRPr/>
              </a:pPr>
              <a:r>
                <a:rPr lang="en-US" dirty="0">
                  <a:latin typeface="+mj-lt"/>
                </a:rPr>
                <a:t>= </a:t>
              </a:r>
              <a:r>
                <a:rPr lang="en-IN" dirty="0">
                  <a:solidFill>
                    <a:srgbClr val="000000"/>
                  </a:solidFill>
                  <a:latin typeface="Kruti Dev 010" pitchFamily="2" charset="0"/>
                </a:rPr>
                <a:t>'</a:t>
              </a:r>
              <a:r>
                <a:rPr lang="en-IN" dirty="0" err="1">
                  <a:solidFill>
                    <a:srgbClr val="000000"/>
                  </a:solidFill>
                  <a:latin typeface="Kruti Dev 010" pitchFamily="2" charset="0"/>
                </a:rPr>
                <a:t>kq</a:t>
              </a:r>
              <a:r>
                <a:rPr lang="en-IN" dirty="0">
                  <a:solidFill>
                    <a:srgbClr val="000000"/>
                  </a:solidFill>
                  <a:latin typeface="Kruti Dev 010" pitchFamily="2" charset="0"/>
                </a:rPr>
                <a:t>) </a:t>
              </a:r>
              <a:r>
                <a:rPr lang="en-IN" dirty="0" err="1">
                  <a:solidFill>
                    <a:srgbClr val="000000"/>
                  </a:solidFill>
                  <a:latin typeface="Kruti Dev 010" pitchFamily="2" charset="0"/>
                </a:rPr>
                <a:t>ykHk</a:t>
              </a:r>
              <a:endParaRPr lang="en-US" dirty="0">
                <a:latin typeface="+mj-lt"/>
              </a:endParaRPr>
            </a:p>
          </p:txBody>
        </p:sp>
        <p:cxnSp>
          <p:nvCxnSpPr>
            <p:cNvPr id="44" name="Straight Connector 43"/>
            <p:cNvCxnSpPr/>
            <p:nvPr/>
          </p:nvCxnSpPr>
          <p:spPr>
            <a:xfrm>
              <a:off x="533400" y="1905000"/>
              <a:ext cx="913068"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45" name="Straight Connector 44"/>
            <p:cNvCxnSpPr/>
            <p:nvPr/>
          </p:nvCxnSpPr>
          <p:spPr>
            <a:xfrm>
              <a:off x="1448586" y="1893887"/>
              <a:ext cx="0" cy="1698625"/>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46" name="Straight Connector 45"/>
            <p:cNvCxnSpPr/>
            <p:nvPr/>
          </p:nvCxnSpPr>
          <p:spPr>
            <a:xfrm>
              <a:off x="1448586" y="3592512"/>
              <a:ext cx="864342"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rot="5400000">
              <a:off x="1754172" y="4191000"/>
              <a:ext cx="1219200" cy="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48" name="Straight Connector 47"/>
            <p:cNvCxnSpPr/>
            <p:nvPr/>
          </p:nvCxnSpPr>
          <p:spPr>
            <a:xfrm>
              <a:off x="2363772" y="4789487"/>
              <a:ext cx="3506095" cy="0"/>
            </a:xfrm>
            <a:prstGeom prst="line">
              <a:avLst/>
            </a:prstGeom>
            <a:ln w="38100"/>
          </p:spPr>
          <p:style>
            <a:lnRef idx="1">
              <a:schemeClr val="accent1"/>
            </a:lnRef>
            <a:fillRef idx="0">
              <a:schemeClr val="accent1"/>
            </a:fillRef>
            <a:effectRef idx="0">
              <a:schemeClr val="accent1"/>
            </a:effectRef>
            <a:fontRef idx="minor">
              <a:schemeClr val="tx1"/>
            </a:fontRef>
          </p:style>
        </p:cxnSp>
      </p:grpSp>
      <p:sp>
        <p:nvSpPr>
          <p:cNvPr id="49" name="TextBox 6"/>
          <p:cNvSpPr txBox="1">
            <a:spLocks noChangeArrowheads="1"/>
          </p:cNvSpPr>
          <p:nvPr/>
        </p:nvSpPr>
        <p:spPr bwMode="auto">
          <a:xfrm>
            <a:off x="7119584" y="1441450"/>
            <a:ext cx="1752600" cy="369887"/>
          </a:xfrm>
          <a:prstGeom prst="rect">
            <a:avLst/>
          </a:prstGeom>
          <a:noFill/>
          <a:ln w="9525">
            <a:noFill/>
            <a:miter lim="800000"/>
            <a:headEnd/>
            <a:tailEnd/>
          </a:ln>
        </p:spPr>
        <p:txBody>
          <a:bodyPr>
            <a:spAutoFit/>
          </a:bodyPr>
          <a:lstStyle/>
          <a:p>
            <a:pPr algn="r">
              <a:tabLst>
                <a:tab pos="3683000" algn="r"/>
              </a:tabLst>
              <a:defRPr/>
            </a:pPr>
            <a:r>
              <a:rPr lang="en-US" dirty="0">
                <a:latin typeface="+mj-lt"/>
              </a:rPr>
              <a:t>11,00,000</a:t>
            </a:r>
          </a:p>
        </p:txBody>
      </p:sp>
      <p:sp>
        <p:nvSpPr>
          <p:cNvPr id="50" name="TextBox 7"/>
          <p:cNvSpPr txBox="1">
            <a:spLocks noChangeArrowheads="1"/>
          </p:cNvSpPr>
          <p:nvPr/>
        </p:nvSpPr>
        <p:spPr bwMode="auto">
          <a:xfrm>
            <a:off x="7171332" y="2406891"/>
            <a:ext cx="1714500" cy="369887"/>
          </a:xfrm>
          <a:prstGeom prst="rect">
            <a:avLst/>
          </a:prstGeom>
          <a:noFill/>
          <a:ln w="9525">
            <a:noFill/>
            <a:miter lim="800000"/>
            <a:headEnd/>
            <a:tailEnd/>
          </a:ln>
        </p:spPr>
        <p:txBody>
          <a:bodyPr>
            <a:spAutoFit/>
          </a:bodyPr>
          <a:lstStyle/>
          <a:p>
            <a:pPr algn="r">
              <a:tabLst>
                <a:tab pos="2603500" algn="r"/>
              </a:tabLst>
              <a:defRPr/>
            </a:pPr>
            <a:r>
              <a:rPr lang="en-US" dirty="0">
                <a:latin typeface="Arial" pitchFamily="34" charset="0"/>
              </a:rPr>
              <a:t>–</a:t>
            </a:r>
            <a:r>
              <a:rPr lang="en-US" dirty="0">
                <a:latin typeface="+mj-lt"/>
              </a:rPr>
              <a:t> 7,20,000</a:t>
            </a:r>
          </a:p>
        </p:txBody>
      </p:sp>
      <p:sp>
        <p:nvSpPr>
          <p:cNvPr id="51" name="TextBox 10"/>
          <p:cNvSpPr txBox="1">
            <a:spLocks noChangeArrowheads="1"/>
          </p:cNvSpPr>
          <p:nvPr/>
        </p:nvSpPr>
        <p:spPr bwMode="auto">
          <a:xfrm>
            <a:off x="7712978" y="3189618"/>
            <a:ext cx="1200150" cy="369888"/>
          </a:xfrm>
          <a:prstGeom prst="rect">
            <a:avLst/>
          </a:prstGeom>
          <a:noFill/>
          <a:ln w="9525">
            <a:noFill/>
            <a:miter lim="800000"/>
            <a:headEnd/>
            <a:tailEnd/>
          </a:ln>
        </p:spPr>
        <p:txBody>
          <a:bodyPr>
            <a:spAutoFit/>
          </a:bodyPr>
          <a:lstStyle/>
          <a:p>
            <a:pPr algn="r">
              <a:tabLst>
                <a:tab pos="2781300" algn="r"/>
              </a:tabLst>
              <a:defRPr/>
            </a:pPr>
            <a:r>
              <a:rPr lang="en-US" dirty="0">
                <a:latin typeface="+mj-lt"/>
              </a:rPr>
              <a:t>= 3,80,000</a:t>
            </a:r>
          </a:p>
        </p:txBody>
      </p:sp>
      <p:sp>
        <p:nvSpPr>
          <p:cNvPr id="52" name="TextBox 11"/>
          <p:cNvSpPr txBox="1">
            <a:spLocks noChangeArrowheads="1"/>
          </p:cNvSpPr>
          <p:nvPr/>
        </p:nvSpPr>
        <p:spPr bwMode="auto">
          <a:xfrm>
            <a:off x="7677150" y="3916362"/>
            <a:ext cx="1238250" cy="369332"/>
          </a:xfrm>
          <a:prstGeom prst="rect">
            <a:avLst/>
          </a:prstGeom>
          <a:noFill/>
          <a:ln w="9525">
            <a:noFill/>
            <a:miter lim="800000"/>
            <a:headEnd/>
            <a:tailEnd/>
          </a:ln>
        </p:spPr>
        <p:txBody>
          <a:bodyPr wrap="square">
            <a:spAutoFit/>
          </a:bodyPr>
          <a:lstStyle/>
          <a:p>
            <a:pPr algn="r">
              <a:tabLst>
                <a:tab pos="1879600" algn="r"/>
              </a:tabLst>
              <a:defRPr/>
            </a:pPr>
            <a:r>
              <a:rPr lang="en-US" dirty="0">
                <a:latin typeface="+mj-lt"/>
              </a:rPr>
              <a:t>– 2,20,000</a:t>
            </a:r>
          </a:p>
        </p:txBody>
      </p:sp>
      <p:sp>
        <p:nvSpPr>
          <p:cNvPr id="53" name="TextBox 12"/>
          <p:cNvSpPr txBox="1">
            <a:spLocks noChangeArrowheads="1"/>
          </p:cNvSpPr>
          <p:nvPr/>
        </p:nvSpPr>
        <p:spPr bwMode="auto">
          <a:xfrm>
            <a:off x="7684427" y="4525962"/>
            <a:ext cx="1215053" cy="369332"/>
          </a:xfrm>
          <a:prstGeom prst="rect">
            <a:avLst/>
          </a:prstGeom>
          <a:noFill/>
          <a:ln w="9525">
            <a:noFill/>
            <a:miter lim="800000"/>
            <a:headEnd/>
            <a:tailEnd/>
          </a:ln>
        </p:spPr>
        <p:txBody>
          <a:bodyPr wrap="square">
            <a:spAutoFit/>
          </a:bodyPr>
          <a:lstStyle/>
          <a:p>
            <a:pPr algn="r">
              <a:tabLst>
                <a:tab pos="1790700" algn="r"/>
              </a:tabLst>
              <a:defRPr/>
            </a:pPr>
            <a:r>
              <a:rPr lang="en-US" dirty="0">
                <a:latin typeface="+mj-lt"/>
              </a:rPr>
              <a:t>=  1,60,000</a:t>
            </a:r>
          </a:p>
        </p:txBody>
      </p:sp>
      <p:sp>
        <p:nvSpPr>
          <p:cNvPr id="54" name="Rectangle 53"/>
          <p:cNvSpPr/>
          <p:nvPr/>
        </p:nvSpPr>
        <p:spPr>
          <a:xfrm>
            <a:off x="5028570" y="1447799"/>
            <a:ext cx="601447" cy="369332"/>
          </a:xfrm>
          <a:prstGeom prst="rect">
            <a:avLst/>
          </a:prstGeom>
        </p:spPr>
        <p:txBody>
          <a:bodyPr wrap="none">
            <a:spAutoFit/>
          </a:bodyPr>
          <a:lstStyle/>
          <a:p>
            <a:r>
              <a:rPr lang="en-IN" dirty="0" err="1">
                <a:solidFill>
                  <a:srgbClr val="000000"/>
                </a:solidFill>
                <a:latin typeface="Kruti Dev 010" pitchFamily="2" charset="0"/>
              </a:rPr>
              <a:t>fjosU;q</a:t>
            </a:r>
            <a:endParaRPr lang="en-GB" dirty="0"/>
          </a:p>
        </p:txBody>
      </p:sp>
    </p:spTree>
    <p:extLst>
      <p:ext uri="{BB962C8B-B14F-4D97-AF65-F5344CB8AC3E}">
        <p14:creationId xmlns:p14="http://schemas.microsoft.com/office/powerpoint/2010/main" val="1594032774"/>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1"/>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1" grpId="0" animBg="1"/>
      <p:bldP spid="42" grpId="0" animBg="1"/>
    </p:bld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latin typeface="Times New Roman" pitchFamily="18" charset="0"/>
            </a:endParaRPr>
          </a:p>
        </p:txBody>
      </p:sp>
      <p:sp>
        <p:nvSpPr>
          <p:cNvPr id="5" name="TextBox 4"/>
          <p:cNvSpPr txBox="1"/>
          <p:nvPr/>
        </p:nvSpPr>
        <p:spPr>
          <a:xfrm>
            <a:off x="381000" y="1317625"/>
            <a:ext cx="4038600" cy="5311775"/>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85750" lvl="1" indent="-285750">
              <a:lnSpc>
                <a:spcPct val="140000"/>
              </a:lnSpc>
              <a:spcBef>
                <a:spcPts val="0"/>
              </a:spcBef>
              <a:spcAft>
                <a:spcPts val="0"/>
              </a:spcAft>
              <a:buFont typeface="Arial" pitchFamily="34" charset="0"/>
              <a:buChar char="•"/>
              <a:defRPr/>
            </a:pPr>
            <a:r>
              <a:rPr lang="en-IN" sz="1600" dirty="0">
                <a:solidFill>
                  <a:schemeClr val="bg1"/>
                </a:solidFill>
                <a:latin typeface="Arial" panose="020B0604020202020204" pitchFamily="34" charset="0"/>
                <a:cs typeface="Arial" panose="020B0604020202020204" pitchFamily="34" charset="0"/>
              </a:rPr>
              <a:t>In general, we can define profit as Profits = Revenues - Costs</a:t>
            </a:r>
          </a:p>
          <a:p>
            <a:pPr marL="285750" lvl="1" indent="-285750">
              <a:lnSpc>
                <a:spcPct val="140000"/>
              </a:lnSpc>
              <a:spcBef>
                <a:spcPts val="0"/>
              </a:spcBef>
              <a:spcAft>
                <a:spcPts val="0"/>
              </a:spcAft>
              <a:buFont typeface="Arial" pitchFamily="34" charset="0"/>
              <a:buChar char="•"/>
              <a:defRPr/>
            </a:pPr>
            <a:r>
              <a:rPr lang="en-IN" sz="1600" dirty="0">
                <a:solidFill>
                  <a:schemeClr val="bg1"/>
                </a:solidFill>
                <a:latin typeface="Arial" panose="020B0604020202020204" pitchFamily="34" charset="0"/>
                <a:cs typeface="Arial" panose="020B0604020202020204" pitchFamily="34" charset="0"/>
              </a:rPr>
              <a:t>Specifically two types of profits:</a:t>
            </a:r>
          </a:p>
          <a:p>
            <a:pPr marL="486900" lvl="3" indent="-342900">
              <a:lnSpc>
                <a:spcPct val="140000"/>
              </a:lnSpc>
              <a:spcBef>
                <a:spcPts val="0"/>
              </a:spcBef>
              <a:spcAft>
                <a:spcPts val="0"/>
              </a:spcAft>
              <a:buFont typeface="+mj-lt"/>
              <a:buAutoNum type="arabicPeriod"/>
              <a:defRPr/>
            </a:pPr>
            <a:r>
              <a:rPr lang="en-IN" sz="1200" dirty="0">
                <a:solidFill>
                  <a:schemeClr val="bg1"/>
                </a:solidFill>
                <a:latin typeface="Arial" panose="020B0604020202020204" pitchFamily="34" charset="0"/>
                <a:cs typeface="Arial" panose="020B0604020202020204" pitchFamily="34" charset="0"/>
              </a:rPr>
              <a:t>Gross Profit  =  Revenue – Direct costs </a:t>
            </a:r>
          </a:p>
          <a:p>
            <a:pPr marL="486900" lvl="3" indent="-342900">
              <a:lnSpc>
                <a:spcPct val="140000"/>
              </a:lnSpc>
              <a:spcBef>
                <a:spcPts val="0"/>
              </a:spcBef>
              <a:spcAft>
                <a:spcPts val="0"/>
              </a:spcAft>
              <a:buFont typeface="+mj-lt"/>
              <a:buAutoNum type="arabicPeriod"/>
              <a:defRPr/>
            </a:pPr>
            <a:r>
              <a:rPr lang="en-IN" sz="1200" dirty="0">
                <a:solidFill>
                  <a:schemeClr val="bg1"/>
                </a:solidFill>
                <a:latin typeface="Arial" panose="020B0604020202020204" pitchFamily="34" charset="0"/>
                <a:cs typeface="Arial" panose="020B0604020202020204" pitchFamily="34" charset="0"/>
              </a:rPr>
              <a:t>Net Profit =  Gross Profit –  Indirect cost</a:t>
            </a:r>
          </a:p>
          <a:p>
            <a:pPr marL="285750" lvl="1" indent="-285750">
              <a:lnSpc>
                <a:spcPct val="140000"/>
              </a:lnSpc>
              <a:spcBef>
                <a:spcPts val="0"/>
              </a:spcBef>
              <a:spcAft>
                <a:spcPts val="0"/>
              </a:spcAft>
              <a:buFont typeface="Arial" pitchFamily="34" charset="0"/>
              <a:buChar char="•"/>
              <a:defRPr/>
            </a:pPr>
            <a:r>
              <a:rPr lang="en-IN" sz="1600" dirty="0">
                <a:solidFill>
                  <a:schemeClr val="bg1"/>
                </a:solidFill>
                <a:latin typeface="Arial" panose="020B0604020202020204" pitchFamily="34" charset="0"/>
                <a:cs typeface="Arial" panose="020B0604020202020204" pitchFamily="34" charset="0"/>
              </a:rPr>
              <a:t>We can also rewrite the formula Net profit = Revenues – (Direct costs + Indirect costs)</a:t>
            </a:r>
          </a:p>
          <a:p>
            <a:pPr marL="285750" lvl="1" indent="-285750">
              <a:lnSpc>
                <a:spcPct val="140000"/>
              </a:lnSpc>
              <a:spcBef>
                <a:spcPts val="0"/>
              </a:spcBef>
              <a:spcAft>
                <a:spcPts val="0"/>
              </a:spcAft>
              <a:buFont typeface="Arial" pitchFamily="34" charset="0"/>
              <a:buChar char="•"/>
              <a:defRPr/>
            </a:pPr>
            <a:r>
              <a:rPr lang="en-IN" sz="1600" dirty="0">
                <a:solidFill>
                  <a:schemeClr val="bg1"/>
                </a:solidFill>
                <a:latin typeface="Arial" panose="020B0604020202020204" pitchFamily="34" charset="0"/>
                <a:cs typeface="Arial" panose="020B0604020202020204" pitchFamily="34" charset="0"/>
              </a:rPr>
              <a:t>Direct cost = Cost of opening raw material inventory + Cost of raw material used in production + Labour cost – Cost of closing raw material inventory </a:t>
            </a:r>
          </a:p>
          <a:p>
            <a:pPr marL="285750" lvl="1" indent="-285750">
              <a:lnSpc>
                <a:spcPct val="140000"/>
              </a:lnSpc>
              <a:spcBef>
                <a:spcPts val="0"/>
              </a:spcBef>
              <a:spcAft>
                <a:spcPts val="0"/>
              </a:spcAft>
              <a:buFont typeface="Arial" pitchFamily="34" charset="0"/>
              <a:buChar char="•"/>
              <a:defRPr/>
            </a:pPr>
            <a:r>
              <a:rPr lang="en-IN" sz="1600" dirty="0">
                <a:solidFill>
                  <a:schemeClr val="bg1"/>
                </a:solidFill>
                <a:latin typeface="Arial" panose="020B0604020202020204" pitchFamily="34" charset="0"/>
                <a:cs typeface="Arial" panose="020B0604020202020204" pitchFamily="34" charset="0"/>
              </a:rPr>
              <a:t>Cost of closing inventory is not included in the P&amp;L</a:t>
            </a:r>
            <a:endParaRPr lang="mr-IN" sz="1600" dirty="0">
              <a:solidFill>
                <a:schemeClr val="bg1"/>
              </a:solidFill>
              <a:latin typeface="Arial" panose="020B0604020202020204" pitchFamily="34" charset="0"/>
              <a:cs typeface="Arial" pitchFamily="34" charset="0"/>
            </a:endParaRPr>
          </a:p>
        </p:txBody>
      </p:sp>
      <p:sp>
        <p:nvSpPr>
          <p:cNvPr id="37894" name="TextBox 5"/>
          <p:cNvSpPr txBox="1">
            <a:spLocks noChangeArrowheads="1"/>
          </p:cNvSpPr>
          <p:nvPr/>
        </p:nvSpPr>
        <p:spPr bwMode="auto">
          <a:xfrm>
            <a:off x="762000" y="609600"/>
            <a:ext cx="3505200" cy="708025"/>
          </a:xfrm>
          <a:prstGeom prst="rect">
            <a:avLst/>
          </a:prstGeom>
          <a:noFill/>
          <a:ln w="9525">
            <a:noFill/>
            <a:miter lim="800000"/>
            <a:headEnd/>
            <a:tailEnd/>
          </a:ln>
        </p:spPr>
        <p:txBody>
          <a:bodyPr>
            <a:spAutoFit/>
          </a:bodyPr>
          <a:lstStyle/>
          <a:p>
            <a:pPr algn="ctr"/>
            <a:r>
              <a:rPr lang="en-US" sz="4000" dirty="0">
                <a:solidFill>
                  <a:schemeClr val="bg1"/>
                </a:solidFill>
                <a:latin typeface="Bradley Hand ITC" pitchFamily="66" charset="0"/>
              </a:rPr>
              <a:t>Key Points</a:t>
            </a:r>
          </a:p>
        </p:txBody>
      </p:sp>
      <p:sp>
        <p:nvSpPr>
          <p:cNvPr id="6" name="Slide Number Placeholder 5"/>
          <p:cNvSpPr>
            <a:spLocks noGrp="1"/>
          </p:cNvSpPr>
          <p:nvPr>
            <p:ph type="sldNum" sz="quarter" idx="10"/>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D6AE024A-01C2-4478-AAEF-CFA86F87CECE}" type="slidenum">
              <a:rPr lang="en-US" sz="1600" b="1" smtClean="0">
                <a:solidFill>
                  <a:schemeClr val="bg1"/>
                </a:solidFill>
              </a:rPr>
              <a:pPr algn="ctr" fontAlgn="base">
                <a:spcBef>
                  <a:spcPct val="0"/>
                </a:spcBef>
                <a:spcAft>
                  <a:spcPct val="0"/>
                </a:spcAft>
                <a:defRPr/>
              </a:pPr>
              <a:t>51</a:t>
            </a:fld>
            <a:endParaRPr lang="mr-IN" sz="1600" b="1" dirty="0">
              <a:solidFill>
                <a:schemeClr val="bg1"/>
              </a:solidFill>
            </a:endParaRPr>
          </a:p>
        </p:txBody>
      </p:sp>
      <p:sp>
        <p:nvSpPr>
          <p:cNvPr id="7" name="TextBox 6"/>
          <p:cNvSpPr txBox="1"/>
          <p:nvPr/>
        </p:nvSpPr>
        <p:spPr>
          <a:xfrm>
            <a:off x="4724400" y="1317625"/>
            <a:ext cx="4038600" cy="5311775"/>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85750" lvl="1" indent="-285750">
              <a:lnSpc>
                <a:spcPct val="140000"/>
              </a:lnSpc>
              <a:spcBef>
                <a:spcPts val="0"/>
              </a:spcBef>
              <a:spcAft>
                <a:spcPts val="0"/>
              </a:spcAft>
              <a:buFont typeface="Arial" pitchFamily="34" charset="0"/>
              <a:buChar char="•"/>
              <a:defRPr/>
            </a:pPr>
            <a:r>
              <a:rPr lang="en-IN" dirty="0" err="1">
                <a:solidFill>
                  <a:schemeClr val="bg1"/>
                </a:solidFill>
                <a:latin typeface="Kruti Dev 010" pitchFamily="2" charset="0"/>
                <a:cs typeface="Arial" panose="020B0604020202020204" pitchFamily="34" charset="0"/>
              </a:rPr>
              <a:t>lkekU</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rkSj</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ij</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ge</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ykHk</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dks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ykHk</a:t>
            </a:r>
            <a:r>
              <a:rPr lang="en-IN" dirty="0">
                <a:solidFill>
                  <a:schemeClr val="bg1"/>
                </a:solidFill>
                <a:latin typeface="Kruti Dev 010" pitchFamily="2" charset="0"/>
                <a:cs typeface="Arial" panose="020B0604020202020204" pitchFamily="34" charset="0"/>
              </a:rPr>
              <a:t> </a:t>
            </a:r>
            <a:r>
              <a:rPr lang="en-IN" sz="1400"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fjosU;q</a:t>
            </a:r>
            <a:r>
              <a:rPr lang="en-IN" dirty="0">
                <a:solidFill>
                  <a:schemeClr val="bg1"/>
                </a:solidFill>
                <a:latin typeface="Kruti Dev 010" pitchFamily="2" charset="0"/>
                <a:cs typeface="Arial" panose="020B0604020202020204" pitchFamily="34" charset="0"/>
              </a:rPr>
              <a:t> &amp; </a:t>
            </a:r>
            <a:r>
              <a:rPr lang="en-IN" dirty="0" err="1">
                <a:solidFill>
                  <a:schemeClr val="bg1"/>
                </a:solidFill>
                <a:latin typeface="Kruti Dev 010" pitchFamily="2" charset="0"/>
                <a:cs typeface="Arial" panose="020B0604020202020204" pitchFamily="34" charset="0"/>
              </a:rPr>
              <a:t>ykxr</a:t>
            </a:r>
            <a:r>
              <a:rPr lang="en-IN" dirty="0">
                <a:solidFill>
                  <a:schemeClr val="bg1"/>
                </a:solidFill>
                <a:latin typeface="Kruti Dev 010" pitchFamily="2" charset="0"/>
                <a:cs typeface="Arial" panose="020B0604020202020204" pitchFamily="34" charset="0"/>
              </a:rPr>
              <a:t> ds :</a:t>
            </a:r>
            <a:r>
              <a:rPr lang="en-IN" dirty="0" err="1">
                <a:solidFill>
                  <a:schemeClr val="bg1"/>
                </a:solidFill>
                <a:latin typeface="Kruti Dev 010" pitchFamily="2" charset="0"/>
                <a:cs typeface="Arial" panose="020B0604020202020204" pitchFamily="34" charset="0"/>
              </a:rPr>
              <a:t>i</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esa</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ikfjHkkf"kr</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dj</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ldrs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gSa</a:t>
            </a:r>
            <a:endParaRPr lang="en-IN" dirty="0">
              <a:solidFill>
                <a:schemeClr val="bg1"/>
              </a:solidFill>
              <a:latin typeface="Kruti Dev 010" pitchFamily="2" charset="0"/>
              <a:cs typeface="Arial" panose="020B0604020202020204" pitchFamily="34" charset="0"/>
            </a:endParaRPr>
          </a:p>
          <a:p>
            <a:pPr marL="285750" lvl="1" indent="-285750">
              <a:lnSpc>
                <a:spcPct val="140000"/>
              </a:lnSpc>
              <a:spcBef>
                <a:spcPts val="0"/>
              </a:spcBef>
              <a:spcAft>
                <a:spcPts val="0"/>
              </a:spcAft>
              <a:buFont typeface="Arial" pitchFamily="34" charset="0"/>
              <a:buChar char="•"/>
              <a:defRPr/>
            </a:pPr>
            <a:endParaRPr lang="en-IN" sz="1000" dirty="0">
              <a:solidFill>
                <a:schemeClr val="bg1"/>
              </a:solidFill>
              <a:latin typeface="Kruti Dev 010" pitchFamily="2" charset="0"/>
              <a:cs typeface="Arial" panose="020B0604020202020204" pitchFamily="34" charset="0"/>
            </a:endParaRPr>
          </a:p>
          <a:p>
            <a:pPr marL="285750" lvl="1" indent="-285750">
              <a:lnSpc>
                <a:spcPct val="140000"/>
              </a:lnSpc>
              <a:spcBef>
                <a:spcPts val="0"/>
              </a:spcBef>
              <a:spcAft>
                <a:spcPts val="0"/>
              </a:spcAft>
              <a:buFont typeface="Arial" pitchFamily="34" charset="0"/>
              <a:buChar char="•"/>
              <a:defRPr/>
            </a:pPr>
            <a:r>
              <a:rPr lang="en-IN" dirty="0" err="1">
                <a:solidFill>
                  <a:schemeClr val="bg1"/>
                </a:solidFill>
                <a:latin typeface="Kruti Dev 010" pitchFamily="2" charset="0"/>
                <a:cs typeface="Arial" panose="020B0604020202020204" pitchFamily="34" charset="0"/>
              </a:rPr>
              <a:t>fo’ks"k</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i</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ls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ykHk</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ds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nks</a:t>
            </a:r>
            <a:r>
              <a:rPr lang="en-IN" dirty="0">
                <a:solidFill>
                  <a:schemeClr val="bg1"/>
                </a:solidFill>
                <a:latin typeface="Kruti Dev 010" pitchFamily="2" charset="0"/>
                <a:cs typeface="Arial" panose="020B0604020202020204" pitchFamily="34" charset="0"/>
              </a:rPr>
              <a:t> en </a:t>
            </a:r>
            <a:r>
              <a:rPr lang="en-IN" dirty="0" err="1">
                <a:solidFill>
                  <a:schemeClr val="bg1"/>
                </a:solidFill>
                <a:latin typeface="Kruti Dev 010" pitchFamily="2" charset="0"/>
                <a:cs typeface="Arial" panose="020B0604020202020204" pitchFamily="34" charset="0"/>
              </a:rPr>
              <a:t>gksrs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gSa</a:t>
            </a:r>
            <a:r>
              <a:rPr lang="en-IN" dirty="0">
                <a:solidFill>
                  <a:schemeClr val="bg1"/>
                </a:solidFill>
                <a:latin typeface="Kruti Dev 010" pitchFamily="2" charset="0"/>
                <a:cs typeface="Arial" panose="020B0604020202020204" pitchFamily="34" charset="0"/>
              </a:rPr>
              <a:t>%</a:t>
            </a:r>
          </a:p>
          <a:p>
            <a:pPr marL="486900" lvl="3" indent="-342900">
              <a:lnSpc>
                <a:spcPct val="140000"/>
              </a:lnSpc>
              <a:spcBef>
                <a:spcPts val="0"/>
              </a:spcBef>
              <a:spcAft>
                <a:spcPts val="0"/>
              </a:spcAft>
              <a:buFont typeface="+mj-lt"/>
              <a:buAutoNum type="arabicPeriod"/>
              <a:defRPr/>
            </a:pPr>
            <a:r>
              <a:rPr lang="en-IN" sz="1400" dirty="0">
                <a:solidFill>
                  <a:schemeClr val="bg1"/>
                </a:solidFill>
                <a:latin typeface="Kruti Dev 010" pitchFamily="2" charset="0"/>
                <a:cs typeface="Arial" panose="020B0604020202020204" pitchFamily="34" charset="0"/>
              </a:rPr>
              <a:t> </a:t>
            </a:r>
            <a:r>
              <a:rPr lang="en-IN" sz="1400" dirty="0" err="1">
                <a:solidFill>
                  <a:schemeClr val="bg1"/>
                </a:solidFill>
                <a:latin typeface="Kruti Dev 010" pitchFamily="2" charset="0"/>
                <a:cs typeface="Arial" panose="020B0604020202020204" pitchFamily="34" charset="0"/>
              </a:rPr>
              <a:t>ldy</a:t>
            </a:r>
            <a:r>
              <a:rPr lang="en-IN" sz="1400" dirty="0">
                <a:solidFill>
                  <a:schemeClr val="bg1"/>
                </a:solidFill>
                <a:latin typeface="Kruti Dev 010" pitchFamily="2" charset="0"/>
                <a:cs typeface="Arial" panose="020B0604020202020204" pitchFamily="34" charset="0"/>
              </a:rPr>
              <a:t> </a:t>
            </a:r>
            <a:r>
              <a:rPr lang="en-IN" sz="1400" dirty="0" err="1">
                <a:solidFill>
                  <a:schemeClr val="bg1"/>
                </a:solidFill>
                <a:latin typeface="Kruti Dev 010" pitchFamily="2" charset="0"/>
                <a:cs typeface="Arial" panose="020B0604020202020204" pitchFamily="34" charset="0"/>
              </a:rPr>
              <a:t>ykHk</a:t>
            </a:r>
            <a:r>
              <a:rPr lang="en-IN" sz="1400" dirty="0">
                <a:solidFill>
                  <a:schemeClr val="bg1"/>
                </a:solidFill>
                <a:latin typeface="Kruti Dev 010" pitchFamily="2" charset="0"/>
                <a:cs typeface="Arial" panose="020B0604020202020204" pitchFamily="34" charset="0"/>
              </a:rPr>
              <a:t> = </a:t>
            </a:r>
            <a:r>
              <a:rPr lang="en-IN" sz="1400" dirty="0" err="1">
                <a:solidFill>
                  <a:schemeClr val="bg1"/>
                </a:solidFill>
                <a:latin typeface="Kruti Dev 010" pitchFamily="2" charset="0"/>
                <a:cs typeface="Arial" panose="020B0604020202020204" pitchFamily="34" charset="0"/>
              </a:rPr>
              <a:t>fjosU;q</a:t>
            </a:r>
            <a:r>
              <a:rPr lang="en-IN" sz="1400" dirty="0">
                <a:solidFill>
                  <a:schemeClr val="bg1"/>
                </a:solidFill>
                <a:latin typeface="Kruti Dev 010" pitchFamily="2" charset="0"/>
                <a:cs typeface="Arial" panose="020B0604020202020204" pitchFamily="34" charset="0"/>
              </a:rPr>
              <a:t> &amp; </a:t>
            </a:r>
            <a:r>
              <a:rPr lang="en-IN" sz="1400" dirty="0" err="1">
                <a:solidFill>
                  <a:schemeClr val="bg1"/>
                </a:solidFill>
                <a:latin typeface="Kruti Dev 010" pitchFamily="2" charset="0"/>
                <a:cs typeface="Arial" panose="020B0604020202020204" pitchFamily="34" charset="0"/>
              </a:rPr>
              <a:t>izR</a:t>
            </a:r>
            <a:r>
              <a:rPr lang="en-IN" sz="1400" dirty="0">
                <a:solidFill>
                  <a:schemeClr val="bg1"/>
                </a:solidFill>
                <a:latin typeface="Kruti Dev 010" pitchFamily="2" charset="0"/>
                <a:cs typeface="Arial" panose="020B0604020202020204" pitchFamily="34" charset="0"/>
              </a:rPr>
              <a:t>;{k </a:t>
            </a:r>
            <a:r>
              <a:rPr lang="en-IN" sz="1400" dirty="0" err="1">
                <a:solidFill>
                  <a:schemeClr val="bg1"/>
                </a:solidFill>
                <a:latin typeface="Kruti Dev 010" pitchFamily="2" charset="0"/>
                <a:cs typeface="Arial" panose="020B0604020202020204" pitchFamily="34" charset="0"/>
              </a:rPr>
              <a:t>ykxr</a:t>
            </a:r>
            <a:endParaRPr lang="en-IN" sz="1400" dirty="0">
              <a:solidFill>
                <a:schemeClr val="bg1"/>
              </a:solidFill>
              <a:latin typeface="Kruti Dev 010" pitchFamily="2" charset="0"/>
              <a:cs typeface="Arial" panose="020B0604020202020204" pitchFamily="34" charset="0"/>
            </a:endParaRPr>
          </a:p>
          <a:p>
            <a:pPr marL="486900" lvl="3" indent="-342900">
              <a:lnSpc>
                <a:spcPct val="140000"/>
              </a:lnSpc>
              <a:spcBef>
                <a:spcPts val="0"/>
              </a:spcBef>
              <a:spcAft>
                <a:spcPts val="0"/>
              </a:spcAft>
              <a:buFont typeface="+mj-lt"/>
              <a:buAutoNum type="arabicPeriod"/>
              <a:defRPr/>
            </a:pPr>
            <a:r>
              <a:rPr lang="en-IN" sz="1400" dirty="0">
                <a:solidFill>
                  <a:schemeClr val="bg1"/>
                </a:solidFill>
                <a:latin typeface="Kruti Dev 010" pitchFamily="2" charset="0"/>
                <a:cs typeface="Arial" panose="020B0604020202020204" pitchFamily="34" charset="0"/>
              </a:rPr>
              <a:t> '</a:t>
            </a:r>
            <a:r>
              <a:rPr lang="en-IN" sz="1400" dirty="0" err="1">
                <a:solidFill>
                  <a:schemeClr val="bg1"/>
                </a:solidFill>
                <a:latin typeface="Kruti Dev 010" pitchFamily="2" charset="0"/>
                <a:cs typeface="Arial" panose="020B0604020202020204" pitchFamily="34" charset="0"/>
              </a:rPr>
              <a:t>kq</a:t>
            </a:r>
            <a:r>
              <a:rPr lang="en-IN" sz="1400" dirty="0">
                <a:solidFill>
                  <a:schemeClr val="bg1"/>
                </a:solidFill>
                <a:latin typeface="Kruti Dev 010" pitchFamily="2" charset="0"/>
                <a:cs typeface="Arial" panose="020B0604020202020204" pitchFamily="34" charset="0"/>
              </a:rPr>
              <a:t>) </a:t>
            </a:r>
            <a:r>
              <a:rPr lang="en-IN" sz="1400" dirty="0" err="1">
                <a:solidFill>
                  <a:schemeClr val="bg1"/>
                </a:solidFill>
                <a:latin typeface="Kruti Dev 010" pitchFamily="2" charset="0"/>
                <a:cs typeface="Arial" panose="020B0604020202020204" pitchFamily="34" charset="0"/>
              </a:rPr>
              <a:t>ykHk</a:t>
            </a:r>
            <a:r>
              <a:rPr lang="en-IN" sz="1400" dirty="0">
                <a:solidFill>
                  <a:schemeClr val="bg1"/>
                </a:solidFill>
                <a:latin typeface="Kruti Dev 010" pitchFamily="2" charset="0"/>
                <a:cs typeface="Arial" panose="020B0604020202020204" pitchFamily="34" charset="0"/>
              </a:rPr>
              <a:t> = </a:t>
            </a:r>
            <a:r>
              <a:rPr lang="en-IN" sz="1400" dirty="0" err="1">
                <a:solidFill>
                  <a:schemeClr val="bg1"/>
                </a:solidFill>
                <a:latin typeface="Kruti Dev 010" pitchFamily="2" charset="0"/>
                <a:cs typeface="Arial" panose="020B0604020202020204" pitchFamily="34" charset="0"/>
              </a:rPr>
              <a:t>ldy</a:t>
            </a:r>
            <a:r>
              <a:rPr lang="en-IN" sz="1400" dirty="0">
                <a:solidFill>
                  <a:schemeClr val="bg1"/>
                </a:solidFill>
                <a:latin typeface="Kruti Dev 010" pitchFamily="2" charset="0"/>
                <a:cs typeface="Arial" panose="020B0604020202020204" pitchFamily="34" charset="0"/>
              </a:rPr>
              <a:t> </a:t>
            </a:r>
            <a:r>
              <a:rPr lang="en-IN" sz="1400" dirty="0" err="1">
                <a:solidFill>
                  <a:schemeClr val="bg1"/>
                </a:solidFill>
                <a:latin typeface="Kruti Dev 010" pitchFamily="2" charset="0"/>
                <a:cs typeface="Arial" panose="020B0604020202020204" pitchFamily="34" charset="0"/>
              </a:rPr>
              <a:t>ykHk</a:t>
            </a:r>
            <a:r>
              <a:rPr lang="en-IN" sz="1400" dirty="0">
                <a:solidFill>
                  <a:schemeClr val="bg1"/>
                </a:solidFill>
                <a:latin typeface="Kruti Dev 010" pitchFamily="2" charset="0"/>
                <a:cs typeface="Arial" panose="020B0604020202020204" pitchFamily="34" charset="0"/>
              </a:rPr>
              <a:t> &amp; </a:t>
            </a:r>
            <a:r>
              <a:rPr lang="en-IN" sz="1400" dirty="0" err="1">
                <a:solidFill>
                  <a:schemeClr val="bg1"/>
                </a:solidFill>
                <a:latin typeface="Kruti Dev 010" pitchFamily="2" charset="0"/>
                <a:cs typeface="Arial" panose="020B0604020202020204" pitchFamily="34" charset="0"/>
              </a:rPr>
              <a:t>vizR</a:t>
            </a:r>
            <a:r>
              <a:rPr lang="en-IN" sz="1400" dirty="0">
                <a:solidFill>
                  <a:schemeClr val="bg1"/>
                </a:solidFill>
                <a:latin typeface="Kruti Dev 010" pitchFamily="2" charset="0"/>
                <a:cs typeface="Arial" panose="020B0604020202020204" pitchFamily="34" charset="0"/>
              </a:rPr>
              <a:t>;{k </a:t>
            </a:r>
            <a:r>
              <a:rPr lang="en-IN" sz="1400" dirty="0" err="1">
                <a:solidFill>
                  <a:schemeClr val="bg1"/>
                </a:solidFill>
                <a:latin typeface="Kruti Dev 010" pitchFamily="2" charset="0"/>
                <a:cs typeface="Arial" panose="020B0604020202020204" pitchFamily="34" charset="0"/>
              </a:rPr>
              <a:t>ykxr</a:t>
            </a:r>
            <a:endParaRPr lang="en-IN" sz="1400" dirty="0">
              <a:solidFill>
                <a:schemeClr val="bg1"/>
              </a:solidFill>
              <a:latin typeface="Kruti Dev 010" pitchFamily="2" charset="0"/>
              <a:cs typeface="Arial" panose="020B0604020202020204" pitchFamily="34" charset="0"/>
            </a:endParaRPr>
          </a:p>
          <a:p>
            <a:pPr marL="486900" lvl="3" indent="-342900">
              <a:lnSpc>
                <a:spcPct val="140000"/>
              </a:lnSpc>
              <a:spcBef>
                <a:spcPts val="0"/>
              </a:spcBef>
              <a:spcAft>
                <a:spcPts val="0"/>
              </a:spcAft>
              <a:buFont typeface="+mj-lt"/>
              <a:buAutoNum type="arabicPeriod"/>
              <a:defRPr/>
            </a:pPr>
            <a:endParaRPr lang="en-IN" sz="1100" dirty="0">
              <a:solidFill>
                <a:schemeClr val="bg1"/>
              </a:solidFill>
              <a:latin typeface="Kruti Dev 010" pitchFamily="2" charset="0"/>
              <a:cs typeface="Arial" panose="020B0604020202020204" pitchFamily="34" charset="0"/>
            </a:endParaRPr>
          </a:p>
          <a:p>
            <a:pPr marL="285750" lvl="1" indent="-285750">
              <a:lnSpc>
                <a:spcPct val="140000"/>
              </a:lnSpc>
              <a:spcBef>
                <a:spcPts val="0"/>
              </a:spcBef>
              <a:spcAft>
                <a:spcPts val="0"/>
              </a:spcAft>
              <a:buFont typeface="Arial" pitchFamily="34" charset="0"/>
              <a:buChar char="•"/>
              <a:defRPr/>
            </a:pPr>
            <a:r>
              <a:rPr lang="en-IN" dirty="0" err="1">
                <a:solidFill>
                  <a:schemeClr val="bg1"/>
                </a:solidFill>
                <a:latin typeface="Kruti Dev 010" pitchFamily="2" charset="0"/>
                <a:cs typeface="Arial" panose="020B0604020202020204" pitchFamily="34" charset="0"/>
              </a:rPr>
              <a:t>ge</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lw</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dks</a:t>
            </a:r>
            <a:r>
              <a:rPr lang="en-IN" dirty="0">
                <a:solidFill>
                  <a:schemeClr val="bg1"/>
                </a:solidFill>
                <a:latin typeface="Kruti Dev 010" pitchFamily="2" charset="0"/>
                <a:cs typeface="Arial" panose="020B0604020202020204" pitchFamily="34" charset="0"/>
              </a:rPr>
              <a:t> bl </a:t>
            </a:r>
            <a:r>
              <a:rPr lang="en-IN" dirty="0" err="1">
                <a:solidFill>
                  <a:schemeClr val="bg1"/>
                </a:solidFill>
                <a:latin typeface="Kruti Dev 010" pitchFamily="2" charset="0"/>
                <a:cs typeface="Arial" panose="020B0604020202020204" pitchFamily="34" charset="0"/>
              </a:rPr>
              <a:t>izdkj</a:t>
            </a:r>
            <a:r>
              <a:rPr lang="en-IN" dirty="0">
                <a:solidFill>
                  <a:schemeClr val="bg1"/>
                </a:solidFill>
                <a:latin typeface="Kruti Dev 010" pitchFamily="2" charset="0"/>
                <a:cs typeface="Arial" panose="020B0604020202020204" pitchFamily="34" charset="0"/>
              </a:rPr>
              <a:t> ls </a:t>
            </a:r>
            <a:r>
              <a:rPr lang="en-IN" dirty="0" err="1">
                <a:solidFill>
                  <a:schemeClr val="bg1"/>
                </a:solidFill>
                <a:latin typeface="Kruti Dev 010" pitchFamily="2" charset="0"/>
                <a:cs typeface="Arial" panose="020B0604020202020204" pitchFamily="34" charset="0"/>
              </a:rPr>
              <a:t>fy</a:t>
            </a:r>
            <a:r>
              <a:rPr lang="en-IN" dirty="0">
                <a:solidFill>
                  <a:schemeClr val="bg1"/>
                </a:solidFill>
                <a:latin typeface="Kruti Dev 010" pitchFamily="2" charset="0"/>
                <a:cs typeface="Arial" panose="020B0604020202020204" pitchFamily="34" charset="0"/>
              </a:rPr>
              <a:t>[k </a:t>
            </a:r>
            <a:r>
              <a:rPr lang="en-IN" dirty="0" err="1">
                <a:solidFill>
                  <a:schemeClr val="bg1"/>
                </a:solidFill>
                <a:latin typeface="Kruti Dev 010" pitchFamily="2" charset="0"/>
                <a:cs typeface="Arial" panose="020B0604020202020204" pitchFamily="34" charset="0"/>
              </a:rPr>
              <a:t>ldrs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gSa</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kq</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ykHk</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fjosU;q</a:t>
            </a:r>
            <a:r>
              <a:rPr lang="en-IN" dirty="0">
                <a:solidFill>
                  <a:schemeClr val="bg1"/>
                </a:solidFill>
                <a:latin typeface="Kruti Dev 010" pitchFamily="2" charset="0"/>
                <a:cs typeface="Arial" panose="020B0604020202020204" pitchFamily="34" charset="0"/>
              </a:rPr>
              <a:t> &amp; ¼izR;{k </a:t>
            </a:r>
            <a:r>
              <a:rPr lang="en-IN" dirty="0" err="1">
                <a:solidFill>
                  <a:schemeClr val="bg1"/>
                </a:solidFill>
                <a:latin typeface="Kruti Dev 010" pitchFamily="2" charset="0"/>
                <a:cs typeface="Arial" panose="020B0604020202020204" pitchFamily="34" charset="0"/>
              </a:rPr>
              <a:t>ykxr$vizR</a:t>
            </a:r>
            <a:r>
              <a:rPr lang="en-IN" dirty="0">
                <a:solidFill>
                  <a:schemeClr val="bg1"/>
                </a:solidFill>
                <a:latin typeface="Kruti Dev 010" pitchFamily="2" charset="0"/>
                <a:cs typeface="Arial" panose="020B0604020202020204" pitchFamily="34" charset="0"/>
              </a:rPr>
              <a:t>;{k ykxr½</a:t>
            </a:r>
          </a:p>
          <a:p>
            <a:pPr marL="285750" lvl="1" indent="-285750">
              <a:lnSpc>
                <a:spcPct val="140000"/>
              </a:lnSpc>
              <a:spcBef>
                <a:spcPts val="0"/>
              </a:spcBef>
              <a:spcAft>
                <a:spcPts val="0"/>
              </a:spcAft>
              <a:buFont typeface="Arial" pitchFamily="34" charset="0"/>
              <a:buChar char="•"/>
              <a:defRPr/>
            </a:pPr>
            <a:endParaRPr lang="en-IN" sz="900" dirty="0">
              <a:solidFill>
                <a:schemeClr val="bg1"/>
              </a:solidFill>
              <a:latin typeface="Kruti Dev 010" pitchFamily="2" charset="0"/>
              <a:cs typeface="Arial" panose="020B0604020202020204" pitchFamily="34" charset="0"/>
            </a:endParaRPr>
          </a:p>
          <a:p>
            <a:pPr marL="285750" lvl="1" indent="-285750">
              <a:lnSpc>
                <a:spcPct val="140000"/>
              </a:lnSpc>
              <a:spcBef>
                <a:spcPts val="0"/>
              </a:spcBef>
              <a:spcAft>
                <a:spcPts val="0"/>
              </a:spcAft>
              <a:buFont typeface="Arial" pitchFamily="34" charset="0"/>
              <a:buChar char="•"/>
              <a:defRPr/>
            </a:pPr>
            <a:r>
              <a:rPr lang="en-US" dirty="0" err="1">
                <a:solidFill>
                  <a:schemeClr val="bg1"/>
                </a:solidFill>
                <a:latin typeface="Kruti Dev 010" pitchFamily="2" charset="0"/>
              </a:rPr>
              <a:t>izR</a:t>
            </a:r>
            <a:r>
              <a:rPr lang="en-US" dirty="0">
                <a:solidFill>
                  <a:schemeClr val="bg1"/>
                </a:solidFill>
                <a:latin typeface="Kruti Dev 010" pitchFamily="2" charset="0"/>
              </a:rPr>
              <a:t>;{k </a:t>
            </a:r>
            <a:r>
              <a:rPr lang="en-US" dirty="0" err="1">
                <a:solidFill>
                  <a:schemeClr val="bg1"/>
                </a:solidFill>
                <a:latin typeface="Kruti Dev 010" pitchFamily="2" charset="0"/>
              </a:rPr>
              <a:t>ykxr</a:t>
            </a:r>
            <a:r>
              <a:rPr lang="en-US" dirty="0">
                <a:solidFill>
                  <a:schemeClr val="bg1"/>
                </a:solidFill>
                <a:latin typeface="Kruti Dev 010" pitchFamily="2" charset="0"/>
              </a:rPr>
              <a:t> </a:t>
            </a:r>
            <a:r>
              <a:rPr lang="en-US" sz="1400" dirty="0">
                <a:solidFill>
                  <a:schemeClr val="bg1"/>
                </a:solidFill>
                <a:latin typeface="Kruti Dev 010" pitchFamily="2" charset="0"/>
              </a:rPr>
              <a:t>=</a:t>
            </a:r>
            <a:r>
              <a:rPr lang="en-US" dirty="0">
                <a:solidFill>
                  <a:schemeClr val="bg1"/>
                </a:solidFill>
                <a:latin typeface="Kruti Dev 010" pitchFamily="2" charset="0"/>
              </a:rPr>
              <a:t> ’</a:t>
            </a:r>
            <a:r>
              <a:rPr lang="en-US" dirty="0" err="1">
                <a:solidFill>
                  <a:schemeClr val="bg1"/>
                </a:solidFill>
                <a:latin typeface="Kruti Dev 010" pitchFamily="2" charset="0"/>
              </a:rPr>
              <a:t>kq:vkrh</a:t>
            </a:r>
            <a:r>
              <a:rPr lang="en-US" dirty="0">
                <a:solidFill>
                  <a:schemeClr val="bg1"/>
                </a:solidFill>
                <a:latin typeface="Kruti Dev 010" pitchFamily="2" charset="0"/>
              </a:rPr>
              <a:t> </a:t>
            </a:r>
            <a:r>
              <a:rPr lang="en-US" dirty="0" err="1">
                <a:solidFill>
                  <a:schemeClr val="bg1"/>
                </a:solidFill>
                <a:latin typeface="Kruti Dev 010" pitchFamily="2" charset="0"/>
              </a:rPr>
              <a:t>bUosaVªh</a:t>
            </a:r>
            <a:r>
              <a:rPr lang="en-US" dirty="0">
                <a:solidFill>
                  <a:schemeClr val="bg1"/>
                </a:solidFill>
                <a:latin typeface="Kruti Dev 010" pitchFamily="2" charset="0"/>
              </a:rPr>
              <a:t> dh </a:t>
            </a:r>
            <a:r>
              <a:rPr lang="en-US" dirty="0" err="1">
                <a:solidFill>
                  <a:schemeClr val="bg1"/>
                </a:solidFill>
                <a:latin typeface="Kruti Dev 010" pitchFamily="2" charset="0"/>
              </a:rPr>
              <a:t>ykxr</a:t>
            </a:r>
            <a:r>
              <a:rPr lang="en-US" dirty="0">
                <a:solidFill>
                  <a:schemeClr val="bg1"/>
                </a:solidFill>
                <a:latin typeface="Kruti Dev 010" pitchFamily="2" charset="0"/>
              </a:rPr>
              <a:t> $ </a:t>
            </a:r>
            <a:r>
              <a:rPr lang="en-US" dirty="0" err="1">
                <a:solidFill>
                  <a:schemeClr val="bg1"/>
                </a:solidFill>
                <a:latin typeface="Kruti Dev 010" pitchFamily="2" charset="0"/>
              </a:rPr>
              <a:t>mRiknu</a:t>
            </a:r>
            <a:r>
              <a:rPr lang="en-US" dirty="0">
                <a:solidFill>
                  <a:schemeClr val="bg1"/>
                </a:solidFill>
                <a:latin typeface="Kruti Dev 010" pitchFamily="2" charset="0"/>
              </a:rPr>
              <a:t> </a:t>
            </a:r>
            <a:r>
              <a:rPr lang="en-US" dirty="0" err="1">
                <a:solidFill>
                  <a:schemeClr val="bg1"/>
                </a:solidFill>
                <a:latin typeface="Kruti Dev 010" pitchFamily="2" charset="0"/>
              </a:rPr>
              <a:t>esa</a:t>
            </a:r>
            <a:r>
              <a:rPr lang="en-US" dirty="0">
                <a:solidFill>
                  <a:schemeClr val="bg1"/>
                </a:solidFill>
                <a:latin typeface="Kruti Dev 010" pitchFamily="2" charset="0"/>
              </a:rPr>
              <a:t> </a:t>
            </a:r>
            <a:r>
              <a:rPr lang="en-US" dirty="0" err="1">
                <a:solidFill>
                  <a:schemeClr val="bg1"/>
                </a:solidFill>
                <a:latin typeface="Kruti Dev 010" pitchFamily="2" charset="0"/>
              </a:rPr>
              <a:t>mi;ksx</a:t>
            </a:r>
            <a:r>
              <a:rPr lang="en-US" dirty="0">
                <a:solidFill>
                  <a:schemeClr val="bg1"/>
                </a:solidFill>
                <a:latin typeface="Kruti Dev 010" pitchFamily="2" charset="0"/>
              </a:rPr>
              <a:t> </a:t>
            </a:r>
            <a:r>
              <a:rPr lang="en-US" dirty="0" err="1">
                <a:solidFill>
                  <a:schemeClr val="bg1"/>
                </a:solidFill>
                <a:latin typeface="Kruti Dev 010" pitchFamily="2" charset="0"/>
              </a:rPr>
              <a:t>fd</a:t>
            </a:r>
            <a:r>
              <a:rPr lang="en-US" dirty="0">
                <a:solidFill>
                  <a:schemeClr val="bg1"/>
                </a:solidFill>
                <a:latin typeface="Kruti Dev 010" pitchFamily="2" charset="0"/>
              </a:rPr>
              <a:t>, x, </a:t>
            </a:r>
            <a:r>
              <a:rPr lang="en-US" dirty="0" err="1">
                <a:solidFill>
                  <a:schemeClr val="bg1"/>
                </a:solidFill>
                <a:latin typeface="Kruti Dev 010" pitchFamily="2" charset="0"/>
              </a:rPr>
              <a:t>dPps</a:t>
            </a:r>
            <a:r>
              <a:rPr lang="en-US" dirty="0">
                <a:solidFill>
                  <a:schemeClr val="bg1"/>
                </a:solidFill>
                <a:latin typeface="Kruti Dev 010" pitchFamily="2" charset="0"/>
              </a:rPr>
              <a:t> </a:t>
            </a:r>
            <a:r>
              <a:rPr lang="en-US" dirty="0" err="1">
                <a:solidFill>
                  <a:schemeClr val="bg1"/>
                </a:solidFill>
                <a:latin typeface="Kruti Dev 010" pitchFamily="2" charset="0"/>
              </a:rPr>
              <a:t>eky</a:t>
            </a:r>
            <a:r>
              <a:rPr lang="en-US" dirty="0">
                <a:solidFill>
                  <a:schemeClr val="bg1"/>
                </a:solidFill>
                <a:latin typeface="Kruti Dev 010" pitchFamily="2" charset="0"/>
              </a:rPr>
              <a:t> dh </a:t>
            </a:r>
            <a:r>
              <a:rPr lang="en-US" dirty="0" err="1">
                <a:solidFill>
                  <a:schemeClr val="bg1"/>
                </a:solidFill>
                <a:latin typeface="Kruti Dev 010" pitchFamily="2" charset="0"/>
              </a:rPr>
              <a:t>ykxr</a:t>
            </a:r>
            <a:r>
              <a:rPr lang="en-US" dirty="0">
                <a:solidFill>
                  <a:schemeClr val="bg1"/>
                </a:solidFill>
                <a:latin typeface="Kruti Dev 010" pitchFamily="2" charset="0"/>
              </a:rPr>
              <a:t> $ Je </a:t>
            </a:r>
            <a:r>
              <a:rPr lang="en-US" dirty="0" err="1">
                <a:solidFill>
                  <a:schemeClr val="bg1"/>
                </a:solidFill>
                <a:latin typeface="Kruti Dev 010" pitchFamily="2" charset="0"/>
              </a:rPr>
              <a:t>ykxr</a:t>
            </a:r>
            <a:r>
              <a:rPr lang="en-US" dirty="0">
                <a:solidFill>
                  <a:schemeClr val="bg1"/>
                </a:solidFill>
                <a:latin typeface="Kruti Dev 010" pitchFamily="2" charset="0"/>
              </a:rPr>
              <a:t> &amp; cps </a:t>
            </a:r>
            <a:r>
              <a:rPr lang="en-US" dirty="0" err="1">
                <a:solidFill>
                  <a:schemeClr val="bg1"/>
                </a:solidFill>
                <a:latin typeface="Kruti Dev 010" pitchFamily="2" charset="0"/>
              </a:rPr>
              <a:t>bUosaVªh</a:t>
            </a:r>
            <a:r>
              <a:rPr lang="en-US" dirty="0">
                <a:solidFill>
                  <a:schemeClr val="bg1"/>
                </a:solidFill>
                <a:latin typeface="Kruti Dev 010" pitchFamily="2" charset="0"/>
              </a:rPr>
              <a:t> dh </a:t>
            </a:r>
            <a:r>
              <a:rPr lang="en-US" dirty="0" err="1">
                <a:solidFill>
                  <a:schemeClr val="bg1"/>
                </a:solidFill>
                <a:latin typeface="Kruti Dev 010" pitchFamily="2" charset="0"/>
              </a:rPr>
              <a:t>ykxr</a:t>
            </a:r>
            <a:r>
              <a:rPr lang="en-IN" dirty="0">
                <a:solidFill>
                  <a:schemeClr val="bg1"/>
                </a:solidFill>
                <a:latin typeface="Kruti Dev 010" pitchFamily="2" charset="0"/>
                <a:cs typeface="Arial" panose="020B0604020202020204" pitchFamily="34" charset="0"/>
              </a:rPr>
              <a:t> </a:t>
            </a:r>
          </a:p>
          <a:p>
            <a:pPr marL="285750" lvl="1" indent="-285750">
              <a:lnSpc>
                <a:spcPct val="140000"/>
              </a:lnSpc>
              <a:spcBef>
                <a:spcPts val="0"/>
              </a:spcBef>
              <a:spcAft>
                <a:spcPts val="0"/>
              </a:spcAft>
              <a:buFont typeface="Arial" pitchFamily="34" charset="0"/>
              <a:buChar char="•"/>
              <a:defRPr/>
            </a:pPr>
            <a:endParaRPr lang="en-IN" sz="1100" dirty="0">
              <a:solidFill>
                <a:schemeClr val="bg1"/>
              </a:solidFill>
              <a:latin typeface="Kruti Dev 010" pitchFamily="2" charset="0"/>
              <a:cs typeface="Arial" panose="020B0604020202020204" pitchFamily="34" charset="0"/>
            </a:endParaRPr>
          </a:p>
          <a:p>
            <a:pPr marL="285750" lvl="1" indent="-285750">
              <a:lnSpc>
                <a:spcPct val="140000"/>
              </a:lnSpc>
              <a:spcBef>
                <a:spcPts val="0"/>
              </a:spcBef>
              <a:spcAft>
                <a:spcPts val="0"/>
              </a:spcAft>
              <a:buFont typeface="Arial" pitchFamily="34" charset="0"/>
              <a:buChar char="•"/>
              <a:defRPr/>
            </a:pPr>
            <a:r>
              <a:rPr lang="en-IN" dirty="0">
                <a:solidFill>
                  <a:schemeClr val="bg1"/>
                </a:solidFill>
                <a:latin typeface="Kruti Dev 010" pitchFamily="2" charset="0"/>
                <a:cs typeface="Arial" panose="020B0604020202020204" pitchFamily="34" charset="0"/>
              </a:rPr>
              <a:t>cps </a:t>
            </a:r>
            <a:r>
              <a:rPr lang="en-IN" dirty="0" err="1">
                <a:solidFill>
                  <a:schemeClr val="bg1"/>
                </a:solidFill>
                <a:latin typeface="Kruti Dev 010" pitchFamily="2" charset="0"/>
                <a:cs typeface="Arial" panose="020B0604020202020204" pitchFamily="34" charset="0"/>
              </a:rPr>
              <a:t>bUosaVªh</a:t>
            </a:r>
            <a:r>
              <a:rPr lang="en-IN" dirty="0">
                <a:solidFill>
                  <a:schemeClr val="bg1"/>
                </a:solidFill>
                <a:latin typeface="Kruti Dev 010" pitchFamily="2" charset="0"/>
                <a:cs typeface="Arial" panose="020B0604020202020204" pitchFamily="34" charset="0"/>
              </a:rPr>
              <a:t> dh </a:t>
            </a:r>
            <a:r>
              <a:rPr lang="en-IN" dirty="0" err="1">
                <a:solidFill>
                  <a:schemeClr val="bg1"/>
                </a:solidFill>
                <a:latin typeface="Kruti Dev 010" pitchFamily="2" charset="0"/>
                <a:cs typeface="Arial" panose="020B0604020202020204" pitchFamily="34" charset="0"/>
              </a:rPr>
              <a:t>ykxr</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dks</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ih,aM,y</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esa</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lfEefyr</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ugha</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fd;k</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tkrk</a:t>
            </a:r>
            <a:r>
              <a:rPr lang="en-IN" dirty="0">
                <a:solidFill>
                  <a:schemeClr val="bg1"/>
                </a:solidFill>
                <a:latin typeface="Kruti Dev 010" pitchFamily="2" charset="0"/>
                <a:cs typeface="Arial" panose="020B0604020202020204" pitchFamily="34" charset="0"/>
              </a:rPr>
              <a:t> </a:t>
            </a:r>
            <a:r>
              <a:rPr lang="en-IN" dirty="0" err="1">
                <a:solidFill>
                  <a:schemeClr val="bg1"/>
                </a:solidFill>
                <a:latin typeface="Kruti Dev 010" pitchFamily="2" charset="0"/>
                <a:cs typeface="Arial" panose="020B0604020202020204" pitchFamily="34" charset="0"/>
              </a:rPr>
              <a:t>gS</a:t>
            </a:r>
            <a:endParaRPr lang="mr-IN" dirty="0">
              <a:solidFill>
                <a:schemeClr val="bg1"/>
              </a:solidFill>
              <a:latin typeface="Kruti Dev 010" pitchFamily="2" charset="0"/>
              <a:cs typeface="Arial" pitchFamily="34" charset="0"/>
            </a:endParaRPr>
          </a:p>
        </p:txBody>
      </p:sp>
      <p:sp>
        <p:nvSpPr>
          <p:cNvPr id="9" name="TextBox 5"/>
          <p:cNvSpPr txBox="1">
            <a:spLocks noChangeArrowheads="1"/>
          </p:cNvSpPr>
          <p:nvPr/>
        </p:nvSpPr>
        <p:spPr bwMode="auto">
          <a:xfrm>
            <a:off x="5105400" y="609600"/>
            <a:ext cx="3505200" cy="708025"/>
          </a:xfrm>
          <a:prstGeom prst="rect">
            <a:avLst/>
          </a:prstGeom>
          <a:noFill/>
          <a:ln w="9525">
            <a:noFill/>
            <a:miter lim="800000"/>
            <a:headEnd/>
            <a:tailEnd/>
          </a:ln>
        </p:spPr>
        <p:txBody>
          <a:bodyPr>
            <a:spAutoFit/>
          </a:bodyPr>
          <a:lstStyle/>
          <a:p>
            <a:pPr algn="ctr"/>
            <a:r>
              <a:rPr lang="en-US" sz="4000" dirty="0" err="1">
                <a:solidFill>
                  <a:schemeClr val="bg1"/>
                </a:solidFill>
                <a:latin typeface="Kruti Dev 010" pitchFamily="2" charset="0"/>
              </a:rPr>
              <a:t>eq</a:t>
            </a:r>
            <a:r>
              <a:rPr lang="en-US" sz="4000" dirty="0">
                <a:solidFill>
                  <a:schemeClr val="bg1"/>
                </a:solidFill>
                <a:latin typeface="Kruti Dev 010" pitchFamily="2" charset="0"/>
              </a:rPr>
              <a:t>[; </a:t>
            </a:r>
            <a:r>
              <a:rPr lang="en-US" sz="4000" dirty="0" err="1">
                <a:solidFill>
                  <a:schemeClr val="bg1"/>
                </a:solidFill>
                <a:latin typeface="Kruti Dev 010" pitchFamily="2" charset="0"/>
              </a:rPr>
              <a:t>fcanq</a:t>
            </a:r>
            <a:endParaRPr lang="en-US" sz="4000" dirty="0">
              <a:solidFill>
                <a:schemeClr val="bg1"/>
              </a:solidFill>
              <a:latin typeface="Kruti Dev 010" pitchFamily="2" charset="0"/>
            </a:endParaRPr>
          </a:p>
        </p:txBody>
      </p:sp>
    </p:spTree>
    <p:extLst>
      <p:ext uri="{BB962C8B-B14F-4D97-AF65-F5344CB8AC3E}">
        <p14:creationId xmlns:p14="http://schemas.microsoft.com/office/powerpoint/2010/main" val="212874795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5">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5">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5">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7">
                                            <p:txEl>
                                              <p:pRg st="4" end="4"/>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7">
                                            <p:txEl>
                                              <p:pRg st="6" end="6"/>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7">
                                            <p:txEl>
                                              <p:pRg st="8" end="8"/>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nodeType="clickEffect">
                                  <p:stCondLst>
                                    <p:cond delay="0"/>
                                  </p:stCondLst>
                                  <p:childTnLst>
                                    <p:set>
                                      <p:cBhvr>
                                        <p:cTn id="58" dur="1" fill="hold">
                                          <p:stCondLst>
                                            <p:cond delay="0"/>
                                          </p:stCondLst>
                                        </p:cTn>
                                        <p:tgtEl>
                                          <p:spTgt spid="7">
                                            <p:txEl>
                                              <p:pRg st="10" end="1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52</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4419600"/>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P&amp;L</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Revenues, costs and profits</a:t>
            </a:r>
          </a:p>
          <a:p>
            <a:pPr marL="457200" indent="-457200">
              <a:buFont typeface="+mj-lt"/>
              <a:buAutoNum type="arabicPeriod"/>
            </a:pPr>
            <a:r>
              <a:rPr lang="en-US" sz="2000" dirty="0"/>
              <a:t>Components of P&amp;L statement - Revenues and Costs</a:t>
            </a:r>
          </a:p>
          <a:p>
            <a:pPr marL="457200" indent="-457200">
              <a:buFont typeface="+mj-lt"/>
              <a:buAutoNum type="arabicPeriod"/>
            </a:pPr>
            <a:r>
              <a:rPr lang="en-US" sz="2000" dirty="0"/>
              <a:t>Direct costs and Inventory</a:t>
            </a:r>
          </a:p>
          <a:p>
            <a:pPr marL="457200" indent="-457200">
              <a:buFont typeface="+mj-lt"/>
              <a:buAutoNum type="arabicPeriod"/>
            </a:pPr>
            <a:r>
              <a:rPr lang="en-US" sz="2000" dirty="0"/>
              <a:t>Cash and profits are not the same</a:t>
            </a:r>
          </a:p>
          <a:p>
            <a:pPr marL="457200" indent="-457200">
              <a:buFont typeface="+mj-lt"/>
              <a:buAutoNum type="arabicPeriod"/>
            </a:pPr>
            <a:r>
              <a:rPr lang="en-US" sz="2000" dirty="0"/>
              <a:t>P&amp;L and Loans</a:t>
            </a:r>
          </a:p>
          <a:p>
            <a:pPr marL="457200" indent="-457200">
              <a:buFont typeface="+mj-lt"/>
              <a:buAutoNum type="arabicPeriod"/>
            </a:pPr>
            <a:r>
              <a:rPr lang="en-US" sz="2000" dirty="0"/>
              <a:t>Components of P&amp;L statement - Gross profits and Net profits</a:t>
            </a:r>
          </a:p>
          <a:p>
            <a:pPr marL="457200" indent="-457200">
              <a:buFont typeface="+mj-lt"/>
              <a:buAutoNum type="arabicPeriod"/>
            </a:pPr>
            <a:r>
              <a:rPr lang="en-US" sz="2000" dirty="0"/>
              <a:t>Profitability</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000" dirty="0">
                <a:solidFill>
                  <a:srgbClr val="000000"/>
                </a:solidFill>
              </a:rPr>
              <a:t>आय, लागत और लाभ </a:t>
            </a:r>
            <a:endParaRPr lang="en-US" sz="2000" dirty="0">
              <a:solidFill>
                <a:srgbClr val="000000"/>
              </a:solidFill>
            </a:endParaRPr>
          </a:p>
          <a:p>
            <a:pPr marL="457200" lvl="1" indent="-457200" eaLnBrk="1" hangingPunct="1">
              <a:lnSpc>
                <a:spcPct val="150000"/>
              </a:lnSpc>
              <a:buSzPct val="100000"/>
              <a:buFont typeface="+mj-lt"/>
              <a:buAutoNum type="arabicPeriod"/>
              <a:defRPr/>
            </a:pPr>
            <a:r>
              <a:rPr lang="hi-IN" sz="2000" dirty="0">
                <a:solidFill>
                  <a:srgbClr val="000000"/>
                </a:solidFill>
              </a:rPr>
              <a:t>पी एंड एल कथन के घटक - आय और लागत</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प्रत्यक्ष लागत और </a:t>
            </a:r>
            <a:r>
              <a:rPr lang="en-US" sz="2400" b="1" dirty="0" err="1">
                <a:solidFill>
                  <a:srgbClr val="000000"/>
                </a:solidFill>
                <a:latin typeface="Kruti Dev 010" pitchFamily="2" charset="0"/>
              </a:rPr>
              <a:t>bUosaVªh</a:t>
            </a:r>
            <a:endParaRPr lang="en-US" sz="2400" b="1" dirty="0">
              <a:solidFill>
                <a:srgbClr val="000000"/>
              </a:solidFill>
              <a:latin typeface="Kruti Dev 010" pitchFamily="2" charset="0"/>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नकद और लाभ समान नहीं हैं</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और ऋण</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पी एंड एल कथन के घटक - सकल लाभ और शुद्ध मुनाफा</a:t>
            </a: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endParaRPr lang="en-US" sz="2000" dirty="0">
              <a:solidFill>
                <a:srgbClr val="000000"/>
              </a:solidFill>
            </a:endParaRPr>
          </a:p>
          <a:p>
            <a:pPr marL="457200" indent="-457200" eaLnBrk="1" hangingPunct="1">
              <a:buAutoNum type="arabicPeriod" startAt="3"/>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hi-IN" sz="2000" dirty="0">
                <a:solidFill>
                  <a:srgbClr val="000000"/>
                </a:solidFill>
              </a:rPr>
              <a:t>लाभप्रदता</a:t>
            </a:r>
            <a:endParaRPr lang="en-US" sz="2000" dirty="0">
              <a:solidFill>
                <a:srgbClr val="000000"/>
              </a:solidFill>
            </a:endParaRPr>
          </a:p>
        </p:txBody>
      </p:sp>
      <p:sp>
        <p:nvSpPr>
          <p:cNvPr id="9" name="Text Box 17"/>
          <p:cNvSpPr txBox="1">
            <a:spLocks noChangeArrowheads="1"/>
          </p:cNvSpPr>
          <p:nvPr/>
        </p:nvSpPr>
        <p:spPr bwMode="auto">
          <a:xfrm>
            <a:off x="-57150" y="35845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57150" y="32797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6" name="Text Box 17"/>
          <p:cNvSpPr txBox="1">
            <a:spLocks noChangeArrowheads="1"/>
          </p:cNvSpPr>
          <p:nvPr/>
        </p:nvSpPr>
        <p:spPr bwMode="auto">
          <a:xfrm>
            <a:off x="-57150" y="26701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7" name="Text Box 17"/>
          <p:cNvSpPr txBox="1">
            <a:spLocks noChangeArrowheads="1"/>
          </p:cNvSpPr>
          <p:nvPr/>
        </p:nvSpPr>
        <p:spPr bwMode="auto">
          <a:xfrm>
            <a:off x="-57150" y="23653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8" name="Text Box 17"/>
          <p:cNvSpPr txBox="1">
            <a:spLocks noChangeArrowheads="1"/>
          </p:cNvSpPr>
          <p:nvPr/>
        </p:nvSpPr>
        <p:spPr bwMode="auto">
          <a:xfrm>
            <a:off x="-57150" y="14509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328650742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2">
                                            <p:txEl>
                                              <p:pRg st="4" end="4"/>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
                                            <p:txEl>
                                              <p:pRg st="5" end="5"/>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2">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4">
                                            <p:txEl>
                                              <p:pRg st="0" end="0"/>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4">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4">
                                            <p:txEl>
                                              <p:pRg st="2" end="2"/>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4">
                                            <p:txEl>
                                              <p:pRg st="3" end="3"/>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4">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14">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4">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3"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A6B93347-3BF9-49D6-B17E-902656476C62}" type="slidenum">
              <a:rPr lang="en-US" sz="1600" b="1">
                <a:latin typeface="Calibri" pitchFamily="34" charset="0"/>
              </a:rPr>
              <a:pPr algn="ctr"/>
              <a:t>53</a:t>
            </a:fld>
            <a:endParaRPr lang="en-US" sz="1600" b="1">
              <a:latin typeface="Calibri" pitchFamily="34" charset="0"/>
            </a:endParaRPr>
          </a:p>
        </p:txBody>
      </p:sp>
      <p:sp>
        <p:nvSpPr>
          <p:cNvPr id="20484" name="Text Box 2"/>
          <p:cNvSpPr txBox="1">
            <a:spLocks noChangeArrowheads="1"/>
          </p:cNvSpPr>
          <p:nvPr/>
        </p:nvSpPr>
        <p:spPr bwMode="auto">
          <a:xfrm>
            <a:off x="268288" y="1214438"/>
            <a:ext cx="4108450" cy="5141912"/>
          </a:xfrm>
          <a:prstGeom prst="rect">
            <a:avLst/>
          </a:prstGeom>
          <a:noFill/>
          <a:ln w="9525">
            <a:solidFill>
              <a:srgbClr val="000000"/>
            </a:solidFill>
            <a:round/>
            <a:headEnd/>
            <a:tailEnd/>
          </a:ln>
        </p:spPr>
        <p:txBody>
          <a:bodyPr lIns="82945" tIns="41473" rIns="82945" bIns="41473"/>
          <a:lstStyle/>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Profit amounts can be converted to “Profitability” by dividing them by Revenue amount</a:t>
            </a: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US" sz="2000" dirty="0">
              <a:solidFill>
                <a:srgbClr val="000000"/>
              </a:solidFill>
            </a:endParaRP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US" sz="2000" dirty="0">
              <a:solidFill>
                <a:srgbClr val="000000"/>
              </a:solidFill>
            </a:endParaRPr>
          </a:p>
          <a:p>
            <a:pPr marL="200025"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US" sz="2000" dirty="0">
              <a:solidFill>
                <a:srgbClr val="000000"/>
              </a:solidFill>
            </a:endParaRPr>
          </a:p>
          <a:p>
            <a:pPr marL="200025" lvl="1" indent="-200025">
              <a:lnSpc>
                <a:spcPct val="14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If a business had Rs. 12,000 as profits and the revenues where Rs. 60,000 then </a:t>
            </a:r>
          </a:p>
          <a:p>
            <a:pPr marL="428625" lvl="2" indent="-200025" eaLnBrk="0" hangingPunct="0">
              <a:lnSpc>
                <a:spcPct val="140000"/>
              </a:lnSpc>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t>Profitability = 12,000/60,000  </a:t>
            </a:r>
          </a:p>
          <a:p>
            <a:pPr marL="428625" lvl="2" indent="-200025" eaLnBrk="0" hangingPunct="0">
              <a:lnSpc>
                <a:spcPct val="140000"/>
              </a:lnSpc>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t>Profitability = 0.2 or 20%</a:t>
            </a:r>
          </a:p>
        </p:txBody>
      </p:sp>
      <p:sp>
        <p:nvSpPr>
          <p:cNvPr id="20485" name="Text Box 1"/>
          <p:cNvSpPr txBox="1">
            <a:spLocks noChangeArrowheads="1"/>
          </p:cNvSpPr>
          <p:nvPr/>
        </p:nvSpPr>
        <p:spPr bwMode="auto">
          <a:xfrm>
            <a:off x="2682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Profitability</a:t>
            </a:r>
          </a:p>
        </p:txBody>
      </p:sp>
      <p:sp>
        <p:nvSpPr>
          <p:cNvPr id="13" name="Text Box 2"/>
          <p:cNvSpPr txBox="1">
            <a:spLocks noChangeArrowheads="1"/>
          </p:cNvSpPr>
          <p:nvPr/>
        </p:nvSpPr>
        <p:spPr bwMode="auto">
          <a:xfrm>
            <a:off x="4667251" y="1214438"/>
            <a:ext cx="4108450" cy="5141912"/>
          </a:xfrm>
          <a:prstGeom prst="rect">
            <a:avLst/>
          </a:prstGeom>
          <a:noFill/>
          <a:ln w="9525">
            <a:solidFill>
              <a:srgbClr val="000000"/>
            </a:solidFill>
            <a:round/>
            <a:headEnd/>
            <a:tailEnd/>
          </a:ln>
          <a:extLst/>
        </p:spPr>
        <p:txBody>
          <a:bodyPr lIns="82945" tIns="41473" rIns="82945" bIns="41473"/>
          <a:lstStyle>
            <a:defPPr>
              <a:defRPr lang="en-US"/>
            </a:defPPr>
            <a:lvl1pPr marL="200025" indent="-200025" eaLnBrk="1" hangingPunct="1">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sz="2000">
                <a:solidFill>
                  <a:srgbClr val="000000"/>
                </a:solidFill>
                <a:latin typeface="Arial" charset="0"/>
                <a:cs typeface="Arial" charset="0"/>
              </a:defRPr>
            </a:lvl1pPr>
            <a:lvl2pPr marL="914400" lvl="1" indent="-457200" eaLnBrk="1" hangingPunct="1">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rgbClr val="000000"/>
                </a:solidFill>
                <a:latin typeface="Arial" charset="0"/>
                <a:cs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9pPr>
          </a:lstStyle>
          <a:p>
            <a:pPr>
              <a:defRPr/>
            </a:pPr>
            <a:r>
              <a:rPr lang="en-US" sz="2400" dirty="0" err="1">
                <a:latin typeface="Kruti Dev 010" pitchFamily="2" charset="0"/>
              </a:rPr>
              <a:t>ykHk</a:t>
            </a:r>
            <a:r>
              <a:rPr lang="en-US" sz="2400" dirty="0">
                <a:latin typeface="Kruti Dev 010" pitchFamily="2" charset="0"/>
              </a:rPr>
              <a:t> dh </a:t>
            </a:r>
            <a:r>
              <a:rPr lang="en-US" sz="2400" dirty="0" err="1">
                <a:latin typeface="Kruti Dev 010" pitchFamily="2" charset="0"/>
              </a:rPr>
              <a:t>jkf’k</a:t>
            </a:r>
            <a:r>
              <a:rPr lang="en-US" sz="2400" dirty="0">
                <a:latin typeface="Kruti Dev 010" pitchFamily="2" charset="0"/>
              </a:rPr>
              <a:t> </a:t>
            </a:r>
            <a:r>
              <a:rPr lang="en-US" sz="2400" dirty="0" err="1">
                <a:latin typeface="Kruti Dev 010" pitchFamily="2" charset="0"/>
              </a:rPr>
              <a:t>dks</a:t>
            </a:r>
            <a:r>
              <a:rPr lang="en-US" sz="2400" dirty="0">
                <a:latin typeface="Kruti Dev 010" pitchFamily="2" charset="0"/>
              </a:rPr>
              <a:t> </a:t>
            </a:r>
            <a:r>
              <a:rPr lang="en-US" sz="2400" dirty="0" err="1">
                <a:latin typeface="Kruti Dev 010" pitchFamily="2" charset="0"/>
              </a:rPr>
              <a:t>fjosU;q</a:t>
            </a:r>
            <a:r>
              <a:rPr lang="en-US" sz="2400" dirty="0">
                <a:latin typeface="Kruti Dev 010" pitchFamily="2" charset="0"/>
              </a:rPr>
              <a:t> </a:t>
            </a:r>
            <a:r>
              <a:rPr lang="hi-IN" sz="1800" dirty="0">
                <a:latin typeface="Kruti Dev 010" pitchFamily="2" charset="0"/>
              </a:rPr>
              <a:t>राशि</a:t>
            </a:r>
            <a:r>
              <a:rPr lang="en-US" sz="2400" dirty="0">
                <a:latin typeface="Kruti Dev 010" pitchFamily="2" charset="0"/>
              </a:rPr>
              <a:t> }</a:t>
            </a:r>
            <a:r>
              <a:rPr lang="en-US" sz="2400" dirty="0" err="1">
                <a:latin typeface="Kruti Dev 010" pitchFamily="2" charset="0"/>
              </a:rPr>
              <a:t>kjk</a:t>
            </a:r>
            <a:r>
              <a:rPr lang="en-US" sz="2400" dirty="0">
                <a:latin typeface="Kruti Dev 010" pitchFamily="2" charset="0"/>
              </a:rPr>
              <a:t> </a:t>
            </a:r>
            <a:r>
              <a:rPr lang="en-US" sz="2400" dirty="0" err="1">
                <a:latin typeface="Kruti Dev 010" pitchFamily="2" charset="0"/>
              </a:rPr>
              <a:t>foHkkftr</a:t>
            </a:r>
            <a:r>
              <a:rPr lang="en-US" sz="2400" dirty="0">
                <a:latin typeface="Kruti Dev 010" pitchFamily="2" charset="0"/>
              </a:rPr>
              <a:t> </a:t>
            </a:r>
            <a:r>
              <a:rPr lang="en-US" sz="2400" dirty="0" err="1">
                <a:latin typeface="Kruti Dev 010" pitchFamily="2" charset="0"/>
              </a:rPr>
              <a:t>dj</a:t>
            </a:r>
            <a:r>
              <a:rPr lang="en-US" sz="2400" dirty="0">
                <a:latin typeface="Kruti Dev 010" pitchFamily="2" charset="0"/>
              </a:rPr>
              <a:t> *</a:t>
            </a:r>
            <a:r>
              <a:rPr lang="en-US" sz="2400" dirty="0" err="1">
                <a:latin typeface="Kruti Dev 010" pitchFamily="2" charset="0"/>
              </a:rPr>
              <a:t>ykHkiznrk</a:t>
            </a:r>
            <a:r>
              <a:rPr lang="en-US" sz="2400" dirty="0">
                <a:latin typeface="Kruti Dev 010" pitchFamily="2" charset="0"/>
              </a:rPr>
              <a:t>* </a:t>
            </a:r>
            <a:r>
              <a:rPr lang="en-US" sz="2400" dirty="0" err="1">
                <a:latin typeface="Kruti Dev 010" pitchFamily="2" charset="0"/>
              </a:rPr>
              <a:t>tkuk</a:t>
            </a:r>
            <a:r>
              <a:rPr lang="en-US" sz="2400" dirty="0">
                <a:latin typeface="Kruti Dev 010" pitchFamily="2" charset="0"/>
              </a:rPr>
              <a:t> </a:t>
            </a:r>
            <a:r>
              <a:rPr lang="en-US" sz="2400" dirty="0" err="1">
                <a:latin typeface="Kruti Dev 010" pitchFamily="2" charset="0"/>
              </a:rPr>
              <a:t>tk</a:t>
            </a:r>
            <a:r>
              <a:rPr lang="en-US" sz="2400" dirty="0">
                <a:latin typeface="Kruti Dev 010" pitchFamily="2" charset="0"/>
              </a:rPr>
              <a:t> </a:t>
            </a:r>
            <a:r>
              <a:rPr lang="en-US" sz="2400" dirty="0" err="1">
                <a:latin typeface="Kruti Dev 010" pitchFamily="2" charset="0"/>
              </a:rPr>
              <a:t>ldrk</a:t>
            </a:r>
            <a:r>
              <a:rPr lang="en-US" sz="2400" dirty="0">
                <a:latin typeface="Kruti Dev 010" pitchFamily="2" charset="0"/>
              </a:rPr>
              <a:t> </a:t>
            </a:r>
            <a:r>
              <a:rPr lang="en-US" sz="2400" dirty="0" err="1">
                <a:latin typeface="Kruti Dev 010" pitchFamily="2" charset="0"/>
              </a:rPr>
              <a:t>gS</a:t>
            </a:r>
            <a:endParaRPr lang="en-US" sz="2400" dirty="0">
              <a:latin typeface="Kruti Dev 010" pitchFamily="2" charset="0"/>
            </a:endParaRPr>
          </a:p>
          <a:p>
            <a:pPr marL="0" indent="0">
              <a:buFont typeface="Arial" charset="0"/>
              <a:buNone/>
              <a:defRPr/>
            </a:pPr>
            <a:r>
              <a:rPr lang="en-US" sz="2400" dirty="0" err="1">
                <a:latin typeface="Kruti Dev 010" pitchFamily="2" charset="0"/>
              </a:rPr>
              <a:t>ykHkiznrk</a:t>
            </a:r>
            <a:endParaRPr lang="en-US" sz="2400" dirty="0">
              <a:latin typeface="Kruti Dev 010" pitchFamily="2" charset="0"/>
            </a:endParaRPr>
          </a:p>
          <a:p>
            <a:pPr marL="0" indent="0">
              <a:buFont typeface="Arial" charset="0"/>
              <a:buNone/>
              <a:defRPr/>
            </a:pPr>
            <a:endParaRPr lang="en-US" sz="2400" dirty="0">
              <a:latin typeface="Kruti Dev 010" pitchFamily="2" charset="0"/>
            </a:endParaRPr>
          </a:p>
          <a:p>
            <a:pPr>
              <a:defRPr/>
            </a:pPr>
            <a:r>
              <a:rPr lang="en-US" sz="2400" dirty="0">
                <a:latin typeface="Kruti Dev 010" pitchFamily="2" charset="0"/>
              </a:rPr>
              <a:t>;fn ,d </a:t>
            </a:r>
            <a:r>
              <a:rPr lang="en-US" sz="2400" dirty="0" err="1">
                <a:latin typeface="Kruti Dev 010" pitchFamily="2" charset="0"/>
              </a:rPr>
              <a:t>O;kikj</a:t>
            </a:r>
            <a:r>
              <a:rPr lang="en-US" sz="2400" dirty="0">
                <a:latin typeface="Kruti Dev 010" pitchFamily="2" charset="0"/>
              </a:rPr>
              <a:t> ds </a:t>
            </a:r>
            <a:r>
              <a:rPr lang="en-US" sz="2400" dirty="0" err="1">
                <a:latin typeface="Kruti Dev 010" pitchFamily="2" charset="0"/>
              </a:rPr>
              <a:t>ikl</a:t>
            </a:r>
            <a:r>
              <a:rPr lang="en-US" sz="2400" dirty="0">
                <a:latin typeface="Kruti Dev 010" pitchFamily="2" charset="0"/>
              </a:rPr>
              <a:t> :- 12]000 </a:t>
            </a:r>
            <a:r>
              <a:rPr lang="en-US" sz="2400" dirty="0" err="1">
                <a:latin typeface="Kruti Dev 010" pitchFamily="2" charset="0"/>
              </a:rPr>
              <a:t>ykHk</a:t>
            </a:r>
            <a:r>
              <a:rPr lang="en-US" sz="2400" dirty="0">
                <a:latin typeface="Kruti Dev 010" pitchFamily="2" charset="0"/>
              </a:rPr>
              <a:t> ds :i </a:t>
            </a:r>
            <a:r>
              <a:rPr lang="en-US" sz="2400" dirty="0" err="1">
                <a:latin typeface="Kruti Dev 010" pitchFamily="2" charset="0"/>
              </a:rPr>
              <a:t>esa</a:t>
            </a:r>
            <a:r>
              <a:rPr lang="en-US" sz="2400" dirty="0">
                <a:latin typeface="Kruti Dev 010" pitchFamily="2" charset="0"/>
              </a:rPr>
              <a:t> </a:t>
            </a:r>
            <a:r>
              <a:rPr lang="en-US" sz="2400" dirty="0" err="1">
                <a:latin typeface="Kruti Dev 010" pitchFamily="2" charset="0"/>
              </a:rPr>
              <a:t>gSa</a:t>
            </a:r>
            <a:r>
              <a:rPr lang="en-US" sz="2400" dirty="0">
                <a:latin typeface="Kruti Dev 010" pitchFamily="2" charset="0"/>
              </a:rPr>
              <a:t> </a:t>
            </a:r>
            <a:r>
              <a:rPr lang="en-US" sz="2400" dirty="0" err="1">
                <a:latin typeface="Kruti Dev 010" pitchFamily="2" charset="0"/>
              </a:rPr>
              <a:t>rFkk</a:t>
            </a:r>
            <a:r>
              <a:rPr lang="en-US" sz="2400" dirty="0">
                <a:latin typeface="Kruti Dev 010" pitchFamily="2" charset="0"/>
              </a:rPr>
              <a:t> </a:t>
            </a:r>
            <a:r>
              <a:rPr lang="en-US" sz="2400" dirty="0" err="1">
                <a:latin typeface="Kruti Dev 010" pitchFamily="2" charset="0"/>
              </a:rPr>
              <a:t>fjosU;q</a:t>
            </a:r>
            <a:r>
              <a:rPr lang="en-US" sz="2400" dirty="0">
                <a:latin typeface="Kruti Dev 010" pitchFamily="2" charset="0"/>
              </a:rPr>
              <a:t> ds :i </a:t>
            </a:r>
            <a:r>
              <a:rPr lang="en-US" sz="2400" dirty="0" err="1">
                <a:latin typeface="Kruti Dev 010" pitchFamily="2" charset="0"/>
              </a:rPr>
              <a:t>esa</a:t>
            </a:r>
            <a:r>
              <a:rPr lang="en-US" sz="2400" dirty="0">
                <a:latin typeface="Kruti Dev 010" pitchFamily="2" charset="0"/>
              </a:rPr>
              <a:t> :- 60]000 </a:t>
            </a:r>
            <a:r>
              <a:rPr lang="en-US" sz="2400" dirty="0" err="1">
                <a:latin typeface="Kruti Dev 010" pitchFamily="2" charset="0"/>
              </a:rPr>
              <a:t>rks</a:t>
            </a:r>
            <a:r>
              <a:rPr lang="en-US" sz="2400" dirty="0">
                <a:latin typeface="Kruti Dev 010" pitchFamily="2" charset="0"/>
              </a:rPr>
              <a:t>%</a:t>
            </a:r>
          </a:p>
          <a:p>
            <a:pPr marL="800100" lvl="1" indent="-342900">
              <a:buFont typeface="Arial" pitchFamily="34" charset="0"/>
              <a:buChar char="•"/>
              <a:defRPr/>
            </a:pPr>
            <a:r>
              <a:rPr lang="en-US" sz="2200" dirty="0" err="1">
                <a:latin typeface="Kruti Dev 010" pitchFamily="2" charset="0"/>
              </a:rPr>
              <a:t>ykHkiznrk</a:t>
            </a:r>
            <a:r>
              <a:rPr lang="en-US" sz="2200" dirty="0">
                <a:latin typeface="Kruti Dev 010" pitchFamily="2" charset="0"/>
              </a:rPr>
              <a:t> ¾ 12]000@60]000</a:t>
            </a:r>
          </a:p>
          <a:p>
            <a:pPr marL="1028700" lvl="2" indent="-342900">
              <a:buFont typeface="Arial" pitchFamily="34" charset="0"/>
              <a:buChar char="•"/>
              <a:defRPr/>
            </a:pPr>
            <a:r>
              <a:rPr lang="en-US" sz="2200" dirty="0" err="1">
                <a:latin typeface="Kruti Dev 010" pitchFamily="2" charset="0"/>
              </a:rPr>
              <a:t>ykHkiznrk</a:t>
            </a:r>
            <a:r>
              <a:rPr lang="en-US" sz="2200" dirty="0">
                <a:latin typeface="Kruti Dev 010" pitchFamily="2" charset="0"/>
              </a:rPr>
              <a:t> ¾ 0-2 ;k 20 </a:t>
            </a:r>
            <a:r>
              <a:rPr lang="hi-IN" dirty="0">
                <a:latin typeface="Kruti Dev 010" pitchFamily="2" charset="0"/>
              </a:rPr>
              <a:t>प्रतिशत</a:t>
            </a:r>
            <a:endParaRPr lang="en-US" dirty="0">
              <a:latin typeface="Kruti Dev 010" pitchFamily="2" charset="0"/>
            </a:endParaRPr>
          </a:p>
        </p:txBody>
      </p:sp>
      <p:sp>
        <p:nvSpPr>
          <p:cNvPr id="20487" name="Text Box 1"/>
          <p:cNvSpPr txBox="1">
            <a:spLocks noChangeArrowheads="1"/>
          </p:cNvSpPr>
          <p:nvPr/>
        </p:nvSpPr>
        <p:spPr bwMode="auto">
          <a:xfrm>
            <a:off x="479425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ykHkiznrk </a:t>
            </a:r>
          </a:p>
        </p:txBody>
      </p:sp>
      <p:grpSp>
        <p:nvGrpSpPr>
          <p:cNvPr id="2" name="Group 1"/>
          <p:cNvGrpSpPr/>
          <p:nvPr/>
        </p:nvGrpSpPr>
        <p:grpSpPr>
          <a:xfrm>
            <a:off x="609600" y="2724150"/>
            <a:ext cx="3200400" cy="781050"/>
            <a:chOff x="609600" y="2724150"/>
            <a:chExt cx="3200400" cy="781050"/>
          </a:xfrm>
        </p:grpSpPr>
        <p:sp>
          <p:nvSpPr>
            <p:cNvPr id="20481" name="TextBox 2"/>
            <p:cNvSpPr txBox="1">
              <a:spLocks noChangeArrowheads="1"/>
            </p:cNvSpPr>
            <p:nvPr/>
          </p:nvSpPr>
          <p:spPr bwMode="auto">
            <a:xfrm>
              <a:off x="2057400" y="2886075"/>
              <a:ext cx="363538" cy="460375"/>
            </a:xfrm>
            <a:prstGeom prst="rect">
              <a:avLst/>
            </a:prstGeom>
            <a:noFill/>
            <a:ln w="9525">
              <a:noFill/>
              <a:miter lim="800000"/>
              <a:headEnd/>
              <a:tailEnd/>
            </a:ln>
          </p:spPr>
          <p:txBody>
            <a:bodyPr wrap="none">
              <a:spAutoFit/>
            </a:bodyPr>
            <a:lstStyle/>
            <a:p>
              <a:r>
                <a:rPr lang="en-US" sz="2400" b="1"/>
                <a:t>=</a:t>
              </a:r>
              <a:endParaRPr lang="en-US" b="1"/>
            </a:p>
          </p:txBody>
        </p:sp>
        <p:sp>
          <p:nvSpPr>
            <p:cNvPr id="20482" name="TextBox 8"/>
            <p:cNvSpPr txBox="1">
              <a:spLocks noChangeArrowheads="1"/>
            </p:cNvSpPr>
            <p:nvPr/>
          </p:nvSpPr>
          <p:spPr bwMode="auto">
            <a:xfrm>
              <a:off x="2408238" y="2724150"/>
              <a:ext cx="1384300" cy="461963"/>
            </a:xfrm>
            <a:prstGeom prst="rect">
              <a:avLst/>
            </a:prstGeom>
            <a:noFill/>
            <a:ln w="9525">
              <a:noFill/>
              <a:miter lim="800000"/>
              <a:headEnd/>
              <a:tailEnd/>
            </a:ln>
          </p:spPr>
          <p:txBody>
            <a:bodyPr wrap="none">
              <a:spAutoFit/>
            </a:bodyPr>
            <a:lstStyle/>
            <a:p>
              <a:r>
                <a:rPr lang="en-US" sz="2400" b="1"/>
                <a:t>_______</a:t>
              </a:r>
              <a:endParaRPr lang="en-US" b="1"/>
            </a:p>
          </p:txBody>
        </p:sp>
        <p:sp>
          <p:nvSpPr>
            <p:cNvPr id="20488" name="TextBox 3"/>
            <p:cNvSpPr txBox="1">
              <a:spLocks noChangeArrowheads="1"/>
            </p:cNvSpPr>
            <p:nvPr/>
          </p:nvSpPr>
          <p:spPr bwMode="auto">
            <a:xfrm>
              <a:off x="2408238" y="2735263"/>
              <a:ext cx="1401762" cy="400050"/>
            </a:xfrm>
            <a:prstGeom prst="rect">
              <a:avLst/>
            </a:prstGeom>
            <a:noFill/>
            <a:ln w="9525">
              <a:noFill/>
              <a:miter lim="800000"/>
              <a:headEnd/>
              <a:tailEnd/>
            </a:ln>
          </p:spPr>
          <p:txBody>
            <a:bodyPr>
              <a:spAutoFit/>
            </a:bodyPr>
            <a:lstStyle/>
            <a:p>
              <a:pPr algn="ctr"/>
              <a:r>
                <a:rPr lang="en-US" sz="2000"/>
                <a:t>Profit</a:t>
              </a:r>
            </a:p>
          </p:txBody>
        </p:sp>
        <p:sp>
          <p:nvSpPr>
            <p:cNvPr id="20489" name="TextBox 17"/>
            <p:cNvSpPr txBox="1">
              <a:spLocks noChangeArrowheads="1"/>
            </p:cNvSpPr>
            <p:nvPr/>
          </p:nvSpPr>
          <p:spPr bwMode="auto">
            <a:xfrm>
              <a:off x="2408238" y="3105150"/>
              <a:ext cx="1401762" cy="400050"/>
            </a:xfrm>
            <a:prstGeom prst="rect">
              <a:avLst/>
            </a:prstGeom>
            <a:noFill/>
            <a:ln w="9525">
              <a:noFill/>
              <a:miter lim="800000"/>
              <a:headEnd/>
              <a:tailEnd/>
            </a:ln>
          </p:spPr>
          <p:txBody>
            <a:bodyPr>
              <a:spAutoFit/>
            </a:bodyPr>
            <a:lstStyle/>
            <a:p>
              <a:pPr algn="ctr"/>
              <a:r>
                <a:rPr lang="en-US" sz="2000" dirty="0"/>
                <a:t>Revenue</a:t>
              </a:r>
            </a:p>
          </p:txBody>
        </p:sp>
        <p:sp>
          <p:nvSpPr>
            <p:cNvPr id="20490" name="TextBox 18"/>
            <p:cNvSpPr txBox="1">
              <a:spLocks noChangeArrowheads="1"/>
            </p:cNvSpPr>
            <p:nvPr/>
          </p:nvSpPr>
          <p:spPr bwMode="auto">
            <a:xfrm>
              <a:off x="609600" y="2933700"/>
              <a:ext cx="1508125" cy="400050"/>
            </a:xfrm>
            <a:prstGeom prst="rect">
              <a:avLst/>
            </a:prstGeom>
            <a:noFill/>
            <a:ln w="9525">
              <a:noFill/>
              <a:miter lim="800000"/>
              <a:headEnd/>
              <a:tailEnd/>
            </a:ln>
          </p:spPr>
          <p:txBody>
            <a:bodyPr>
              <a:spAutoFit/>
            </a:bodyPr>
            <a:lstStyle/>
            <a:p>
              <a:pPr algn="ctr"/>
              <a:r>
                <a:rPr lang="en-US" sz="2000" dirty="0"/>
                <a:t>Profitability</a:t>
              </a:r>
            </a:p>
          </p:txBody>
        </p:sp>
      </p:grpSp>
      <p:grpSp>
        <p:nvGrpSpPr>
          <p:cNvPr id="3" name="Group 2"/>
          <p:cNvGrpSpPr/>
          <p:nvPr/>
        </p:nvGrpSpPr>
        <p:grpSpPr>
          <a:xfrm>
            <a:off x="6629400" y="2724150"/>
            <a:ext cx="955491" cy="646331"/>
            <a:chOff x="6629400" y="2724150"/>
            <a:chExt cx="955491" cy="646331"/>
          </a:xfrm>
        </p:grpSpPr>
        <p:sp>
          <p:nvSpPr>
            <p:cNvPr id="20491" name="TextBox 19"/>
            <p:cNvSpPr txBox="1">
              <a:spLocks noChangeArrowheads="1"/>
            </p:cNvSpPr>
            <p:nvPr/>
          </p:nvSpPr>
          <p:spPr bwMode="auto">
            <a:xfrm>
              <a:off x="6629400" y="2886075"/>
              <a:ext cx="363538" cy="460375"/>
            </a:xfrm>
            <a:prstGeom prst="rect">
              <a:avLst/>
            </a:prstGeom>
            <a:noFill/>
            <a:ln w="9525">
              <a:noFill/>
              <a:miter lim="800000"/>
              <a:headEnd/>
              <a:tailEnd/>
            </a:ln>
          </p:spPr>
          <p:txBody>
            <a:bodyPr wrap="none">
              <a:spAutoFit/>
            </a:bodyPr>
            <a:lstStyle/>
            <a:p>
              <a:r>
                <a:rPr lang="en-US" sz="2400" b="1"/>
                <a:t>=</a:t>
              </a:r>
              <a:endParaRPr lang="en-US" b="1"/>
            </a:p>
          </p:txBody>
        </p:sp>
        <p:sp>
          <p:nvSpPr>
            <p:cNvPr id="20492" name="TextBox 20"/>
            <p:cNvSpPr txBox="1">
              <a:spLocks noChangeArrowheads="1"/>
            </p:cNvSpPr>
            <p:nvPr/>
          </p:nvSpPr>
          <p:spPr bwMode="auto">
            <a:xfrm>
              <a:off x="6980238" y="2724150"/>
              <a:ext cx="604653" cy="646331"/>
            </a:xfrm>
            <a:prstGeom prst="rect">
              <a:avLst/>
            </a:prstGeom>
            <a:noFill/>
            <a:ln w="9525">
              <a:noFill/>
              <a:miter lim="800000"/>
              <a:headEnd/>
              <a:tailEnd/>
            </a:ln>
          </p:spPr>
          <p:txBody>
            <a:bodyPr wrap="none">
              <a:spAutoFit/>
            </a:bodyPr>
            <a:lstStyle/>
            <a:p>
              <a:r>
                <a:rPr lang="en-US" b="1" u="sng" dirty="0" err="1">
                  <a:latin typeface="Kruti Dev 010" pitchFamily="2" charset="0"/>
                </a:rPr>
                <a:t>ykHk</a:t>
              </a:r>
              <a:endParaRPr lang="en-US" b="1" u="sng" dirty="0">
                <a:latin typeface="Kruti Dev 010" pitchFamily="2" charset="0"/>
              </a:endParaRPr>
            </a:p>
            <a:p>
              <a:r>
                <a:rPr lang="en-US" b="1" dirty="0" err="1">
                  <a:latin typeface="Kruti Dev 010" pitchFamily="2" charset="0"/>
                </a:rPr>
                <a:t>fjosU;q</a:t>
              </a:r>
              <a:endParaRPr lang="en-US" b="1" dirty="0">
                <a:latin typeface="Kruti Dev 010" pitchFamily="2" charset="0"/>
              </a:endParaRPr>
            </a:p>
          </p:txBody>
        </p:sp>
      </p:grpSp>
    </p:spTree>
    <p:extLst>
      <p:ext uri="{BB962C8B-B14F-4D97-AF65-F5344CB8AC3E}">
        <p14:creationId xmlns:p14="http://schemas.microsoft.com/office/powerpoint/2010/main" val="304598918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0484">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3">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2"/>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3">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20484">
                                            <p:txEl>
                                              <p:pRg st="4" end="4"/>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3">
                                            <p:txEl>
                                              <p:pRg st="3" end="3"/>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20484">
                                            <p:txEl>
                                              <p:pRg st="5" end="5"/>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3">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20484">
                                            <p:txEl>
                                              <p:pRg st="6" end="6"/>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B330E640-3F52-43E0-BE9E-EB0561BF94C5}" type="slidenum">
              <a:rPr lang="en-US" sz="1600" b="1">
                <a:latin typeface="Calibri" pitchFamily="34" charset="0"/>
              </a:rPr>
              <a:pPr algn="ctr"/>
              <a:t>54</a:t>
            </a:fld>
            <a:endParaRPr lang="en-US" sz="1600" b="1">
              <a:latin typeface="Calibri" pitchFamily="34" charset="0"/>
            </a:endParaRPr>
          </a:p>
        </p:txBody>
      </p:sp>
      <p:sp>
        <p:nvSpPr>
          <p:cNvPr id="22530" name="Text Box 2"/>
          <p:cNvSpPr txBox="1">
            <a:spLocks noChangeArrowheads="1"/>
          </p:cNvSpPr>
          <p:nvPr/>
        </p:nvSpPr>
        <p:spPr bwMode="auto">
          <a:xfrm>
            <a:off x="268288" y="1214438"/>
            <a:ext cx="4108450" cy="442436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Profitability tells us what proportion of the money that customers give to a business, it gets to keep for itself after taking care of the costs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We will look at two main types of profitability measures</a:t>
            </a:r>
          </a:p>
        </p:txBody>
      </p:sp>
      <p:sp>
        <p:nvSpPr>
          <p:cNvPr id="22531" name="Text Box 1"/>
          <p:cNvSpPr txBox="1">
            <a:spLocks noChangeArrowheads="1"/>
          </p:cNvSpPr>
          <p:nvPr/>
        </p:nvSpPr>
        <p:spPr bwMode="auto">
          <a:xfrm>
            <a:off x="2682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Profitability – Gross and Net Profitability</a:t>
            </a:r>
          </a:p>
        </p:txBody>
      </p:sp>
      <p:sp>
        <p:nvSpPr>
          <p:cNvPr id="12" name="Rectangle 4"/>
          <p:cNvSpPr>
            <a:spLocks noChangeArrowheads="1"/>
          </p:cNvSpPr>
          <p:nvPr/>
        </p:nvSpPr>
        <p:spPr bwMode="auto">
          <a:xfrm>
            <a:off x="228600" y="5780088"/>
            <a:ext cx="4160838" cy="925512"/>
          </a:xfrm>
          <a:prstGeom prst="rect">
            <a:avLst/>
          </a:prstGeom>
          <a:solidFill>
            <a:srgbClr val="FFC000"/>
          </a:solidFill>
          <a:ln w="9525">
            <a:noFill/>
            <a:round/>
            <a:headEnd/>
            <a:tailEnd/>
          </a:ln>
        </p:spPr>
        <p:txBody>
          <a:bodyPr lIns="90000" tIns="46800" rIns="90000" bIns="46800" anchor="ctr"/>
          <a:lstStyle/>
          <a:p>
            <a:pPr marL="0" lvl="1" algn="ctr"/>
            <a:r>
              <a:rPr lang="en-US" sz="2000" b="1" dirty="0">
                <a:latin typeface="Garamond" pitchFamily="18" charset="0"/>
              </a:rPr>
              <a:t>Discussion:  </a:t>
            </a:r>
            <a:r>
              <a:rPr lang="en-US" sz="2000" dirty="0">
                <a:latin typeface="Garamond" pitchFamily="18" charset="0"/>
              </a:rPr>
              <a:t>For </a:t>
            </a:r>
            <a:r>
              <a:rPr lang="en-US" sz="2000" dirty="0" err="1">
                <a:latin typeface="Garamond" pitchFamily="18" charset="0"/>
              </a:rPr>
              <a:t>Sundari</a:t>
            </a:r>
            <a:r>
              <a:rPr lang="en-US" sz="2000" dirty="0">
                <a:latin typeface="Garamond" pitchFamily="18" charset="0"/>
              </a:rPr>
              <a:t> Garments, what is the Gross and Net Profitability? </a:t>
            </a:r>
          </a:p>
        </p:txBody>
      </p:sp>
      <p:grpSp>
        <p:nvGrpSpPr>
          <p:cNvPr id="2" name="Group 1"/>
          <p:cNvGrpSpPr/>
          <p:nvPr/>
        </p:nvGrpSpPr>
        <p:grpSpPr>
          <a:xfrm>
            <a:off x="817563" y="3962400"/>
            <a:ext cx="3373437" cy="838200"/>
            <a:chOff x="817563" y="3962400"/>
            <a:chExt cx="3373437" cy="838200"/>
          </a:xfrm>
        </p:grpSpPr>
        <p:sp>
          <p:nvSpPr>
            <p:cNvPr id="22536" name="TextBox 17"/>
            <p:cNvSpPr txBox="1">
              <a:spLocks noChangeArrowheads="1"/>
            </p:cNvSpPr>
            <p:nvPr/>
          </p:nvSpPr>
          <p:spPr bwMode="auto">
            <a:xfrm>
              <a:off x="1993900" y="4211638"/>
              <a:ext cx="333375" cy="400050"/>
            </a:xfrm>
            <a:prstGeom prst="rect">
              <a:avLst/>
            </a:prstGeom>
            <a:noFill/>
            <a:ln w="9525">
              <a:noFill/>
              <a:miter lim="800000"/>
              <a:headEnd/>
              <a:tailEnd/>
            </a:ln>
          </p:spPr>
          <p:txBody>
            <a:bodyPr wrap="none">
              <a:spAutoFit/>
            </a:bodyPr>
            <a:lstStyle/>
            <a:p>
              <a:r>
                <a:rPr lang="en-US" sz="2000" b="1" dirty="0"/>
                <a:t>=</a:t>
              </a:r>
              <a:endParaRPr lang="en-US" sz="1600" b="1" dirty="0"/>
            </a:p>
          </p:txBody>
        </p:sp>
        <p:sp>
          <p:nvSpPr>
            <p:cNvPr id="22537" name="TextBox 18"/>
            <p:cNvSpPr txBox="1">
              <a:spLocks noChangeArrowheads="1"/>
            </p:cNvSpPr>
            <p:nvPr/>
          </p:nvSpPr>
          <p:spPr bwMode="auto">
            <a:xfrm>
              <a:off x="2309813" y="4049713"/>
              <a:ext cx="1881187" cy="400050"/>
            </a:xfrm>
            <a:prstGeom prst="rect">
              <a:avLst/>
            </a:prstGeom>
            <a:noFill/>
            <a:ln w="9525">
              <a:noFill/>
              <a:miter lim="800000"/>
              <a:headEnd/>
              <a:tailEnd/>
            </a:ln>
          </p:spPr>
          <p:txBody>
            <a:bodyPr>
              <a:spAutoFit/>
            </a:bodyPr>
            <a:lstStyle/>
            <a:p>
              <a:r>
                <a:rPr lang="en-US" sz="2000" b="1"/>
                <a:t>____________</a:t>
              </a:r>
              <a:endParaRPr lang="en-US" sz="1600" b="1"/>
            </a:p>
          </p:txBody>
        </p:sp>
        <p:sp>
          <p:nvSpPr>
            <p:cNvPr id="22538" name="TextBox 19"/>
            <p:cNvSpPr txBox="1">
              <a:spLocks noChangeArrowheads="1"/>
            </p:cNvSpPr>
            <p:nvPr/>
          </p:nvSpPr>
          <p:spPr bwMode="auto">
            <a:xfrm>
              <a:off x="2222500" y="3962400"/>
              <a:ext cx="1968500" cy="369888"/>
            </a:xfrm>
            <a:prstGeom prst="rect">
              <a:avLst/>
            </a:prstGeom>
            <a:noFill/>
            <a:ln w="9525">
              <a:noFill/>
              <a:miter lim="800000"/>
              <a:headEnd/>
              <a:tailEnd/>
            </a:ln>
          </p:spPr>
          <p:txBody>
            <a:bodyPr>
              <a:spAutoFit/>
            </a:bodyPr>
            <a:lstStyle/>
            <a:p>
              <a:pPr algn="ctr"/>
              <a:r>
                <a:rPr lang="en-US" dirty="0"/>
                <a:t>Gross Profits</a:t>
              </a:r>
            </a:p>
          </p:txBody>
        </p:sp>
        <p:sp>
          <p:nvSpPr>
            <p:cNvPr id="22539" name="TextBox 20"/>
            <p:cNvSpPr txBox="1">
              <a:spLocks noChangeArrowheads="1"/>
            </p:cNvSpPr>
            <p:nvPr/>
          </p:nvSpPr>
          <p:spPr bwMode="auto">
            <a:xfrm>
              <a:off x="2495550" y="4430713"/>
              <a:ext cx="1403350" cy="369887"/>
            </a:xfrm>
            <a:prstGeom prst="rect">
              <a:avLst/>
            </a:prstGeom>
            <a:noFill/>
            <a:ln w="9525">
              <a:noFill/>
              <a:miter lim="800000"/>
              <a:headEnd/>
              <a:tailEnd/>
            </a:ln>
          </p:spPr>
          <p:txBody>
            <a:bodyPr>
              <a:spAutoFit/>
            </a:bodyPr>
            <a:lstStyle/>
            <a:p>
              <a:pPr algn="ctr"/>
              <a:r>
                <a:rPr lang="en-US" dirty="0"/>
                <a:t>Revenue</a:t>
              </a:r>
            </a:p>
          </p:txBody>
        </p:sp>
        <p:sp>
          <p:nvSpPr>
            <p:cNvPr id="22540" name="TextBox 21"/>
            <p:cNvSpPr txBox="1">
              <a:spLocks noChangeArrowheads="1"/>
            </p:cNvSpPr>
            <p:nvPr/>
          </p:nvSpPr>
          <p:spPr bwMode="auto">
            <a:xfrm>
              <a:off x="817563" y="4125913"/>
              <a:ext cx="1328737" cy="646112"/>
            </a:xfrm>
            <a:prstGeom prst="rect">
              <a:avLst/>
            </a:prstGeom>
            <a:noFill/>
            <a:ln w="9525">
              <a:noFill/>
              <a:miter lim="800000"/>
              <a:headEnd/>
              <a:tailEnd/>
            </a:ln>
          </p:spPr>
          <p:txBody>
            <a:bodyPr>
              <a:spAutoFit/>
            </a:bodyPr>
            <a:lstStyle/>
            <a:p>
              <a:r>
                <a:rPr lang="en-US" dirty="0"/>
                <a:t>Gross Profitability</a:t>
              </a:r>
            </a:p>
          </p:txBody>
        </p:sp>
      </p:grpSp>
      <p:grpSp>
        <p:nvGrpSpPr>
          <p:cNvPr id="3" name="Group 2"/>
          <p:cNvGrpSpPr/>
          <p:nvPr/>
        </p:nvGrpSpPr>
        <p:grpSpPr>
          <a:xfrm>
            <a:off x="838200" y="4724400"/>
            <a:ext cx="3373438" cy="838200"/>
            <a:chOff x="838200" y="4724400"/>
            <a:chExt cx="3373438" cy="838200"/>
          </a:xfrm>
        </p:grpSpPr>
        <p:sp>
          <p:nvSpPr>
            <p:cNvPr id="22541" name="TextBox 22"/>
            <p:cNvSpPr txBox="1">
              <a:spLocks noChangeArrowheads="1"/>
            </p:cNvSpPr>
            <p:nvPr/>
          </p:nvSpPr>
          <p:spPr bwMode="auto">
            <a:xfrm>
              <a:off x="2014538" y="4973638"/>
              <a:ext cx="333375" cy="400050"/>
            </a:xfrm>
            <a:prstGeom prst="rect">
              <a:avLst/>
            </a:prstGeom>
            <a:noFill/>
            <a:ln w="9525">
              <a:noFill/>
              <a:miter lim="800000"/>
              <a:headEnd/>
              <a:tailEnd/>
            </a:ln>
          </p:spPr>
          <p:txBody>
            <a:bodyPr wrap="none">
              <a:spAutoFit/>
            </a:bodyPr>
            <a:lstStyle/>
            <a:p>
              <a:r>
                <a:rPr lang="en-US" sz="2000" b="1"/>
                <a:t>=</a:t>
              </a:r>
              <a:endParaRPr lang="en-US" sz="1600" b="1"/>
            </a:p>
          </p:txBody>
        </p:sp>
        <p:sp>
          <p:nvSpPr>
            <p:cNvPr id="22542" name="TextBox 23"/>
            <p:cNvSpPr txBox="1">
              <a:spLocks noChangeArrowheads="1"/>
            </p:cNvSpPr>
            <p:nvPr/>
          </p:nvSpPr>
          <p:spPr bwMode="auto">
            <a:xfrm>
              <a:off x="2332038" y="4811713"/>
              <a:ext cx="1879600" cy="400050"/>
            </a:xfrm>
            <a:prstGeom prst="rect">
              <a:avLst/>
            </a:prstGeom>
            <a:noFill/>
            <a:ln w="9525">
              <a:noFill/>
              <a:miter lim="800000"/>
              <a:headEnd/>
              <a:tailEnd/>
            </a:ln>
          </p:spPr>
          <p:txBody>
            <a:bodyPr>
              <a:spAutoFit/>
            </a:bodyPr>
            <a:lstStyle/>
            <a:p>
              <a:r>
                <a:rPr lang="en-US" sz="2000" b="1"/>
                <a:t>____________</a:t>
              </a:r>
              <a:endParaRPr lang="en-US" sz="1600" b="1"/>
            </a:p>
          </p:txBody>
        </p:sp>
        <p:sp>
          <p:nvSpPr>
            <p:cNvPr id="22543" name="TextBox 24"/>
            <p:cNvSpPr txBox="1">
              <a:spLocks noChangeArrowheads="1"/>
            </p:cNvSpPr>
            <p:nvPr/>
          </p:nvSpPr>
          <p:spPr bwMode="auto">
            <a:xfrm>
              <a:off x="2243138" y="4724400"/>
              <a:ext cx="1968500" cy="369888"/>
            </a:xfrm>
            <a:prstGeom prst="rect">
              <a:avLst/>
            </a:prstGeom>
            <a:noFill/>
            <a:ln w="9525">
              <a:noFill/>
              <a:miter lim="800000"/>
              <a:headEnd/>
              <a:tailEnd/>
            </a:ln>
          </p:spPr>
          <p:txBody>
            <a:bodyPr>
              <a:spAutoFit/>
            </a:bodyPr>
            <a:lstStyle/>
            <a:p>
              <a:pPr algn="ctr"/>
              <a:r>
                <a:rPr lang="en-US"/>
                <a:t>Net Profits</a:t>
              </a:r>
            </a:p>
          </p:txBody>
        </p:sp>
        <p:sp>
          <p:nvSpPr>
            <p:cNvPr id="22544" name="TextBox 25"/>
            <p:cNvSpPr txBox="1">
              <a:spLocks noChangeArrowheads="1"/>
            </p:cNvSpPr>
            <p:nvPr/>
          </p:nvSpPr>
          <p:spPr bwMode="auto">
            <a:xfrm>
              <a:off x="2517775" y="5192713"/>
              <a:ext cx="1401763" cy="369887"/>
            </a:xfrm>
            <a:prstGeom prst="rect">
              <a:avLst/>
            </a:prstGeom>
            <a:noFill/>
            <a:ln w="9525">
              <a:noFill/>
              <a:miter lim="800000"/>
              <a:headEnd/>
              <a:tailEnd/>
            </a:ln>
          </p:spPr>
          <p:txBody>
            <a:bodyPr>
              <a:spAutoFit/>
            </a:bodyPr>
            <a:lstStyle/>
            <a:p>
              <a:pPr algn="ctr"/>
              <a:r>
                <a:rPr lang="en-US" dirty="0"/>
                <a:t>Revenue</a:t>
              </a:r>
            </a:p>
          </p:txBody>
        </p:sp>
        <p:sp>
          <p:nvSpPr>
            <p:cNvPr id="22545" name="TextBox 26"/>
            <p:cNvSpPr txBox="1">
              <a:spLocks noChangeArrowheads="1"/>
            </p:cNvSpPr>
            <p:nvPr/>
          </p:nvSpPr>
          <p:spPr bwMode="auto">
            <a:xfrm>
              <a:off x="838200" y="4887913"/>
              <a:ext cx="1328738" cy="646112"/>
            </a:xfrm>
            <a:prstGeom prst="rect">
              <a:avLst/>
            </a:prstGeom>
            <a:noFill/>
            <a:ln w="9525">
              <a:noFill/>
              <a:miter lim="800000"/>
              <a:headEnd/>
              <a:tailEnd/>
            </a:ln>
          </p:spPr>
          <p:txBody>
            <a:bodyPr>
              <a:spAutoFit/>
            </a:bodyPr>
            <a:lstStyle/>
            <a:p>
              <a:pPr algn="ctr"/>
              <a:r>
                <a:rPr lang="en-US" dirty="0"/>
                <a:t>Net Profitability</a:t>
              </a:r>
            </a:p>
          </p:txBody>
        </p:sp>
      </p:grpSp>
      <p:sp>
        <p:nvSpPr>
          <p:cNvPr id="27" name="Text Box 2"/>
          <p:cNvSpPr txBox="1">
            <a:spLocks noChangeArrowheads="1"/>
          </p:cNvSpPr>
          <p:nvPr/>
        </p:nvSpPr>
        <p:spPr bwMode="auto">
          <a:xfrm>
            <a:off x="4764088" y="1219200"/>
            <a:ext cx="4108450" cy="442436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ykHkiznrk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crkrh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xzkgd</a:t>
            </a:r>
            <a:r>
              <a:rPr lang="en-GB" sz="2000" dirty="0">
                <a:solidFill>
                  <a:srgbClr val="000000"/>
                </a:solidFill>
                <a:latin typeface="Kruti Dev 010" pitchFamily="2" charset="0"/>
              </a:rPr>
              <a:t> ls </a:t>
            </a:r>
            <a:r>
              <a:rPr lang="en-GB" sz="2000" dirty="0" err="1">
                <a:solidFill>
                  <a:srgbClr val="000000"/>
                </a:solidFill>
                <a:latin typeface="Kruti Dev 010" pitchFamily="2" charset="0"/>
              </a:rPr>
              <a:t>tks</a:t>
            </a:r>
            <a:r>
              <a:rPr lang="en-GB" sz="2000" dirty="0">
                <a:solidFill>
                  <a:srgbClr val="000000"/>
                </a:solidFill>
                <a:latin typeface="Kruti Dev 010" pitchFamily="2" charset="0"/>
              </a:rPr>
              <a:t> </a:t>
            </a:r>
            <a:r>
              <a:rPr lang="hi-IN" sz="1600" dirty="0">
                <a:latin typeface="Kruti Dev 010" pitchFamily="2" charset="0"/>
              </a:rPr>
              <a:t>राशि</a:t>
            </a:r>
            <a:r>
              <a:rPr lang="en-GB" sz="2000" dirty="0">
                <a:solidFill>
                  <a:srgbClr val="000000"/>
                </a:solidFill>
                <a:latin typeface="Kruti Dev 010" pitchFamily="2" charset="0"/>
              </a:rPr>
              <a:t> </a:t>
            </a:r>
            <a:r>
              <a:rPr lang="en-GB" sz="2000" dirty="0" err="1">
                <a:solidFill>
                  <a:srgbClr val="000000"/>
                </a:solidFill>
                <a:latin typeface="Kruti Dev 010" pitchFamily="2" charset="0"/>
              </a:rPr>
              <a:t>feyrh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fdruk</a:t>
            </a:r>
            <a:r>
              <a:rPr lang="en-GB" sz="2000" dirty="0">
                <a:solidFill>
                  <a:srgbClr val="000000"/>
                </a:solidFill>
                <a:latin typeface="Kruti Dev 010" pitchFamily="2" charset="0"/>
              </a:rPr>
              <a:t> </a:t>
            </a:r>
            <a:r>
              <a:rPr lang="hi-IN" sz="1400" dirty="0">
                <a:latin typeface="Kruti Dev 010" pitchFamily="2" charset="0"/>
              </a:rPr>
              <a:t>प्रतिशत</a:t>
            </a:r>
            <a:endParaRPr lang="en-US" sz="1400" dirty="0">
              <a:latin typeface="Kruti Dev 010" pitchFamily="2" charset="0"/>
            </a:endParaRPr>
          </a:p>
          <a:p>
            <a:pPr>
              <a:lnSpc>
                <a:spcPct val="130000"/>
              </a:lnSpc>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 oks </a:t>
            </a:r>
            <a:r>
              <a:rPr lang="en-GB" sz="2000" dirty="0" err="1">
                <a:solidFill>
                  <a:srgbClr val="000000"/>
                </a:solidFill>
                <a:latin typeface="Kruti Dev 010" pitchFamily="2" charset="0"/>
              </a:rPr>
              <a:t>vius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ykxrksa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iwjk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djus</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ckn</a:t>
            </a:r>
            <a:r>
              <a:rPr lang="en-GB" sz="2000" dirty="0">
                <a:solidFill>
                  <a:srgbClr val="000000"/>
                </a:solidFill>
                <a:latin typeface="Kruti Dev 010" pitchFamily="2" charset="0"/>
              </a:rPr>
              <a:t> [</a:t>
            </a:r>
            <a:r>
              <a:rPr lang="en-GB" sz="2000" dirty="0" err="1">
                <a:solidFill>
                  <a:srgbClr val="000000"/>
                </a:solidFill>
                <a:latin typeface="Kruti Dev 010" pitchFamily="2" charset="0"/>
              </a:rPr>
              <a:t>kqn</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cpkrh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endParaRPr lang="en-US" sz="2000"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ge</a:t>
            </a:r>
            <a:r>
              <a:rPr lang="en-GB" sz="2000" dirty="0">
                <a:solidFill>
                  <a:srgbClr val="000000"/>
                </a:solidFill>
                <a:latin typeface="Kruti Dev 010" pitchFamily="2" charset="0"/>
              </a:rPr>
              <a:t> </a:t>
            </a:r>
            <a:r>
              <a:rPr lang="en-GB" sz="2000" dirty="0" err="1">
                <a:solidFill>
                  <a:srgbClr val="000000"/>
                </a:solidFill>
                <a:latin typeface="Kruti Dev 010" pitchFamily="2" charset="0"/>
              </a:rPr>
              <a:t>eq</a:t>
            </a:r>
            <a:r>
              <a:rPr lang="en-GB" sz="2000" dirty="0">
                <a:solidFill>
                  <a:srgbClr val="000000"/>
                </a:solidFill>
                <a:latin typeface="Kruti Dev 010" pitchFamily="2" charset="0"/>
              </a:rPr>
              <a:t>[; :</a:t>
            </a:r>
            <a:r>
              <a:rPr lang="en-GB" sz="2000" dirty="0" err="1">
                <a:solidFill>
                  <a:srgbClr val="000000"/>
                </a:solidFill>
                <a:latin typeface="Kruti Dev 010" pitchFamily="2" charset="0"/>
              </a:rPr>
              <a:t>i</a:t>
            </a:r>
            <a:r>
              <a:rPr lang="en-GB" sz="2000" dirty="0">
                <a:solidFill>
                  <a:srgbClr val="000000"/>
                </a:solidFill>
                <a:latin typeface="Kruti Dev 010" pitchFamily="2" charset="0"/>
              </a:rPr>
              <a:t> </a:t>
            </a:r>
            <a:r>
              <a:rPr lang="en-GB" sz="2000" dirty="0" err="1">
                <a:solidFill>
                  <a:srgbClr val="000000"/>
                </a:solidFill>
                <a:latin typeface="Kruti Dev 010" pitchFamily="2" charset="0"/>
              </a:rPr>
              <a:t>nks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izdkj</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ykHkiznrk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qfDr;ksa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ns[</a:t>
            </a:r>
            <a:r>
              <a:rPr lang="en-GB" sz="2000" dirty="0" err="1">
                <a:solidFill>
                  <a:srgbClr val="000000"/>
                </a:solidFill>
                <a:latin typeface="Kruti Dev 010" pitchFamily="2" charset="0"/>
              </a:rPr>
              <a:t>ksaxs</a:t>
            </a:r>
            <a:endParaRPr lang="en-US" sz="2000" dirty="0">
              <a:solidFill>
                <a:srgbClr val="000000"/>
              </a:solidFill>
            </a:endParaRPr>
          </a:p>
        </p:txBody>
      </p:sp>
      <p:sp>
        <p:nvSpPr>
          <p:cNvPr id="28" name="Text Box 1"/>
          <p:cNvSpPr txBox="1">
            <a:spLocks noChangeArrowheads="1"/>
          </p:cNvSpPr>
          <p:nvPr/>
        </p:nvSpPr>
        <p:spPr bwMode="auto">
          <a:xfrm>
            <a:off x="47640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ykHkiznrk</a:t>
            </a:r>
            <a:r>
              <a:rPr lang="en-GB" sz="2400" dirty="0">
                <a:solidFill>
                  <a:srgbClr val="000000"/>
                </a:solidFill>
                <a:latin typeface="Kruti Dev 010" pitchFamily="2" charset="0"/>
              </a:rPr>
              <a:t> &amp; </a:t>
            </a:r>
            <a:r>
              <a:rPr lang="en-GB" sz="2400" dirty="0" err="1">
                <a:solidFill>
                  <a:srgbClr val="000000"/>
                </a:solidFill>
                <a:latin typeface="Kruti Dev 010" pitchFamily="2" charset="0"/>
              </a:rPr>
              <a:t>ldy</a:t>
            </a:r>
            <a:r>
              <a:rPr lang="en-GB" sz="2400" dirty="0">
                <a:solidFill>
                  <a:srgbClr val="000000"/>
                </a:solidFill>
                <a:latin typeface="Kruti Dev 010" pitchFamily="2" charset="0"/>
              </a:rPr>
              <a:t> </a:t>
            </a:r>
            <a:r>
              <a:rPr lang="en-GB" sz="2400" dirty="0" err="1">
                <a:solidFill>
                  <a:srgbClr val="000000"/>
                </a:solidFill>
                <a:latin typeface="Kruti Dev 010" pitchFamily="2" charset="0"/>
              </a:rPr>
              <a:t>vkSj</a:t>
            </a:r>
            <a:r>
              <a:rPr lang="en-GB" sz="2400" dirty="0">
                <a:solidFill>
                  <a:srgbClr val="000000"/>
                </a:solidFill>
                <a:latin typeface="Kruti Dev 010" pitchFamily="2" charset="0"/>
              </a:rPr>
              <a:t> '</a:t>
            </a:r>
            <a:r>
              <a:rPr lang="en-GB" sz="2400" dirty="0" err="1">
                <a:solidFill>
                  <a:srgbClr val="000000"/>
                </a:solidFill>
                <a:latin typeface="Kruti Dev 010" pitchFamily="2" charset="0"/>
              </a:rPr>
              <a:t>kq</a:t>
            </a:r>
            <a:r>
              <a:rPr lang="en-GB" sz="2400" dirty="0">
                <a:solidFill>
                  <a:srgbClr val="000000"/>
                </a:solidFill>
                <a:latin typeface="Kruti Dev 010" pitchFamily="2" charset="0"/>
              </a:rPr>
              <a:t>) </a:t>
            </a:r>
            <a:r>
              <a:rPr lang="en-GB" sz="2400" dirty="0" err="1">
                <a:solidFill>
                  <a:srgbClr val="000000"/>
                </a:solidFill>
                <a:latin typeface="Kruti Dev 010" pitchFamily="2" charset="0"/>
              </a:rPr>
              <a:t>ykHkiznrk</a:t>
            </a:r>
            <a:endParaRPr lang="en-GB" sz="2400" dirty="0">
              <a:solidFill>
                <a:srgbClr val="000000"/>
              </a:solidFill>
            </a:endParaRPr>
          </a:p>
        </p:txBody>
      </p:sp>
      <p:sp>
        <p:nvSpPr>
          <p:cNvPr id="29" name="Rectangle 4"/>
          <p:cNvSpPr>
            <a:spLocks noChangeArrowheads="1"/>
          </p:cNvSpPr>
          <p:nvPr/>
        </p:nvSpPr>
        <p:spPr bwMode="auto">
          <a:xfrm>
            <a:off x="4724400" y="5780088"/>
            <a:ext cx="4160838" cy="925512"/>
          </a:xfrm>
          <a:prstGeom prst="rect">
            <a:avLst/>
          </a:prstGeom>
          <a:solidFill>
            <a:srgbClr val="FFC000"/>
          </a:solidFill>
          <a:ln w="9525">
            <a:noFill/>
            <a:round/>
            <a:headEnd/>
            <a:tailEnd/>
          </a:ln>
        </p:spPr>
        <p:txBody>
          <a:bodyPr lIns="90000" tIns="46800" rIns="90000" bIns="46800" anchor="ctr"/>
          <a:lstStyle/>
          <a:p>
            <a:pPr marL="0" lvl="1" algn="ctr"/>
            <a:r>
              <a:rPr lang="en-GB" sz="2400" b="1" dirty="0" err="1">
                <a:solidFill>
                  <a:srgbClr val="000000"/>
                </a:solidFill>
                <a:latin typeface="Kruti Dev 010" pitchFamily="2" charset="0"/>
              </a:rPr>
              <a:t>ppkZ</a:t>
            </a:r>
            <a:r>
              <a:rPr lang="en-GB" sz="2400" b="1" dirty="0">
                <a:solidFill>
                  <a:srgbClr val="000000"/>
                </a:solidFill>
                <a:latin typeface="Kruti Dev 010" pitchFamily="2" charset="0"/>
              </a:rPr>
              <a:t>%</a:t>
            </a:r>
            <a:r>
              <a:rPr lang="en-GB" sz="2400" dirty="0">
                <a:solidFill>
                  <a:srgbClr val="000000"/>
                </a:solidFill>
                <a:latin typeface="Kruti Dev 010" pitchFamily="2" charset="0"/>
              </a:rPr>
              <a:t> </a:t>
            </a:r>
            <a:r>
              <a:rPr lang="en-GB" sz="2400" dirty="0" err="1">
                <a:solidFill>
                  <a:srgbClr val="000000"/>
                </a:solidFill>
                <a:latin typeface="Kruti Dev 010" pitchFamily="2" charset="0"/>
              </a:rPr>
              <a:t>lqanjh</a:t>
            </a:r>
            <a:r>
              <a:rPr lang="en-GB" sz="2400" dirty="0">
                <a:solidFill>
                  <a:srgbClr val="000000"/>
                </a:solidFill>
                <a:latin typeface="Kruti Dev 010" pitchFamily="2" charset="0"/>
              </a:rPr>
              <a:t> </a:t>
            </a:r>
            <a:r>
              <a:rPr lang="en-GB" sz="2400" dirty="0" err="1">
                <a:solidFill>
                  <a:srgbClr val="000000"/>
                </a:solidFill>
                <a:latin typeface="Kruti Dev 010" pitchFamily="2" charset="0"/>
              </a:rPr>
              <a:t>xkesZaV</a:t>
            </a:r>
            <a:r>
              <a:rPr lang="en-GB" sz="2400" dirty="0">
                <a:solidFill>
                  <a:srgbClr val="000000"/>
                </a:solidFill>
                <a:latin typeface="Kruti Dev 010" pitchFamily="2" charset="0"/>
              </a:rPr>
              <a:t> ds </a:t>
            </a:r>
            <a:r>
              <a:rPr lang="en-GB" sz="2400" dirty="0" err="1">
                <a:solidFill>
                  <a:srgbClr val="000000"/>
                </a:solidFill>
                <a:latin typeface="Kruti Dev 010" pitchFamily="2" charset="0"/>
              </a:rPr>
              <a:t>fy</a:t>
            </a:r>
            <a:r>
              <a:rPr lang="en-GB" sz="2400" dirty="0">
                <a:solidFill>
                  <a:srgbClr val="000000"/>
                </a:solidFill>
                <a:latin typeface="Kruti Dev 010" pitchFamily="2" charset="0"/>
              </a:rPr>
              <a:t>,] </a:t>
            </a:r>
            <a:r>
              <a:rPr lang="en-GB" sz="2400" dirty="0" err="1">
                <a:solidFill>
                  <a:srgbClr val="000000"/>
                </a:solidFill>
                <a:latin typeface="Kruti Dev 010" pitchFamily="2" charset="0"/>
              </a:rPr>
              <a:t>ldy</a:t>
            </a:r>
            <a:r>
              <a:rPr lang="en-GB" sz="2400" dirty="0">
                <a:solidFill>
                  <a:srgbClr val="000000"/>
                </a:solidFill>
                <a:latin typeface="Kruti Dev 010" pitchFamily="2" charset="0"/>
              </a:rPr>
              <a:t> </a:t>
            </a:r>
            <a:r>
              <a:rPr lang="en-GB" sz="2400" dirty="0" err="1">
                <a:solidFill>
                  <a:srgbClr val="000000"/>
                </a:solidFill>
                <a:latin typeface="Kruti Dev 010" pitchFamily="2" charset="0"/>
              </a:rPr>
              <a:t>vkSj</a:t>
            </a:r>
            <a:r>
              <a:rPr lang="en-GB" sz="2400" dirty="0">
                <a:solidFill>
                  <a:srgbClr val="000000"/>
                </a:solidFill>
                <a:latin typeface="Kruti Dev 010" pitchFamily="2" charset="0"/>
              </a:rPr>
              <a:t> '</a:t>
            </a:r>
            <a:r>
              <a:rPr lang="en-GB" sz="2400" dirty="0" err="1">
                <a:solidFill>
                  <a:srgbClr val="000000"/>
                </a:solidFill>
                <a:latin typeface="Kruti Dev 010" pitchFamily="2" charset="0"/>
              </a:rPr>
              <a:t>kq</a:t>
            </a:r>
            <a:r>
              <a:rPr lang="en-GB" sz="2400" dirty="0">
                <a:solidFill>
                  <a:srgbClr val="000000"/>
                </a:solidFill>
                <a:latin typeface="Kruti Dev 010" pitchFamily="2" charset="0"/>
              </a:rPr>
              <a:t>) </a:t>
            </a:r>
            <a:r>
              <a:rPr lang="en-GB" sz="2400" dirty="0" err="1">
                <a:solidFill>
                  <a:srgbClr val="000000"/>
                </a:solidFill>
                <a:latin typeface="Kruti Dev 010" pitchFamily="2" charset="0"/>
              </a:rPr>
              <a:t>ykHkiznrk</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t>
            </a:r>
            <a:r>
              <a:rPr lang="en-GB" sz="2400" dirty="0">
                <a:solidFill>
                  <a:srgbClr val="000000"/>
                </a:solidFill>
                <a:latin typeface="Kruti Dev 010" pitchFamily="2" charset="0"/>
              </a:rPr>
              <a:t>\</a:t>
            </a:r>
            <a:endParaRPr lang="en-US" sz="2400" b="1" dirty="0">
              <a:latin typeface="Garamond" pitchFamily="18" charset="0"/>
            </a:endParaRPr>
          </a:p>
        </p:txBody>
      </p:sp>
      <p:grpSp>
        <p:nvGrpSpPr>
          <p:cNvPr id="30" name="Group 29"/>
          <p:cNvGrpSpPr/>
          <p:nvPr/>
        </p:nvGrpSpPr>
        <p:grpSpPr>
          <a:xfrm>
            <a:off x="5313363" y="3962400"/>
            <a:ext cx="3373437" cy="837645"/>
            <a:chOff x="817563" y="3962400"/>
            <a:chExt cx="3373437" cy="837645"/>
          </a:xfrm>
        </p:grpSpPr>
        <p:sp>
          <p:nvSpPr>
            <p:cNvPr id="31" name="TextBox 17"/>
            <p:cNvSpPr txBox="1">
              <a:spLocks noChangeArrowheads="1"/>
            </p:cNvSpPr>
            <p:nvPr/>
          </p:nvSpPr>
          <p:spPr bwMode="auto">
            <a:xfrm>
              <a:off x="1993900" y="4211638"/>
              <a:ext cx="333375" cy="400050"/>
            </a:xfrm>
            <a:prstGeom prst="rect">
              <a:avLst/>
            </a:prstGeom>
            <a:noFill/>
            <a:ln w="9525">
              <a:noFill/>
              <a:miter lim="800000"/>
              <a:headEnd/>
              <a:tailEnd/>
            </a:ln>
          </p:spPr>
          <p:txBody>
            <a:bodyPr wrap="none">
              <a:spAutoFit/>
            </a:bodyPr>
            <a:lstStyle/>
            <a:p>
              <a:r>
                <a:rPr lang="en-US" sz="2000" b="1" dirty="0"/>
                <a:t>=</a:t>
              </a:r>
              <a:endParaRPr lang="en-US" sz="1600" b="1" dirty="0"/>
            </a:p>
          </p:txBody>
        </p:sp>
        <p:sp>
          <p:nvSpPr>
            <p:cNvPr id="32" name="TextBox 18"/>
            <p:cNvSpPr txBox="1">
              <a:spLocks noChangeArrowheads="1"/>
            </p:cNvSpPr>
            <p:nvPr/>
          </p:nvSpPr>
          <p:spPr bwMode="auto">
            <a:xfrm>
              <a:off x="2309813" y="4049713"/>
              <a:ext cx="1881187" cy="400050"/>
            </a:xfrm>
            <a:prstGeom prst="rect">
              <a:avLst/>
            </a:prstGeom>
            <a:noFill/>
            <a:ln w="9525">
              <a:noFill/>
              <a:miter lim="800000"/>
              <a:headEnd/>
              <a:tailEnd/>
            </a:ln>
          </p:spPr>
          <p:txBody>
            <a:bodyPr>
              <a:spAutoFit/>
            </a:bodyPr>
            <a:lstStyle/>
            <a:p>
              <a:r>
                <a:rPr lang="en-US" sz="2000" b="1"/>
                <a:t>____________</a:t>
              </a:r>
              <a:endParaRPr lang="en-US" sz="1600" b="1"/>
            </a:p>
          </p:txBody>
        </p:sp>
        <p:sp>
          <p:nvSpPr>
            <p:cNvPr id="33" name="TextBox 19"/>
            <p:cNvSpPr txBox="1">
              <a:spLocks noChangeArrowheads="1"/>
            </p:cNvSpPr>
            <p:nvPr/>
          </p:nvSpPr>
          <p:spPr bwMode="auto">
            <a:xfrm>
              <a:off x="2222500" y="3962400"/>
              <a:ext cx="1968500" cy="369332"/>
            </a:xfrm>
            <a:prstGeom prst="rect">
              <a:avLst/>
            </a:prstGeom>
            <a:noFill/>
            <a:ln w="9525">
              <a:noFill/>
              <a:miter lim="800000"/>
              <a:headEnd/>
              <a:tailEnd/>
            </a:ln>
          </p:spPr>
          <p:txBody>
            <a:bodyPr>
              <a:spAutoFit/>
            </a:bodyPr>
            <a:lstStyle/>
            <a:p>
              <a:pPr algn="ctr"/>
              <a:r>
                <a:rPr lang="en-GB" dirty="0" err="1">
                  <a:solidFill>
                    <a:srgbClr val="000000"/>
                  </a:solidFill>
                  <a:latin typeface="Kruti Dev 010" pitchFamily="2" charset="0"/>
                </a:rPr>
                <a:t>ldy</a:t>
              </a:r>
              <a:r>
                <a:rPr lang="en-GB" dirty="0">
                  <a:solidFill>
                    <a:srgbClr val="000000"/>
                  </a:solidFill>
                  <a:latin typeface="Kruti Dev 010" pitchFamily="2" charset="0"/>
                </a:rPr>
                <a:t> </a:t>
              </a:r>
              <a:r>
                <a:rPr lang="en-GB" dirty="0" err="1">
                  <a:solidFill>
                    <a:srgbClr val="000000"/>
                  </a:solidFill>
                  <a:latin typeface="Kruti Dev 010" pitchFamily="2" charset="0"/>
                </a:rPr>
                <a:t>ykHk</a:t>
              </a:r>
              <a:endParaRPr lang="en-US" dirty="0"/>
            </a:p>
          </p:txBody>
        </p:sp>
        <p:sp>
          <p:nvSpPr>
            <p:cNvPr id="34" name="TextBox 20"/>
            <p:cNvSpPr txBox="1">
              <a:spLocks noChangeArrowheads="1"/>
            </p:cNvSpPr>
            <p:nvPr/>
          </p:nvSpPr>
          <p:spPr bwMode="auto">
            <a:xfrm>
              <a:off x="2495550" y="4430713"/>
              <a:ext cx="1403350" cy="369332"/>
            </a:xfrm>
            <a:prstGeom prst="rect">
              <a:avLst/>
            </a:prstGeom>
            <a:noFill/>
            <a:ln w="9525">
              <a:noFill/>
              <a:miter lim="800000"/>
              <a:headEnd/>
              <a:tailEnd/>
            </a:ln>
          </p:spPr>
          <p:txBody>
            <a:bodyPr>
              <a:spAutoFit/>
            </a:bodyPr>
            <a:lstStyle/>
            <a:p>
              <a:pPr algn="ctr"/>
              <a:r>
                <a:rPr lang="en-GB" dirty="0" err="1">
                  <a:solidFill>
                    <a:srgbClr val="000000"/>
                  </a:solidFill>
                  <a:latin typeface="Kruti Dev 010" pitchFamily="2" charset="0"/>
                </a:rPr>
                <a:t>fjosU;q</a:t>
              </a:r>
              <a:endParaRPr lang="en-US" dirty="0"/>
            </a:p>
          </p:txBody>
        </p:sp>
        <p:sp>
          <p:nvSpPr>
            <p:cNvPr id="35" name="TextBox 21"/>
            <p:cNvSpPr txBox="1">
              <a:spLocks noChangeArrowheads="1"/>
            </p:cNvSpPr>
            <p:nvPr/>
          </p:nvSpPr>
          <p:spPr bwMode="auto">
            <a:xfrm>
              <a:off x="817563" y="4125913"/>
              <a:ext cx="1328737" cy="646331"/>
            </a:xfrm>
            <a:prstGeom prst="rect">
              <a:avLst/>
            </a:prstGeom>
            <a:noFill/>
            <a:ln w="9525">
              <a:noFill/>
              <a:miter lim="800000"/>
              <a:headEnd/>
              <a:tailEnd/>
            </a:ln>
          </p:spPr>
          <p:txBody>
            <a:bodyPr>
              <a:spAutoFit/>
            </a:bodyPr>
            <a:lstStyle/>
            <a:p>
              <a:r>
                <a:rPr lang="en-GB" dirty="0" err="1">
                  <a:solidFill>
                    <a:srgbClr val="000000"/>
                  </a:solidFill>
                  <a:latin typeface="Kruti Dev 010" pitchFamily="2" charset="0"/>
                </a:rPr>
                <a:t>ldy</a:t>
              </a:r>
              <a:r>
                <a:rPr lang="en-GB" dirty="0">
                  <a:solidFill>
                    <a:srgbClr val="000000"/>
                  </a:solidFill>
                  <a:latin typeface="Kruti Dev 010" pitchFamily="2" charset="0"/>
                </a:rPr>
                <a:t> </a:t>
              </a:r>
              <a:r>
                <a:rPr lang="en-GB" dirty="0" err="1">
                  <a:solidFill>
                    <a:srgbClr val="000000"/>
                  </a:solidFill>
                  <a:latin typeface="Kruti Dev 010" pitchFamily="2" charset="0"/>
                </a:rPr>
                <a:t>ykHkiznrk</a:t>
              </a:r>
              <a:endParaRPr lang="en-US" dirty="0"/>
            </a:p>
          </p:txBody>
        </p:sp>
      </p:grpSp>
      <p:grpSp>
        <p:nvGrpSpPr>
          <p:cNvPr id="36" name="Group 35"/>
          <p:cNvGrpSpPr/>
          <p:nvPr/>
        </p:nvGrpSpPr>
        <p:grpSpPr>
          <a:xfrm>
            <a:off x="5334000" y="4724400"/>
            <a:ext cx="3373438" cy="837645"/>
            <a:chOff x="838200" y="4724400"/>
            <a:chExt cx="3373438" cy="837645"/>
          </a:xfrm>
        </p:grpSpPr>
        <p:sp>
          <p:nvSpPr>
            <p:cNvPr id="37" name="TextBox 22"/>
            <p:cNvSpPr txBox="1">
              <a:spLocks noChangeArrowheads="1"/>
            </p:cNvSpPr>
            <p:nvPr/>
          </p:nvSpPr>
          <p:spPr bwMode="auto">
            <a:xfrm>
              <a:off x="2014538" y="4973638"/>
              <a:ext cx="333375" cy="400050"/>
            </a:xfrm>
            <a:prstGeom prst="rect">
              <a:avLst/>
            </a:prstGeom>
            <a:noFill/>
            <a:ln w="9525">
              <a:noFill/>
              <a:miter lim="800000"/>
              <a:headEnd/>
              <a:tailEnd/>
            </a:ln>
          </p:spPr>
          <p:txBody>
            <a:bodyPr wrap="none">
              <a:spAutoFit/>
            </a:bodyPr>
            <a:lstStyle/>
            <a:p>
              <a:r>
                <a:rPr lang="en-US" sz="2000" b="1"/>
                <a:t>=</a:t>
              </a:r>
              <a:endParaRPr lang="en-US" sz="1600" b="1"/>
            </a:p>
          </p:txBody>
        </p:sp>
        <p:sp>
          <p:nvSpPr>
            <p:cNvPr id="38" name="TextBox 23"/>
            <p:cNvSpPr txBox="1">
              <a:spLocks noChangeArrowheads="1"/>
            </p:cNvSpPr>
            <p:nvPr/>
          </p:nvSpPr>
          <p:spPr bwMode="auto">
            <a:xfrm>
              <a:off x="2332038" y="4811713"/>
              <a:ext cx="1879600" cy="400050"/>
            </a:xfrm>
            <a:prstGeom prst="rect">
              <a:avLst/>
            </a:prstGeom>
            <a:noFill/>
            <a:ln w="9525">
              <a:noFill/>
              <a:miter lim="800000"/>
              <a:headEnd/>
              <a:tailEnd/>
            </a:ln>
          </p:spPr>
          <p:txBody>
            <a:bodyPr>
              <a:spAutoFit/>
            </a:bodyPr>
            <a:lstStyle/>
            <a:p>
              <a:r>
                <a:rPr lang="en-US" sz="2000" b="1"/>
                <a:t>____________</a:t>
              </a:r>
              <a:endParaRPr lang="en-US" sz="1600" b="1"/>
            </a:p>
          </p:txBody>
        </p:sp>
        <p:sp>
          <p:nvSpPr>
            <p:cNvPr id="39" name="TextBox 24"/>
            <p:cNvSpPr txBox="1">
              <a:spLocks noChangeArrowheads="1"/>
            </p:cNvSpPr>
            <p:nvPr/>
          </p:nvSpPr>
          <p:spPr bwMode="auto">
            <a:xfrm>
              <a:off x="2243138" y="4724400"/>
              <a:ext cx="1968500" cy="369332"/>
            </a:xfrm>
            <a:prstGeom prst="rect">
              <a:avLst/>
            </a:prstGeom>
            <a:noFill/>
            <a:ln w="9525">
              <a:noFill/>
              <a:miter lim="800000"/>
              <a:headEnd/>
              <a:tailEnd/>
            </a:ln>
          </p:spPr>
          <p:txBody>
            <a:bodyPr>
              <a:spAutoFit/>
            </a:bodyPr>
            <a:lstStyle/>
            <a:p>
              <a:pPr algn="ctr"/>
              <a:r>
                <a:rPr lang="en-GB" dirty="0">
                  <a:solidFill>
                    <a:srgbClr val="000000"/>
                  </a:solidFill>
                  <a:latin typeface="Kruti Dev 010" pitchFamily="2" charset="0"/>
                </a:rPr>
                <a:t>'</a:t>
              </a:r>
              <a:r>
                <a:rPr lang="en-GB" dirty="0" err="1">
                  <a:solidFill>
                    <a:srgbClr val="000000"/>
                  </a:solidFill>
                  <a:latin typeface="Kruti Dev 010" pitchFamily="2" charset="0"/>
                </a:rPr>
                <a:t>kq</a:t>
              </a:r>
              <a:r>
                <a:rPr lang="en-GB" dirty="0">
                  <a:solidFill>
                    <a:srgbClr val="000000"/>
                  </a:solidFill>
                  <a:latin typeface="Kruti Dev 010" pitchFamily="2" charset="0"/>
                </a:rPr>
                <a:t>) </a:t>
              </a:r>
              <a:r>
                <a:rPr lang="en-GB" dirty="0" err="1">
                  <a:solidFill>
                    <a:srgbClr val="000000"/>
                  </a:solidFill>
                  <a:latin typeface="Kruti Dev 010" pitchFamily="2" charset="0"/>
                </a:rPr>
                <a:t>ykHk</a:t>
              </a:r>
              <a:endParaRPr lang="en-US" dirty="0"/>
            </a:p>
          </p:txBody>
        </p:sp>
        <p:sp>
          <p:nvSpPr>
            <p:cNvPr id="40" name="TextBox 25"/>
            <p:cNvSpPr txBox="1">
              <a:spLocks noChangeArrowheads="1"/>
            </p:cNvSpPr>
            <p:nvPr/>
          </p:nvSpPr>
          <p:spPr bwMode="auto">
            <a:xfrm>
              <a:off x="2517775" y="5192713"/>
              <a:ext cx="1401763" cy="369332"/>
            </a:xfrm>
            <a:prstGeom prst="rect">
              <a:avLst/>
            </a:prstGeom>
            <a:noFill/>
            <a:ln w="9525">
              <a:noFill/>
              <a:miter lim="800000"/>
              <a:headEnd/>
              <a:tailEnd/>
            </a:ln>
          </p:spPr>
          <p:txBody>
            <a:bodyPr>
              <a:spAutoFit/>
            </a:bodyPr>
            <a:lstStyle/>
            <a:p>
              <a:pPr algn="ctr"/>
              <a:r>
                <a:rPr lang="en-GB" dirty="0" err="1">
                  <a:solidFill>
                    <a:srgbClr val="000000"/>
                  </a:solidFill>
                  <a:latin typeface="Kruti Dev 010" pitchFamily="2" charset="0"/>
                </a:rPr>
                <a:t>fjosU;q</a:t>
              </a:r>
              <a:endParaRPr lang="en-US" dirty="0"/>
            </a:p>
          </p:txBody>
        </p:sp>
        <p:sp>
          <p:nvSpPr>
            <p:cNvPr id="41" name="TextBox 26"/>
            <p:cNvSpPr txBox="1">
              <a:spLocks noChangeArrowheads="1"/>
            </p:cNvSpPr>
            <p:nvPr/>
          </p:nvSpPr>
          <p:spPr bwMode="auto">
            <a:xfrm>
              <a:off x="838200" y="4887913"/>
              <a:ext cx="1328738" cy="369332"/>
            </a:xfrm>
            <a:prstGeom prst="rect">
              <a:avLst/>
            </a:prstGeom>
            <a:noFill/>
            <a:ln w="9525">
              <a:noFill/>
              <a:miter lim="800000"/>
              <a:headEnd/>
              <a:tailEnd/>
            </a:ln>
          </p:spPr>
          <p:txBody>
            <a:bodyPr>
              <a:spAutoFit/>
            </a:bodyPr>
            <a:lstStyle/>
            <a:p>
              <a:pPr algn="ctr"/>
              <a:r>
                <a:rPr lang="en-GB" dirty="0">
                  <a:solidFill>
                    <a:srgbClr val="000000"/>
                  </a:solidFill>
                  <a:latin typeface="Kruti Dev 010" pitchFamily="2" charset="0"/>
                </a:rPr>
                <a:t>'</a:t>
              </a:r>
              <a:r>
                <a:rPr lang="en-GB" dirty="0" err="1">
                  <a:solidFill>
                    <a:srgbClr val="000000"/>
                  </a:solidFill>
                  <a:latin typeface="Kruti Dev 010" pitchFamily="2" charset="0"/>
                </a:rPr>
                <a:t>kq</a:t>
              </a:r>
              <a:r>
                <a:rPr lang="en-GB" dirty="0">
                  <a:solidFill>
                    <a:srgbClr val="000000"/>
                  </a:solidFill>
                  <a:latin typeface="Kruti Dev 010" pitchFamily="2" charset="0"/>
                </a:rPr>
                <a:t>) </a:t>
              </a:r>
              <a:r>
                <a:rPr lang="en-GB" dirty="0" err="1">
                  <a:solidFill>
                    <a:srgbClr val="000000"/>
                  </a:solidFill>
                  <a:latin typeface="Kruti Dev 010" pitchFamily="2" charset="0"/>
                </a:rPr>
                <a:t>ykHkiznrk</a:t>
              </a:r>
              <a:endParaRPr lang="en-US" dirty="0"/>
            </a:p>
          </p:txBody>
        </p:sp>
      </p:grpSp>
    </p:spTree>
    <p:extLst>
      <p:ext uri="{BB962C8B-B14F-4D97-AF65-F5344CB8AC3E}">
        <p14:creationId xmlns:p14="http://schemas.microsoft.com/office/powerpoint/2010/main" val="86252514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253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2530">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2"/>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27">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27">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27">
                                            <p:txEl>
                                              <p:pRg st="2" end="2"/>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30"/>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36"/>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2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animBg="1"/>
      <p:bldP spid="29" grpId="0" animBg="1"/>
    </p:bld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Text Box 1"/>
          <p:cNvSpPr txBox="1">
            <a:spLocks noChangeArrowheads="1"/>
          </p:cNvSpPr>
          <p:nvPr/>
        </p:nvSpPr>
        <p:spPr bwMode="auto">
          <a:xfrm>
            <a:off x="142875" y="152400"/>
            <a:ext cx="4233863"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Exercise</a:t>
            </a:r>
          </a:p>
        </p:txBody>
      </p:sp>
      <p:sp>
        <p:nvSpPr>
          <p:cNvPr id="12295" name="Text Box 2"/>
          <p:cNvSpPr txBox="1">
            <a:spLocks noChangeArrowheads="1"/>
          </p:cNvSpPr>
          <p:nvPr/>
        </p:nvSpPr>
        <p:spPr bwMode="auto">
          <a:xfrm>
            <a:off x="109538" y="1143000"/>
            <a:ext cx="4267200" cy="54102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Sundari Garments is a business that makes clothes for women. It makes salwar</a:t>
            </a:r>
            <a:r>
              <a:rPr dirty="0"/>
              <a:t> </a:t>
            </a:r>
            <a:r>
              <a:rPr lang="en-US" dirty="0">
                <a:solidFill>
                  <a:srgbClr val="000000"/>
                </a:solidFill>
              </a:rPr>
              <a:t>kurtas and skirts.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They buy cloth, threads, buttons, etc. and stitch the clothes at a facility</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The clothes are delivered to retail shops for selling to women customers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The owners had started the business three years ago when they put in Rs. 1,00,000 in cash and borrowed Rs. 2,00,000 as loan.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They purchased sewing machines worth Rs. 2,40,000.</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The transactions for the third financial year are given below.</a:t>
            </a:r>
            <a:endParaRPr lang="mr-IN" dirty="0">
              <a:solidFill>
                <a:srgbClr val="000000"/>
              </a:solidFill>
            </a:endParaRPr>
          </a:p>
        </p:txBody>
      </p:sp>
      <p:sp>
        <p:nvSpPr>
          <p:cNvPr id="4"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B24661BC-4F77-4516-8D95-B1133BA5665B}" type="slidenum">
              <a:rPr lang="en-US" sz="1600" b="1" smtClean="0">
                <a:solidFill>
                  <a:schemeClr val="tx1"/>
                </a:solidFill>
              </a:rPr>
              <a:pPr algn="ctr">
                <a:defRPr/>
              </a:pPr>
              <a:t>55</a:t>
            </a:fld>
            <a:endParaRPr lang="mr-IN" sz="1600" b="1" dirty="0">
              <a:solidFill>
                <a:schemeClr val="tx1"/>
              </a:solidFill>
            </a:endParaRPr>
          </a:p>
        </p:txBody>
      </p:sp>
      <p:sp>
        <p:nvSpPr>
          <p:cNvPr id="7" name="Text Box 1"/>
          <p:cNvSpPr txBox="1">
            <a:spLocks noChangeArrowheads="1"/>
          </p:cNvSpPr>
          <p:nvPr/>
        </p:nvSpPr>
        <p:spPr bwMode="auto">
          <a:xfrm>
            <a:off x="4757737" y="152400"/>
            <a:ext cx="4233863"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vH;kl</a:t>
            </a:r>
            <a:endParaRPr lang="en-GB" sz="2400" dirty="0">
              <a:solidFill>
                <a:srgbClr val="000000"/>
              </a:solidFill>
              <a:latin typeface="Kruti Dev 010" pitchFamily="2" charset="0"/>
            </a:endParaRPr>
          </a:p>
        </p:txBody>
      </p:sp>
      <p:sp>
        <p:nvSpPr>
          <p:cNvPr id="8" name="Text Box 2"/>
          <p:cNvSpPr txBox="1">
            <a:spLocks noChangeArrowheads="1"/>
          </p:cNvSpPr>
          <p:nvPr/>
        </p:nvSpPr>
        <p:spPr bwMode="auto">
          <a:xfrm>
            <a:off x="4724400" y="1143000"/>
            <a:ext cx="4267200" cy="54102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lqanjh</a:t>
            </a:r>
            <a:r>
              <a:rPr lang="en-GB" dirty="0">
                <a:solidFill>
                  <a:srgbClr val="000000"/>
                </a:solidFill>
                <a:latin typeface="Kruti Dev 010" pitchFamily="2" charset="0"/>
              </a:rPr>
              <a:t> </a:t>
            </a:r>
            <a:r>
              <a:rPr lang="en-GB" dirty="0" err="1">
                <a:solidFill>
                  <a:srgbClr val="000000"/>
                </a:solidFill>
                <a:latin typeface="Kruti Dev 010" pitchFamily="2" charset="0"/>
              </a:rPr>
              <a:t>xkesZaV</a:t>
            </a:r>
            <a:r>
              <a:rPr lang="en-GB" dirty="0">
                <a:solidFill>
                  <a:srgbClr val="000000"/>
                </a:solidFill>
                <a:latin typeface="Kruti Dev 010" pitchFamily="2" charset="0"/>
              </a:rPr>
              <a:t> ,d </a:t>
            </a: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tks</a:t>
            </a:r>
            <a:r>
              <a:rPr lang="en-GB" dirty="0">
                <a:solidFill>
                  <a:srgbClr val="000000"/>
                </a:solidFill>
                <a:latin typeface="Kruti Dev 010" pitchFamily="2" charset="0"/>
              </a:rPr>
              <a:t> </a:t>
            </a:r>
            <a:r>
              <a:rPr lang="en-GB" dirty="0" err="1">
                <a:solidFill>
                  <a:srgbClr val="000000"/>
                </a:solidFill>
                <a:latin typeface="Kruti Dev 010" pitchFamily="2" charset="0"/>
              </a:rPr>
              <a:t>efgykvksa</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diM+s</a:t>
            </a:r>
            <a:r>
              <a:rPr lang="en-GB" dirty="0">
                <a:solidFill>
                  <a:srgbClr val="000000"/>
                </a:solidFill>
                <a:latin typeface="Kruti Dev 010" pitchFamily="2" charset="0"/>
              </a:rPr>
              <a:t> </a:t>
            </a:r>
            <a:r>
              <a:rPr lang="en-GB" dirty="0" err="1">
                <a:solidFill>
                  <a:srgbClr val="000000"/>
                </a:solidFill>
                <a:latin typeface="Kruti Dev 010" pitchFamily="2" charset="0"/>
              </a:rPr>
              <a:t>cukrk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;g </a:t>
            </a:r>
            <a:r>
              <a:rPr lang="en-GB" dirty="0" err="1">
                <a:solidFill>
                  <a:srgbClr val="000000"/>
                </a:solidFill>
                <a:latin typeface="Kruti Dev 010" pitchFamily="2" charset="0"/>
              </a:rPr>
              <a:t>lyokj</a:t>
            </a:r>
            <a:r>
              <a:rPr lang="en-GB" dirty="0">
                <a:solidFill>
                  <a:srgbClr val="000000"/>
                </a:solidFill>
                <a:latin typeface="Kruti Dev 010" pitchFamily="2" charset="0"/>
              </a:rPr>
              <a:t> </a:t>
            </a:r>
            <a:r>
              <a:rPr lang="en-GB" dirty="0" err="1">
                <a:solidFill>
                  <a:srgbClr val="000000"/>
                </a:solidFill>
                <a:latin typeface="Kruti Dev 010" pitchFamily="2" charset="0"/>
              </a:rPr>
              <a:t>dqrkZ</a:t>
            </a:r>
            <a:r>
              <a:rPr lang="en-GB" dirty="0">
                <a:solidFill>
                  <a:srgbClr val="000000"/>
                </a:solidFill>
                <a:latin typeface="Kruti Dev 010" pitchFamily="2" charset="0"/>
              </a:rPr>
              <a:t> </a:t>
            </a:r>
            <a:r>
              <a:rPr lang="en-GB" dirty="0" err="1">
                <a:solidFill>
                  <a:srgbClr val="000000"/>
                </a:solidFill>
                <a:latin typeface="Kruti Dev 010" pitchFamily="2" charset="0"/>
              </a:rPr>
              <a:t>vkSj</a:t>
            </a:r>
            <a:r>
              <a:rPr lang="en-GB" dirty="0">
                <a:solidFill>
                  <a:srgbClr val="000000"/>
                </a:solidFill>
                <a:latin typeface="Kruti Dev 010" pitchFamily="2" charset="0"/>
              </a:rPr>
              <a:t> </a:t>
            </a:r>
            <a:r>
              <a:rPr lang="en-GB" dirty="0" err="1">
                <a:solidFill>
                  <a:srgbClr val="000000"/>
                </a:solidFill>
                <a:latin typeface="Kruti Dev 010" pitchFamily="2" charset="0"/>
              </a:rPr>
              <a:t>LdVZ</a:t>
            </a:r>
            <a:r>
              <a:rPr lang="en-GB" dirty="0">
                <a:solidFill>
                  <a:srgbClr val="000000"/>
                </a:solidFill>
                <a:latin typeface="Kruti Dev 010" pitchFamily="2" charset="0"/>
              </a:rPr>
              <a:t> </a:t>
            </a:r>
            <a:r>
              <a:rPr lang="en-GB" dirty="0" err="1">
                <a:solidFill>
                  <a:srgbClr val="000000"/>
                </a:solidFill>
                <a:latin typeface="Kruti Dev 010" pitchFamily="2" charset="0"/>
              </a:rPr>
              <a:t>cukrk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US" dirty="0">
                <a:solidFill>
                  <a:srgbClr val="000000"/>
                </a:solidFill>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;s </a:t>
            </a:r>
            <a:r>
              <a:rPr lang="en-GB" dirty="0" err="1">
                <a:solidFill>
                  <a:srgbClr val="000000"/>
                </a:solidFill>
                <a:latin typeface="Kruti Dev 010" pitchFamily="2" charset="0"/>
              </a:rPr>
              <a:t>diM+k</a:t>
            </a:r>
            <a:r>
              <a:rPr lang="en-GB" dirty="0">
                <a:solidFill>
                  <a:srgbClr val="000000"/>
                </a:solidFill>
                <a:latin typeface="Kruti Dev 010" pitchFamily="2" charset="0"/>
              </a:rPr>
              <a:t>] /</a:t>
            </a:r>
            <a:r>
              <a:rPr lang="en-GB" dirty="0" err="1">
                <a:solidFill>
                  <a:srgbClr val="000000"/>
                </a:solidFill>
                <a:latin typeface="Kruti Dev 010" pitchFamily="2" charset="0"/>
              </a:rPr>
              <a:t>kkxs</a:t>
            </a:r>
            <a:r>
              <a:rPr lang="en-GB" dirty="0">
                <a:solidFill>
                  <a:srgbClr val="000000"/>
                </a:solidFill>
                <a:latin typeface="Kruti Dev 010" pitchFamily="2" charset="0"/>
              </a:rPr>
              <a:t>] </a:t>
            </a:r>
            <a:r>
              <a:rPr lang="en-GB" dirty="0" err="1">
                <a:solidFill>
                  <a:srgbClr val="000000"/>
                </a:solidFill>
                <a:latin typeface="Kruti Dev 010" pitchFamily="2" charset="0"/>
              </a:rPr>
              <a:t>cVu</a:t>
            </a:r>
            <a:r>
              <a:rPr lang="en-GB" dirty="0">
                <a:solidFill>
                  <a:srgbClr val="000000"/>
                </a:solidFill>
                <a:latin typeface="Kruti Dev 010" pitchFamily="2" charset="0"/>
              </a:rPr>
              <a:t> </a:t>
            </a:r>
            <a:r>
              <a:rPr lang="en-GB" dirty="0" err="1">
                <a:solidFill>
                  <a:srgbClr val="000000"/>
                </a:solidFill>
                <a:latin typeface="Kruti Dev 010" pitchFamily="2" charset="0"/>
              </a:rPr>
              <a:t>vkfn</a:t>
            </a:r>
            <a:r>
              <a:rPr lang="en-GB" dirty="0">
                <a:solidFill>
                  <a:srgbClr val="000000"/>
                </a:solidFill>
                <a:latin typeface="Kruti Dev 010" pitchFamily="2" charset="0"/>
              </a:rPr>
              <a:t> [</a:t>
            </a:r>
            <a:r>
              <a:rPr lang="en-GB" dirty="0" err="1">
                <a:solidFill>
                  <a:srgbClr val="000000"/>
                </a:solidFill>
                <a:latin typeface="Kruti Dev 010" pitchFamily="2" charset="0"/>
              </a:rPr>
              <a:t>kjhnrs</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r>
              <a:rPr lang="en-GB" dirty="0" err="1">
                <a:solidFill>
                  <a:srgbClr val="000000"/>
                </a:solidFill>
                <a:latin typeface="Kruti Dev 010" pitchFamily="2" charset="0"/>
              </a:rPr>
              <a:t>vkSj</a:t>
            </a:r>
            <a:r>
              <a:rPr lang="en-GB" dirty="0">
                <a:solidFill>
                  <a:srgbClr val="000000"/>
                </a:solidFill>
                <a:latin typeface="Kruti Dev 010" pitchFamily="2" charset="0"/>
              </a:rPr>
              <a:t> ,d </a:t>
            </a:r>
            <a:r>
              <a:rPr lang="en-GB" dirty="0" err="1">
                <a:solidFill>
                  <a:srgbClr val="000000"/>
                </a:solidFill>
                <a:latin typeface="Kruti Dev 010" pitchFamily="2" charset="0"/>
              </a:rPr>
              <a:t>dkj</a:t>
            </a:r>
            <a:r>
              <a:rPr lang="en-GB" dirty="0">
                <a:solidFill>
                  <a:srgbClr val="000000"/>
                </a:solidFill>
                <a:latin typeface="Kruti Dev 010" pitchFamily="2" charset="0"/>
              </a:rPr>
              <a:t>[</a:t>
            </a:r>
            <a:r>
              <a:rPr lang="en-GB" dirty="0" err="1">
                <a:solidFill>
                  <a:srgbClr val="000000"/>
                </a:solidFill>
                <a:latin typeface="Kruti Dev 010" pitchFamily="2" charset="0"/>
              </a:rPr>
              <a:t>kkus</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a:t>
            </a:r>
            <a:r>
              <a:rPr lang="en-GB" dirty="0" err="1">
                <a:solidFill>
                  <a:srgbClr val="000000"/>
                </a:solidFill>
                <a:latin typeface="Kruti Dev 010" pitchFamily="2" charset="0"/>
              </a:rPr>
              <a:t>diM+s</a:t>
            </a:r>
            <a:r>
              <a:rPr lang="en-GB" dirty="0">
                <a:solidFill>
                  <a:srgbClr val="000000"/>
                </a:solidFill>
                <a:latin typeface="Kruti Dev 010" pitchFamily="2" charset="0"/>
              </a:rPr>
              <a:t> </a:t>
            </a:r>
            <a:r>
              <a:rPr lang="en-GB" dirty="0" err="1">
                <a:solidFill>
                  <a:srgbClr val="000000"/>
                </a:solidFill>
                <a:latin typeface="Kruti Dev 010" pitchFamily="2" charset="0"/>
              </a:rPr>
              <a:t>flyrs</a:t>
            </a:r>
            <a:r>
              <a:rPr lang="en-GB" dirty="0">
                <a:solidFill>
                  <a:srgbClr val="000000"/>
                </a:solidFill>
                <a:latin typeface="Kruti Dev 010" pitchFamily="2" charset="0"/>
              </a:rPr>
              <a:t> </a:t>
            </a:r>
            <a:r>
              <a:rPr lang="en-GB" dirty="0" err="1">
                <a:solidFill>
                  <a:srgbClr val="000000"/>
                </a:solidFill>
                <a:latin typeface="Kruti Dev 010" pitchFamily="2" charset="0"/>
              </a:rPr>
              <a:t>gSa</a:t>
            </a:r>
            <a:endParaRPr lang="en-US"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;s </a:t>
            </a:r>
            <a:r>
              <a:rPr lang="en-GB" dirty="0" err="1">
                <a:solidFill>
                  <a:srgbClr val="000000"/>
                </a:solidFill>
                <a:latin typeface="Kruti Dev 010" pitchFamily="2" charset="0"/>
              </a:rPr>
              <a:t>diM+s</a:t>
            </a:r>
            <a:r>
              <a:rPr lang="en-GB" dirty="0">
                <a:solidFill>
                  <a:srgbClr val="000000"/>
                </a:solidFill>
                <a:latin typeface="Kruti Dev 010" pitchFamily="2" charset="0"/>
              </a:rPr>
              <a:t> </a:t>
            </a:r>
            <a:r>
              <a:rPr lang="en-GB" dirty="0" err="1">
                <a:solidFill>
                  <a:srgbClr val="000000"/>
                </a:solidFill>
                <a:latin typeface="Kruti Dev 010" pitchFamily="2" charset="0"/>
              </a:rPr>
              <a:t>efgyk</a:t>
            </a:r>
            <a:r>
              <a:rPr lang="en-GB" dirty="0">
                <a:solidFill>
                  <a:srgbClr val="000000"/>
                </a:solidFill>
                <a:latin typeface="Kruti Dev 010" pitchFamily="2" charset="0"/>
              </a:rPr>
              <a:t> </a:t>
            </a:r>
            <a:r>
              <a:rPr lang="en-GB" dirty="0" err="1">
                <a:solidFill>
                  <a:srgbClr val="000000"/>
                </a:solidFill>
                <a:latin typeface="Kruti Dev 010" pitchFamily="2" charset="0"/>
              </a:rPr>
              <a:t>xzkgdksa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cspus</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QqVdj</a:t>
            </a:r>
            <a:r>
              <a:rPr lang="en-GB" dirty="0">
                <a:solidFill>
                  <a:srgbClr val="000000"/>
                </a:solidFill>
                <a:latin typeface="Kruti Dev 010" pitchFamily="2" charset="0"/>
              </a:rPr>
              <a:t> </a:t>
            </a:r>
            <a:r>
              <a:rPr lang="en-GB" dirty="0" err="1">
                <a:solidFill>
                  <a:srgbClr val="000000"/>
                </a:solidFill>
                <a:latin typeface="Kruti Dev 010" pitchFamily="2" charset="0"/>
              </a:rPr>
              <a:t>nqdkuksa</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a:t>
            </a:r>
            <a:r>
              <a:rPr lang="en-GB" dirty="0" err="1">
                <a:solidFill>
                  <a:srgbClr val="000000"/>
                </a:solidFill>
                <a:latin typeface="Kruti Dev 010" pitchFamily="2" charset="0"/>
              </a:rPr>
              <a:t>Hksts</a:t>
            </a:r>
            <a:r>
              <a:rPr lang="en-GB" dirty="0">
                <a:solidFill>
                  <a:srgbClr val="000000"/>
                </a:solidFill>
                <a:latin typeface="Kruti Dev 010" pitchFamily="2" charset="0"/>
              </a:rPr>
              <a:t> </a:t>
            </a:r>
            <a:r>
              <a:rPr lang="en-GB" dirty="0" err="1">
                <a:solidFill>
                  <a:srgbClr val="000000"/>
                </a:solidFill>
                <a:latin typeface="Kruti Dev 010" pitchFamily="2" charset="0"/>
              </a:rPr>
              <a:t>tkrs</a:t>
            </a:r>
            <a:r>
              <a:rPr lang="en-GB" dirty="0">
                <a:solidFill>
                  <a:srgbClr val="000000"/>
                </a:solidFill>
                <a:latin typeface="Kruti Dev 010" pitchFamily="2" charset="0"/>
              </a:rPr>
              <a:t> </a:t>
            </a:r>
            <a:r>
              <a:rPr lang="en-GB" dirty="0" err="1">
                <a:solidFill>
                  <a:srgbClr val="000000"/>
                </a:solidFill>
                <a:latin typeface="Kruti Dev 010" pitchFamily="2" charset="0"/>
              </a:rPr>
              <a:t>gSa</a:t>
            </a:r>
            <a:endParaRPr lang="en-US"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ekfydksa</a:t>
            </a:r>
            <a:r>
              <a:rPr lang="en-GB" dirty="0">
                <a:solidFill>
                  <a:srgbClr val="000000"/>
                </a:solidFill>
                <a:latin typeface="Kruti Dev 010" pitchFamily="2" charset="0"/>
              </a:rPr>
              <a:t> us </a:t>
            </a:r>
            <a:r>
              <a:rPr lang="en-GB" dirty="0" err="1">
                <a:solidFill>
                  <a:srgbClr val="000000"/>
                </a:solidFill>
                <a:latin typeface="Kruti Dev 010" pitchFamily="2" charset="0"/>
              </a:rPr>
              <a:t>rhu</a:t>
            </a:r>
            <a:r>
              <a:rPr lang="en-GB" dirty="0">
                <a:solidFill>
                  <a:srgbClr val="000000"/>
                </a:solidFill>
                <a:latin typeface="Kruti Dev 010" pitchFamily="2" charset="0"/>
              </a:rPr>
              <a:t> </a:t>
            </a:r>
            <a:r>
              <a:rPr lang="en-GB" dirty="0" err="1">
                <a:solidFill>
                  <a:srgbClr val="000000"/>
                </a:solidFill>
                <a:latin typeface="Kruti Dev 010" pitchFamily="2" charset="0"/>
              </a:rPr>
              <a:t>lky</a:t>
            </a:r>
            <a:r>
              <a:rPr lang="en-GB" dirty="0">
                <a:solidFill>
                  <a:srgbClr val="000000"/>
                </a:solidFill>
                <a:latin typeface="Kruti Dev 010" pitchFamily="2" charset="0"/>
              </a:rPr>
              <a:t> </a:t>
            </a:r>
            <a:r>
              <a:rPr lang="en-GB" dirty="0" err="1">
                <a:solidFill>
                  <a:srgbClr val="000000"/>
                </a:solidFill>
                <a:latin typeface="Kruti Dev 010" pitchFamily="2" charset="0"/>
              </a:rPr>
              <a:t>igys</a:t>
            </a:r>
            <a:r>
              <a:rPr lang="en-GB" dirty="0">
                <a:solidFill>
                  <a:srgbClr val="000000"/>
                </a:solidFill>
                <a:latin typeface="Kruti Dev 010" pitchFamily="2" charset="0"/>
              </a:rPr>
              <a:t> </a:t>
            </a: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vkjaHk</a:t>
            </a:r>
            <a:r>
              <a:rPr lang="en-GB" dirty="0">
                <a:solidFill>
                  <a:srgbClr val="000000"/>
                </a:solidFill>
                <a:latin typeface="Kruti Dev 010" pitchFamily="2" charset="0"/>
              </a:rPr>
              <a:t> </a:t>
            </a:r>
            <a:r>
              <a:rPr lang="en-GB" dirty="0" err="1">
                <a:solidFill>
                  <a:srgbClr val="000000"/>
                </a:solidFill>
                <a:latin typeface="Kruti Dev 010" pitchFamily="2" charset="0"/>
              </a:rPr>
              <a:t>fd;k</a:t>
            </a:r>
            <a:r>
              <a:rPr lang="en-GB" dirty="0">
                <a:solidFill>
                  <a:srgbClr val="000000"/>
                </a:solidFill>
                <a:latin typeface="Kruti Dev 010" pitchFamily="2" charset="0"/>
              </a:rPr>
              <a:t> </a:t>
            </a:r>
            <a:r>
              <a:rPr lang="en-GB" dirty="0" err="1">
                <a:solidFill>
                  <a:srgbClr val="000000"/>
                </a:solidFill>
                <a:latin typeface="Kruti Dev 010" pitchFamily="2" charset="0"/>
              </a:rPr>
              <a:t>Fkk</a:t>
            </a:r>
            <a:r>
              <a:rPr lang="en-GB" dirty="0">
                <a:solidFill>
                  <a:srgbClr val="000000"/>
                </a:solidFill>
                <a:latin typeface="Kruti Dev 010" pitchFamily="2" charset="0"/>
              </a:rPr>
              <a:t> </a:t>
            </a:r>
            <a:r>
              <a:rPr lang="en-GB" dirty="0" err="1">
                <a:solidFill>
                  <a:srgbClr val="000000"/>
                </a:solidFill>
                <a:latin typeface="Kruti Dev 010" pitchFamily="2" charset="0"/>
              </a:rPr>
              <a:t>tc</a:t>
            </a:r>
            <a:r>
              <a:rPr lang="en-GB" dirty="0">
                <a:solidFill>
                  <a:srgbClr val="000000"/>
                </a:solidFill>
                <a:latin typeface="Kruti Dev 010" pitchFamily="2" charset="0"/>
              </a:rPr>
              <a:t> </a:t>
            </a:r>
            <a:r>
              <a:rPr lang="en-GB" dirty="0" err="1">
                <a:solidFill>
                  <a:srgbClr val="000000"/>
                </a:solidFill>
                <a:latin typeface="Kruti Dev 010" pitchFamily="2" charset="0"/>
              </a:rPr>
              <a:t>mlus</a:t>
            </a:r>
            <a:r>
              <a:rPr lang="en-GB" dirty="0">
                <a:solidFill>
                  <a:srgbClr val="000000"/>
                </a:solidFill>
                <a:latin typeface="Kruti Dev 010" pitchFamily="2" charset="0"/>
              </a:rPr>
              <a:t> 1 </a:t>
            </a:r>
            <a:r>
              <a:rPr lang="en-GB" dirty="0" err="1">
                <a:solidFill>
                  <a:srgbClr val="000000"/>
                </a:solidFill>
                <a:latin typeface="Kruti Dev 010" pitchFamily="2" charset="0"/>
              </a:rPr>
              <a:t>yk</a:t>
            </a:r>
            <a:r>
              <a:rPr lang="en-GB" dirty="0">
                <a:solidFill>
                  <a:srgbClr val="000000"/>
                </a:solidFill>
                <a:latin typeface="Kruti Dev 010" pitchFamily="2" charset="0"/>
              </a:rPr>
              <a:t>[k #</a:t>
            </a:r>
            <a:r>
              <a:rPr lang="en-GB" dirty="0" err="1">
                <a:solidFill>
                  <a:srgbClr val="000000"/>
                </a:solidFill>
                <a:latin typeface="Kruti Dev 010" pitchFamily="2" charset="0"/>
              </a:rPr>
              <a:t>i</a:t>
            </a:r>
            <a:r>
              <a:rPr lang="en-GB" dirty="0">
                <a:solidFill>
                  <a:srgbClr val="000000"/>
                </a:solidFill>
                <a:latin typeface="Kruti Dev 010" pitchFamily="2" charset="0"/>
              </a:rPr>
              <a:t>, </a:t>
            </a:r>
            <a:r>
              <a:rPr lang="en-GB" dirty="0" err="1">
                <a:solidFill>
                  <a:srgbClr val="000000"/>
                </a:solidFill>
                <a:latin typeface="Kruti Dev 010" pitchFamily="2" charset="0"/>
              </a:rPr>
              <a:t>udn</a:t>
            </a:r>
            <a:r>
              <a:rPr lang="en-GB" dirty="0">
                <a:solidFill>
                  <a:srgbClr val="000000"/>
                </a:solidFill>
                <a:latin typeface="Kruti Dev 010" pitchFamily="2" charset="0"/>
              </a:rPr>
              <a:t> </a:t>
            </a:r>
            <a:r>
              <a:rPr lang="en-GB" dirty="0" err="1">
                <a:solidFill>
                  <a:srgbClr val="000000"/>
                </a:solidFill>
                <a:latin typeface="Kruti Dev 010" pitchFamily="2" charset="0"/>
              </a:rPr>
              <a:t>yxk;k</a:t>
            </a:r>
            <a:r>
              <a:rPr lang="en-GB" dirty="0">
                <a:solidFill>
                  <a:srgbClr val="000000"/>
                </a:solidFill>
                <a:latin typeface="Kruti Dev 010" pitchFamily="2" charset="0"/>
              </a:rPr>
              <a:t> </a:t>
            </a:r>
            <a:r>
              <a:rPr lang="en-GB" dirty="0" err="1">
                <a:solidFill>
                  <a:srgbClr val="000000"/>
                </a:solidFill>
                <a:latin typeface="Kruti Dev 010" pitchFamily="2" charset="0"/>
              </a:rPr>
              <a:t>Fkk</a:t>
            </a:r>
            <a:r>
              <a:rPr lang="en-GB" dirty="0">
                <a:solidFill>
                  <a:srgbClr val="000000"/>
                </a:solidFill>
                <a:latin typeface="Kruti Dev 010" pitchFamily="2" charset="0"/>
              </a:rPr>
              <a:t> </a:t>
            </a:r>
            <a:r>
              <a:rPr lang="en-GB" dirty="0" err="1">
                <a:solidFill>
                  <a:srgbClr val="000000"/>
                </a:solidFill>
                <a:latin typeface="Kruti Dev 010" pitchFamily="2" charset="0"/>
              </a:rPr>
              <a:t>vkSj</a:t>
            </a:r>
            <a:r>
              <a:rPr lang="en-GB" dirty="0">
                <a:solidFill>
                  <a:srgbClr val="000000"/>
                </a:solidFill>
                <a:latin typeface="Kruti Dev 010" pitchFamily="2" charset="0"/>
              </a:rPr>
              <a:t> _.k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i</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2 </a:t>
            </a:r>
            <a:r>
              <a:rPr lang="en-GB" dirty="0" err="1">
                <a:solidFill>
                  <a:srgbClr val="000000"/>
                </a:solidFill>
                <a:latin typeface="Kruti Dev 010" pitchFamily="2" charset="0"/>
              </a:rPr>
              <a:t>yk</a:t>
            </a:r>
            <a:r>
              <a:rPr lang="en-GB" dirty="0">
                <a:solidFill>
                  <a:srgbClr val="000000"/>
                </a:solidFill>
                <a:latin typeface="Kruti Dev 010" pitchFamily="2" charset="0"/>
              </a:rPr>
              <a:t>[k #</a:t>
            </a:r>
            <a:r>
              <a:rPr lang="en-GB" dirty="0" err="1">
                <a:solidFill>
                  <a:srgbClr val="000000"/>
                </a:solidFill>
                <a:latin typeface="Kruti Dev 010" pitchFamily="2" charset="0"/>
              </a:rPr>
              <a:t>i</a:t>
            </a:r>
            <a:r>
              <a:rPr lang="en-GB" dirty="0">
                <a:solidFill>
                  <a:srgbClr val="000000"/>
                </a:solidFill>
                <a:latin typeface="Kruti Dev 010" pitchFamily="2" charset="0"/>
              </a:rPr>
              <a:t>, m/</a:t>
            </a:r>
            <a:r>
              <a:rPr lang="en-GB" dirty="0" err="1">
                <a:solidFill>
                  <a:srgbClr val="000000"/>
                </a:solidFill>
                <a:latin typeface="Kruti Dev 010" pitchFamily="2" charset="0"/>
              </a:rPr>
              <a:t>kkj</a:t>
            </a:r>
            <a:r>
              <a:rPr lang="en-GB" dirty="0">
                <a:solidFill>
                  <a:srgbClr val="000000"/>
                </a:solidFill>
                <a:latin typeface="Kruti Dev 010" pitchFamily="2" charset="0"/>
              </a:rPr>
              <a:t>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FksA</a:t>
            </a:r>
            <a:r>
              <a:rPr lang="en-US" dirty="0">
                <a:solidFill>
                  <a:srgbClr val="000000"/>
                </a:solidFill>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mUgksaus</a:t>
            </a:r>
            <a:r>
              <a:rPr lang="en-GB" dirty="0">
                <a:solidFill>
                  <a:srgbClr val="000000"/>
                </a:solidFill>
                <a:latin typeface="Kruti Dev 010" pitchFamily="2" charset="0"/>
              </a:rPr>
              <a:t> 2 </a:t>
            </a:r>
            <a:r>
              <a:rPr lang="en-GB" dirty="0" err="1">
                <a:solidFill>
                  <a:srgbClr val="000000"/>
                </a:solidFill>
                <a:latin typeface="Kruti Dev 010" pitchFamily="2" charset="0"/>
              </a:rPr>
              <a:t>yk</a:t>
            </a:r>
            <a:r>
              <a:rPr lang="en-GB" dirty="0">
                <a:solidFill>
                  <a:srgbClr val="000000"/>
                </a:solidFill>
                <a:latin typeface="Kruti Dev 010" pitchFamily="2" charset="0"/>
              </a:rPr>
              <a:t>[k 40 </a:t>
            </a:r>
            <a:r>
              <a:rPr lang="en-GB" dirty="0" err="1">
                <a:solidFill>
                  <a:srgbClr val="000000"/>
                </a:solidFill>
                <a:latin typeface="Kruti Dev 010" pitchFamily="2" charset="0"/>
              </a:rPr>
              <a:t>gtkj</a:t>
            </a:r>
            <a:r>
              <a:rPr lang="en-GB" dirty="0">
                <a:solidFill>
                  <a:srgbClr val="000000"/>
                </a:solidFill>
                <a:latin typeface="Kruti Dev 010" pitchFamily="2" charset="0"/>
              </a:rPr>
              <a:t> #i, </a:t>
            </a:r>
            <a:r>
              <a:rPr lang="en-GB" dirty="0" err="1">
                <a:solidFill>
                  <a:srgbClr val="000000"/>
                </a:solidFill>
                <a:latin typeface="Kruti Dev 010" pitchFamily="2" charset="0"/>
              </a:rPr>
              <a:t>dher</a:t>
            </a:r>
            <a:r>
              <a:rPr lang="en-GB" dirty="0">
                <a:solidFill>
                  <a:srgbClr val="000000"/>
                </a:solidFill>
                <a:latin typeface="Kruti Dev 010" pitchFamily="2" charset="0"/>
              </a:rPr>
              <a:t> dh </a:t>
            </a:r>
            <a:r>
              <a:rPr lang="en-GB" dirty="0" err="1">
                <a:solidFill>
                  <a:srgbClr val="000000"/>
                </a:solidFill>
                <a:latin typeface="Kruti Dev 010" pitchFamily="2" charset="0"/>
              </a:rPr>
              <a:t>flykbZ</a:t>
            </a:r>
            <a:r>
              <a:rPr lang="en-GB" dirty="0">
                <a:solidFill>
                  <a:srgbClr val="000000"/>
                </a:solidFill>
                <a:latin typeface="Kruti Dev 010" pitchFamily="2" charset="0"/>
              </a:rPr>
              <a:t> </a:t>
            </a:r>
            <a:r>
              <a:rPr lang="en-GB" sz="1600" dirty="0">
                <a:solidFill>
                  <a:srgbClr val="000000"/>
                </a:solidFill>
                <a:latin typeface="Kruti Dev 010" pitchFamily="2" charset="0"/>
              </a:rPr>
              <a:t>e</a:t>
            </a:r>
            <a:r>
              <a:rPr lang="hi-IN" sz="1600" dirty="0">
                <a:solidFill>
                  <a:srgbClr val="000000"/>
                </a:solidFill>
                <a:latin typeface="Kruti Dev 010" pitchFamily="2" charset="0"/>
              </a:rPr>
              <a:t>श</a:t>
            </a:r>
            <a:r>
              <a:rPr lang="en-GB" sz="1600" dirty="0" err="1">
                <a:solidFill>
                  <a:srgbClr val="000000"/>
                </a:solidFill>
                <a:latin typeface="Kruti Dev 010" pitchFamily="2" charset="0"/>
              </a:rPr>
              <a:t>husa</a:t>
            </a:r>
            <a:r>
              <a:rPr lang="en-GB" sz="1600" dirty="0">
                <a:solidFill>
                  <a:srgbClr val="000000"/>
                </a:solidFill>
                <a:latin typeface="Kruti Dev 010" pitchFamily="2" charset="0"/>
              </a:rPr>
              <a:t> </a:t>
            </a:r>
            <a:r>
              <a:rPr lang="en-GB" dirty="0">
                <a:solidFill>
                  <a:srgbClr val="000000"/>
                </a:solidFill>
                <a:latin typeface="Kruti Dev 010" pitchFamily="2" charset="0"/>
              </a:rPr>
              <a:t>[</a:t>
            </a:r>
            <a:r>
              <a:rPr lang="en-GB" dirty="0" err="1">
                <a:solidFill>
                  <a:srgbClr val="000000"/>
                </a:solidFill>
                <a:latin typeface="Kruti Dev 010" pitchFamily="2" charset="0"/>
              </a:rPr>
              <a:t>kjhnhA</a:t>
            </a:r>
            <a:endParaRPr lang="en-US" dirty="0">
              <a:solidFill>
                <a:srgbClr val="000000"/>
              </a:solidFill>
            </a:endParaRP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err="1">
                <a:solidFill>
                  <a:srgbClr val="000000"/>
                </a:solidFill>
                <a:latin typeface="Kruti Dev 010" pitchFamily="2" charset="0"/>
              </a:rPr>
              <a:t>rhljs</a:t>
            </a:r>
            <a:r>
              <a:rPr lang="en-GB" dirty="0">
                <a:solidFill>
                  <a:srgbClr val="000000"/>
                </a:solidFill>
                <a:latin typeface="Kruti Dev 010" pitchFamily="2" charset="0"/>
              </a:rPr>
              <a:t> </a:t>
            </a:r>
            <a:r>
              <a:rPr lang="en-GB" dirty="0" err="1">
                <a:solidFill>
                  <a:srgbClr val="000000"/>
                </a:solidFill>
                <a:latin typeface="Kruti Dev 010" pitchFamily="2" charset="0"/>
              </a:rPr>
              <a:t>foRr</a:t>
            </a:r>
            <a:r>
              <a:rPr lang="en-GB" dirty="0">
                <a:solidFill>
                  <a:srgbClr val="000000"/>
                </a:solidFill>
                <a:latin typeface="Kruti Dev 010" pitchFamily="2" charset="0"/>
              </a:rPr>
              <a:t> </a:t>
            </a:r>
            <a:r>
              <a:rPr lang="en-GB" dirty="0" err="1">
                <a:solidFill>
                  <a:srgbClr val="000000"/>
                </a:solidFill>
                <a:latin typeface="Kruti Dev 010" pitchFamily="2" charset="0"/>
              </a:rPr>
              <a:t>o"kZ</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ysu&amp;nsu</a:t>
            </a:r>
            <a:r>
              <a:rPr lang="en-GB" dirty="0">
                <a:solidFill>
                  <a:srgbClr val="000000"/>
                </a:solidFill>
                <a:latin typeface="Kruti Dev 010" pitchFamily="2" charset="0"/>
              </a:rPr>
              <a:t> </a:t>
            </a:r>
            <a:r>
              <a:rPr lang="en-GB" dirty="0" err="1">
                <a:solidFill>
                  <a:srgbClr val="000000"/>
                </a:solidFill>
                <a:latin typeface="Kruti Dev 010" pitchFamily="2" charset="0"/>
              </a:rPr>
              <a:t>uhps</a:t>
            </a:r>
            <a:r>
              <a:rPr lang="en-GB" dirty="0">
                <a:solidFill>
                  <a:srgbClr val="000000"/>
                </a:solidFill>
                <a:latin typeface="Kruti Dev 010" pitchFamily="2" charset="0"/>
              </a:rPr>
              <a:t> fn, x, </a:t>
            </a:r>
            <a:r>
              <a:rPr lang="en-GB" dirty="0" err="1">
                <a:solidFill>
                  <a:srgbClr val="000000"/>
                </a:solidFill>
                <a:latin typeface="Kruti Dev 010" pitchFamily="2" charset="0"/>
              </a:rPr>
              <a:t>gSaA</a:t>
            </a:r>
            <a:endParaRPr lang="mr-IN" dirty="0">
              <a:solidFill>
                <a:srgbClr val="000000"/>
              </a:solidFill>
            </a:endParaRPr>
          </a:p>
        </p:txBody>
      </p:sp>
    </p:spTree>
    <p:extLst>
      <p:ext uri="{BB962C8B-B14F-4D97-AF65-F5344CB8AC3E}">
        <p14:creationId xmlns:p14="http://schemas.microsoft.com/office/powerpoint/2010/main" val="3548680187"/>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2295">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2295">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295">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2295">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2295">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Table 7"/>
          <p:cNvGraphicFramePr>
            <a:graphicFrameLocks noGrp="1"/>
          </p:cNvGraphicFramePr>
          <p:nvPr>
            <p:extLst>
              <p:ext uri="{D42A27DB-BD31-4B8C-83A1-F6EECF244321}">
                <p14:modId xmlns:p14="http://schemas.microsoft.com/office/powerpoint/2010/main" val="869330636"/>
              </p:ext>
            </p:extLst>
          </p:nvPr>
        </p:nvGraphicFramePr>
        <p:xfrm>
          <a:off x="285750" y="1203325"/>
          <a:ext cx="4090988" cy="4451831"/>
        </p:xfrm>
        <a:graphic>
          <a:graphicData uri="http://schemas.openxmlformats.org/drawingml/2006/table">
            <a:tbl>
              <a:tblPr/>
              <a:tblGrid>
                <a:gridCol w="2533650">
                  <a:extLst>
                    <a:ext uri="{9D8B030D-6E8A-4147-A177-3AD203B41FA5}">
                      <a16:colId xmlns:a16="http://schemas.microsoft.com/office/drawing/2014/main" val="20000"/>
                    </a:ext>
                  </a:extLst>
                </a:gridCol>
                <a:gridCol w="1557338">
                  <a:extLst>
                    <a:ext uri="{9D8B030D-6E8A-4147-A177-3AD203B41FA5}">
                      <a16:colId xmlns:a16="http://schemas.microsoft.com/office/drawing/2014/main" val="20001"/>
                    </a:ext>
                  </a:extLst>
                </a:gridCol>
              </a:tblGrid>
              <a:tr h="42862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a:ln>
                            <a:noFill/>
                          </a:ln>
                          <a:solidFill>
                            <a:srgbClr val="FFFFFF"/>
                          </a:solidFill>
                          <a:effectLst/>
                          <a:latin typeface="Calibri" pitchFamily="34" charset="0"/>
                        </a:rPr>
                        <a:t>Transaction</a:t>
                      </a:r>
                      <a:endParaRPr kumimoji="0" lang="mr-IN" sz="1800" b="1" i="0" u="none" strike="noStrike" cap="none" normalizeH="0" baseline="0" dirty="0">
                        <a:ln>
                          <a:noFill/>
                        </a:ln>
                        <a:solidFill>
                          <a:srgbClr val="FFFFFF"/>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a:ln>
                            <a:noFill/>
                          </a:ln>
                          <a:solidFill>
                            <a:srgbClr val="FFFFFF"/>
                          </a:solidFill>
                          <a:effectLst/>
                          <a:latin typeface="Calibri" pitchFamily="34" charset="0"/>
                        </a:rPr>
                        <a:t>Amount (</a:t>
                      </a:r>
                      <a:r>
                        <a:rPr kumimoji="0" lang="en-US" sz="1800" b="1" i="0" u="none" strike="noStrike" cap="none" normalizeH="0" baseline="0" dirty="0" err="1">
                          <a:ln>
                            <a:noFill/>
                          </a:ln>
                          <a:solidFill>
                            <a:srgbClr val="FFFFFF"/>
                          </a:solidFill>
                          <a:effectLst/>
                          <a:latin typeface="Calibri" pitchFamily="34" charset="0"/>
                        </a:rPr>
                        <a:t>Rs</a:t>
                      </a:r>
                      <a:r>
                        <a:rPr kumimoji="0" lang="en-US" sz="1800" b="1" i="0" u="none" strike="noStrike" cap="none" normalizeH="0" baseline="0" dirty="0">
                          <a:ln>
                            <a:noFill/>
                          </a:ln>
                          <a:solidFill>
                            <a:srgbClr val="FFFFFF"/>
                          </a:solidFill>
                          <a:effectLst/>
                          <a:latin typeface="Calibri" pitchFamily="34" charset="0"/>
                        </a:rPr>
                        <a:t>.)</a:t>
                      </a:r>
                      <a:endParaRPr kumimoji="0" lang="mr-IN" sz="1800" b="1" i="0" u="none" strike="noStrike" cap="none" normalizeH="0" baseline="0" dirty="0">
                        <a:ln>
                          <a:noFill/>
                        </a:ln>
                        <a:solidFill>
                          <a:srgbClr val="FFFFFF"/>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extLst>
                  <a:ext uri="{0D108BD9-81ED-4DB2-BD59-A6C34878D82A}">
                    <a16:rowId xmlns:a16="http://schemas.microsoft.com/office/drawing/2014/main" val="10000"/>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723900" algn="l"/>
                          <a:tab pos="1447800" algn="l"/>
                          <a:tab pos="2171700" algn="l"/>
                          <a:tab pos="2895600" algn="l"/>
                          <a:tab pos="3619500" algn="l"/>
                          <a:tab pos="4343400" algn="l"/>
                          <a:tab pos="5067300" algn="l"/>
                          <a:tab pos="5791200" algn="l"/>
                          <a:tab pos="6515100" algn="l"/>
                          <a:tab pos="7239000" algn="l"/>
                          <a:tab pos="7962900" algn="l"/>
                        </a:tabLst>
                      </a:pPr>
                      <a:r>
                        <a:rPr kumimoji="0" lang="en-US" sz="1800" b="0" i="0" u="none" strike="noStrike" cap="none" normalizeH="0" baseline="0" dirty="0">
                          <a:ln>
                            <a:noFill/>
                          </a:ln>
                          <a:solidFill>
                            <a:srgbClr val="000000"/>
                          </a:solidFill>
                          <a:effectLst/>
                          <a:latin typeface="Calibri" pitchFamily="34" charset="0"/>
                        </a:rPr>
                        <a:t>Opening Inventory</a:t>
                      </a:r>
                    </a:p>
                  </a:txBody>
                  <a:tcPr marL="0" marR="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30,000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1"/>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a:ln>
                            <a:noFill/>
                          </a:ln>
                          <a:solidFill>
                            <a:srgbClr val="000000"/>
                          </a:solidFill>
                          <a:effectLst/>
                          <a:latin typeface="Calibri" pitchFamily="34" charset="0"/>
                        </a:rPr>
                        <a:t>Production </a:t>
                      </a:r>
                      <a:r>
                        <a:rPr kumimoji="0" lang="en-US" sz="1800" b="0" i="0" u="none" strike="noStrike" cap="none" normalizeH="0" baseline="0" dirty="0" err="1">
                          <a:ln>
                            <a:noFill/>
                          </a:ln>
                          <a:solidFill>
                            <a:srgbClr val="000000"/>
                          </a:solidFill>
                          <a:effectLst/>
                          <a:latin typeface="Calibri" pitchFamily="34" charset="0"/>
                        </a:rPr>
                        <a:t>Labour</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1,20,000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02"/>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a:ln>
                            <a:noFill/>
                          </a:ln>
                          <a:solidFill>
                            <a:srgbClr val="000000"/>
                          </a:solidFill>
                          <a:effectLst/>
                          <a:latin typeface="Calibri" pitchFamily="34" charset="0"/>
                        </a:rPr>
                        <a:t>Raw materials </a:t>
                      </a: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3,40,000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3"/>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a:ln>
                            <a:noFill/>
                          </a:ln>
                          <a:solidFill>
                            <a:srgbClr val="000000"/>
                          </a:solidFill>
                          <a:effectLst/>
                          <a:latin typeface="Calibri" pitchFamily="34" charset="0"/>
                        </a:rPr>
                        <a:t>Salaries to admin staff</a:t>
                      </a: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60,000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04"/>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a:ln>
                            <a:noFill/>
                          </a:ln>
                          <a:solidFill>
                            <a:srgbClr val="000000"/>
                          </a:solidFill>
                          <a:effectLst/>
                          <a:latin typeface="Calibri" pitchFamily="34" charset="0"/>
                        </a:rPr>
                        <a:t>Production center rent</a:t>
                      </a: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30,000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5"/>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a:ln>
                            <a:noFill/>
                          </a:ln>
                          <a:solidFill>
                            <a:srgbClr val="000000"/>
                          </a:solidFill>
                          <a:effectLst/>
                          <a:latin typeface="Calibri" pitchFamily="34" charset="0"/>
                        </a:rPr>
                        <a:t>Interest on loan</a:t>
                      </a: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16,000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06"/>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a:ln>
                            <a:noFill/>
                          </a:ln>
                          <a:solidFill>
                            <a:srgbClr val="000000"/>
                          </a:solidFill>
                          <a:effectLst/>
                          <a:latin typeface="Calibri" pitchFamily="34" charset="0"/>
                        </a:rPr>
                        <a:t>Transportation to shops</a:t>
                      </a: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24,000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7"/>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a:ln>
                            <a:noFill/>
                          </a:ln>
                          <a:solidFill>
                            <a:srgbClr val="000000"/>
                          </a:solidFill>
                          <a:effectLst/>
                          <a:latin typeface="Calibri" pitchFamily="34" charset="0"/>
                        </a:rPr>
                        <a:t>Machine Maintenance</a:t>
                      </a: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3,000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08"/>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a:ln>
                            <a:noFill/>
                          </a:ln>
                          <a:solidFill>
                            <a:srgbClr val="000000"/>
                          </a:solidFill>
                          <a:effectLst/>
                          <a:latin typeface="Calibri" pitchFamily="34" charset="0"/>
                        </a:rPr>
                        <a:t>Closing Inventory</a:t>
                      </a: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75,000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9"/>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a:ln>
                            <a:noFill/>
                          </a:ln>
                          <a:solidFill>
                            <a:srgbClr val="000000"/>
                          </a:solidFill>
                          <a:effectLst/>
                          <a:latin typeface="Calibri" pitchFamily="34" charset="0"/>
                        </a:rPr>
                        <a:t>Loan Repaid</a:t>
                      </a: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25,000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10"/>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a:ln>
                            <a:noFill/>
                          </a:ln>
                          <a:solidFill>
                            <a:srgbClr val="000000"/>
                          </a:solidFill>
                          <a:effectLst/>
                          <a:latin typeface="Calibri" pitchFamily="34" charset="0"/>
                        </a:rPr>
                        <a:t>Revenues</a:t>
                      </a: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6,00,000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11"/>
                  </a:ext>
                </a:extLst>
              </a:tr>
            </a:tbl>
          </a:graphicData>
        </a:graphic>
      </p:graphicFrame>
      <p:sp>
        <p:nvSpPr>
          <p:cNvPr id="5"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58AA48FC-1024-470F-BFF5-BFEBC4687C73}" type="slidenum">
              <a:rPr lang="en-US" sz="1600" b="1" smtClean="0">
                <a:solidFill>
                  <a:schemeClr val="tx1"/>
                </a:solidFill>
              </a:rPr>
              <a:pPr algn="ctr">
                <a:defRPr/>
              </a:pPr>
              <a:t>56</a:t>
            </a:fld>
            <a:endParaRPr lang="mr-IN" sz="1600" b="1" dirty="0">
              <a:solidFill>
                <a:schemeClr val="tx1"/>
              </a:solidFill>
            </a:endParaRPr>
          </a:p>
        </p:txBody>
      </p:sp>
      <p:sp>
        <p:nvSpPr>
          <p:cNvPr id="49196" name="Text Box 1"/>
          <p:cNvSpPr txBox="1">
            <a:spLocks noChangeArrowheads="1"/>
          </p:cNvSpPr>
          <p:nvPr/>
        </p:nvSpPr>
        <p:spPr bwMode="auto">
          <a:xfrm>
            <a:off x="2682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Exercise</a:t>
            </a:r>
          </a:p>
        </p:txBody>
      </p:sp>
      <p:sp>
        <p:nvSpPr>
          <p:cNvPr id="7" name="Rectangle 4"/>
          <p:cNvSpPr>
            <a:spLocks noChangeArrowheads="1"/>
          </p:cNvSpPr>
          <p:nvPr/>
        </p:nvSpPr>
        <p:spPr bwMode="auto">
          <a:xfrm>
            <a:off x="268288" y="5780088"/>
            <a:ext cx="4108450" cy="925512"/>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a:solidFill>
                  <a:srgbClr val="000000"/>
                </a:solidFill>
                <a:latin typeface="Garamond" pitchFamily="18" charset="0"/>
              </a:rPr>
              <a:t>Expected outputs</a:t>
            </a:r>
            <a:r>
              <a:rPr lang="en-US" sz="2000" dirty="0">
                <a:solidFill>
                  <a:srgbClr val="000000"/>
                </a:solidFill>
                <a:latin typeface="Garamond" pitchFamily="18" charset="0"/>
              </a:rPr>
              <a:t>: 1.Identify cost categories and calculate each 2. Find Gross &amp; Net profits</a:t>
            </a:r>
          </a:p>
        </p:txBody>
      </p:sp>
      <p:graphicFrame>
        <p:nvGraphicFramePr>
          <p:cNvPr id="9" name="Table 8"/>
          <p:cNvGraphicFramePr>
            <a:graphicFrameLocks noGrp="1"/>
          </p:cNvGraphicFramePr>
          <p:nvPr>
            <p:extLst>
              <p:ext uri="{D42A27DB-BD31-4B8C-83A1-F6EECF244321}">
                <p14:modId xmlns:p14="http://schemas.microsoft.com/office/powerpoint/2010/main" val="2629802406"/>
              </p:ext>
            </p:extLst>
          </p:nvPr>
        </p:nvGraphicFramePr>
        <p:xfrm>
          <a:off x="4748212" y="1203325"/>
          <a:ext cx="3869996" cy="4451831"/>
        </p:xfrm>
        <a:graphic>
          <a:graphicData uri="http://schemas.openxmlformats.org/drawingml/2006/table">
            <a:tbl>
              <a:tblPr/>
              <a:tblGrid>
                <a:gridCol w="2312658">
                  <a:extLst>
                    <a:ext uri="{9D8B030D-6E8A-4147-A177-3AD203B41FA5}">
                      <a16:colId xmlns:a16="http://schemas.microsoft.com/office/drawing/2014/main" val="20000"/>
                    </a:ext>
                  </a:extLst>
                </a:gridCol>
                <a:gridCol w="1557338">
                  <a:extLst>
                    <a:ext uri="{9D8B030D-6E8A-4147-A177-3AD203B41FA5}">
                      <a16:colId xmlns:a16="http://schemas.microsoft.com/office/drawing/2014/main" val="20001"/>
                    </a:ext>
                  </a:extLst>
                </a:gridCol>
              </a:tblGrid>
              <a:tr h="42862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err="1">
                          <a:ln>
                            <a:noFill/>
                          </a:ln>
                          <a:solidFill>
                            <a:srgbClr val="FFFFFF"/>
                          </a:solidFill>
                          <a:effectLst/>
                          <a:latin typeface="Kruti Dev 010" pitchFamily="2" charset="0"/>
                        </a:rPr>
                        <a:t>ysu&amp;nsu</a:t>
                      </a:r>
                      <a:endParaRPr kumimoji="0" lang="mr-IN" sz="1800" b="1" i="0" u="none" strike="noStrike" cap="none" normalizeH="0" baseline="0" dirty="0">
                        <a:ln>
                          <a:noFill/>
                        </a:ln>
                        <a:solidFill>
                          <a:srgbClr val="FFFFFF"/>
                        </a:solidFill>
                        <a:effectLst/>
                        <a:latin typeface="Kruti Dev 010" pitchFamily="2"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hi-IN" sz="1600" b="1" i="0" u="none" strike="noStrike" cap="none" normalizeH="0" baseline="0" dirty="0">
                          <a:ln>
                            <a:noFill/>
                          </a:ln>
                          <a:solidFill>
                            <a:srgbClr val="FFFFFF"/>
                          </a:solidFill>
                          <a:effectLst/>
                          <a:latin typeface="Kruti Dev 010" pitchFamily="2" charset="0"/>
                        </a:rPr>
                        <a:t>राशि</a:t>
                      </a:r>
                      <a:r>
                        <a:rPr kumimoji="0" lang="en-US" sz="1800" b="1" i="0" u="none" strike="noStrike" cap="none" normalizeH="0" baseline="0" dirty="0">
                          <a:ln>
                            <a:noFill/>
                          </a:ln>
                          <a:solidFill>
                            <a:srgbClr val="FFFFFF"/>
                          </a:solidFill>
                          <a:effectLst/>
                          <a:latin typeface="Kruti Dev 010" pitchFamily="2" charset="0"/>
                        </a:rPr>
                        <a:t> ¼#-½</a:t>
                      </a:r>
                      <a:endParaRPr kumimoji="0" lang="mr-IN" sz="1800" b="1" i="0" u="none" strike="noStrike" cap="none" normalizeH="0" baseline="0" dirty="0">
                        <a:ln>
                          <a:noFill/>
                        </a:ln>
                        <a:solidFill>
                          <a:srgbClr val="FFFFFF"/>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extLst>
                  <a:ext uri="{0D108BD9-81ED-4DB2-BD59-A6C34878D82A}">
                    <a16:rowId xmlns:a16="http://schemas.microsoft.com/office/drawing/2014/main" val="10000"/>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723900" algn="l"/>
                          <a:tab pos="1447800" algn="l"/>
                          <a:tab pos="2171700" algn="l"/>
                          <a:tab pos="2895600" algn="l"/>
                          <a:tab pos="3619500" algn="l"/>
                          <a:tab pos="4343400" algn="l"/>
                          <a:tab pos="5067300" algn="l"/>
                          <a:tab pos="5791200" algn="l"/>
                          <a:tab pos="6515100" algn="l"/>
                          <a:tab pos="7239000" algn="l"/>
                          <a:tab pos="7962900" algn="l"/>
                        </a:tabLst>
                      </a:pPr>
                      <a:r>
                        <a:rPr kumimoji="0" lang="en-US" sz="1800" b="0" i="0" u="none" strike="noStrike" cap="none" normalizeH="0" baseline="0" dirty="0">
                          <a:ln>
                            <a:noFill/>
                          </a:ln>
                          <a:solidFill>
                            <a:srgbClr val="000000"/>
                          </a:solidFill>
                          <a:effectLst/>
                          <a:latin typeface="Kruti Dev 010" pitchFamily="2" charset="0"/>
                        </a:rPr>
                        <a:t>’</a:t>
                      </a:r>
                      <a:r>
                        <a:rPr kumimoji="0" lang="en-US" sz="1800" b="0" i="0" u="none" strike="noStrike" cap="none" normalizeH="0" baseline="0" dirty="0" err="1">
                          <a:ln>
                            <a:noFill/>
                          </a:ln>
                          <a:solidFill>
                            <a:srgbClr val="000000"/>
                          </a:solidFill>
                          <a:effectLst/>
                          <a:latin typeface="Kruti Dev 010" pitchFamily="2" charset="0"/>
                        </a:rPr>
                        <a:t>kq:vkrh</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bUosaVªh</a:t>
                      </a:r>
                      <a:endParaRPr kumimoji="0" lang="en-US" sz="1800" b="0" i="0" u="none" strike="noStrike" cap="none" normalizeH="0" baseline="0" dirty="0">
                        <a:ln>
                          <a:noFill/>
                        </a:ln>
                        <a:solidFill>
                          <a:srgbClr val="000000"/>
                        </a:solidFill>
                        <a:effectLst/>
                        <a:latin typeface="Kruti Dev 010" pitchFamily="2" charset="0"/>
                      </a:endParaRPr>
                    </a:p>
                  </a:txBody>
                  <a:tcPr marL="0" marR="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30,000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1"/>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err="1">
                          <a:ln>
                            <a:noFill/>
                          </a:ln>
                          <a:solidFill>
                            <a:srgbClr val="000000"/>
                          </a:solidFill>
                          <a:effectLst/>
                          <a:latin typeface="Kruti Dev 010" pitchFamily="2" charset="0"/>
                        </a:rPr>
                        <a:t>mRiknu</a:t>
                      </a:r>
                      <a:r>
                        <a:rPr kumimoji="0" lang="en-US" sz="1800" b="0" i="0" u="none" strike="noStrike" cap="none" normalizeH="0" baseline="0" dirty="0">
                          <a:ln>
                            <a:noFill/>
                          </a:ln>
                          <a:solidFill>
                            <a:srgbClr val="000000"/>
                          </a:solidFill>
                          <a:effectLst/>
                          <a:latin typeface="Kruti Dev 010" pitchFamily="2" charset="0"/>
                        </a:rPr>
                        <a:t> Je</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1,20,000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02"/>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err="1">
                          <a:ln>
                            <a:noFill/>
                          </a:ln>
                          <a:solidFill>
                            <a:srgbClr val="000000"/>
                          </a:solidFill>
                          <a:effectLst/>
                          <a:latin typeface="Kruti Dev 010" pitchFamily="2" charset="0"/>
                        </a:rPr>
                        <a:t>dPpk</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eky</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3,40,000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3"/>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hi-IN" sz="1400" b="0" i="0" u="none" strike="noStrike" cap="none" normalizeH="0" baseline="0" dirty="0">
                          <a:ln>
                            <a:noFill/>
                          </a:ln>
                          <a:solidFill>
                            <a:srgbClr val="000000"/>
                          </a:solidFill>
                          <a:effectLst/>
                          <a:latin typeface="Kruti Dev 010" pitchFamily="2" charset="0"/>
                        </a:rPr>
                        <a:t>प्रशासनिक</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deZpkfj;ksa</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dk</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osru</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60,000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04"/>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err="1">
                          <a:ln>
                            <a:noFill/>
                          </a:ln>
                          <a:solidFill>
                            <a:srgbClr val="000000"/>
                          </a:solidFill>
                          <a:effectLst/>
                          <a:latin typeface="Kruti Dev 010" pitchFamily="2" charset="0"/>
                        </a:rPr>
                        <a:t>mRiknu</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dsUnz</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dk</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fdjk;k</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30,000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5"/>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a:ln>
                            <a:noFill/>
                          </a:ln>
                          <a:solidFill>
                            <a:srgbClr val="000000"/>
                          </a:solidFill>
                          <a:effectLst/>
                          <a:latin typeface="Kruti Dev 010" pitchFamily="2" charset="0"/>
                        </a:rPr>
                        <a:t>_.k </a:t>
                      </a:r>
                      <a:r>
                        <a:rPr kumimoji="0" lang="en-US" sz="1800" b="0" i="0" u="none" strike="noStrike" cap="none" normalizeH="0" baseline="0" dirty="0" err="1">
                          <a:ln>
                            <a:noFill/>
                          </a:ln>
                          <a:solidFill>
                            <a:srgbClr val="000000"/>
                          </a:solidFill>
                          <a:effectLst/>
                          <a:latin typeface="Kruti Dev 010" pitchFamily="2" charset="0"/>
                        </a:rPr>
                        <a:t>ij</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C;kt</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16,000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06"/>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err="1">
                          <a:ln>
                            <a:noFill/>
                          </a:ln>
                          <a:solidFill>
                            <a:srgbClr val="000000"/>
                          </a:solidFill>
                          <a:effectLst/>
                          <a:latin typeface="Kruti Dev 010" pitchFamily="2" charset="0"/>
                        </a:rPr>
                        <a:t>nqdkuksa</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rd</a:t>
                      </a:r>
                      <a:r>
                        <a:rPr kumimoji="0" lang="en-US" sz="1800" b="0" i="0" u="none" strike="noStrike" cap="none" normalizeH="0" baseline="0" dirty="0">
                          <a:ln>
                            <a:noFill/>
                          </a:ln>
                          <a:solidFill>
                            <a:srgbClr val="000000"/>
                          </a:solidFill>
                          <a:effectLst/>
                          <a:latin typeface="Kruti Dev 010" pitchFamily="2" charset="0"/>
                        </a:rPr>
                        <a:t> &lt;</a:t>
                      </a:r>
                      <a:r>
                        <a:rPr kumimoji="0" lang="en-US" sz="1800" b="0" i="0" u="none" strike="noStrike" cap="none" normalizeH="0" baseline="0" dirty="0" err="1">
                          <a:ln>
                            <a:noFill/>
                          </a:ln>
                          <a:solidFill>
                            <a:srgbClr val="000000"/>
                          </a:solidFill>
                          <a:effectLst/>
                          <a:latin typeface="Kruti Dev 010" pitchFamily="2" charset="0"/>
                        </a:rPr>
                        <a:t>qykbZ</a:t>
                      </a:r>
                      <a:r>
                        <a:rPr kumimoji="0" lang="en-US" sz="1800" b="0" i="0" u="none" strike="noStrike" cap="none" normalizeH="0" baseline="0" dirty="0">
                          <a:ln>
                            <a:noFill/>
                          </a:ln>
                          <a:solidFill>
                            <a:srgbClr val="000000"/>
                          </a:solidFill>
                          <a:effectLst/>
                          <a:latin typeface="Kruti Dev 010" pitchFamily="2" charset="0"/>
                        </a:rPr>
                        <a:t> </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24,000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7"/>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400" b="0" i="0" u="none" strike="noStrike" cap="none" normalizeH="0" baseline="0" dirty="0">
                          <a:ln>
                            <a:noFill/>
                          </a:ln>
                          <a:solidFill>
                            <a:srgbClr val="000000"/>
                          </a:solidFill>
                          <a:effectLst/>
                          <a:latin typeface="Kruti Dev 010" pitchFamily="2" charset="0"/>
                        </a:rPr>
                        <a:t>e</a:t>
                      </a:r>
                      <a:r>
                        <a:rPr kumimoji="0" lang="hi-IN" sz="1400" b="0" i="0" u="none" strike="noStrike" cap="none" normalizeH="0" baseline="0" dirty="0">
                          <a:ln>
                            <a:noFill/>
                          </a:ln>
                          <a:solidFill>
                            <a:srgbClr val="000000"/>
                          </a:solidFill>
                          <a:effectLst/>
                          <a:latin typeface="Kruti Dev 010" pitchFamily="2" charset="0"/>
                        </a:rPr>
                        <a:t>शी</a:t>
                      </a:r>
                      <a:r>
                        <a:rPr kumimoji="0" lang="en-US" sz="1400" b="0" i="0" u="none" strike="noStrike" cap="none" normalizeH="0" baseline="0" dirty="0" err="1">
                          <a:ln>
                            <a:noFill/>
                          </a:ln>
                          <a:solidFill>
                            <a:srgbClr val="000000"/>
                          </a:solidFill>
                          <a:effectLst/>
                          <a:latin typeface="Kruti Dev 010" pitchFamily="2" charset="0"/>
                        </a:rPr>
                        <a:t>uksa</a:t>
                      </a:r>
                      <a:r>
                        <a:rPr kumimoji="0" lang="en-US" sz="14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dk</a:t>
                      </a:r>
                      <a:r>
                        <a:rPr kumimoji="0" lang="en-US" sz="1800" b="0" i="0" u="none" strike="noStrike" cap="none" normalizeH="0" baseline="0" dirty="0">
                          <a:ln>
                            <a:noFill/>
                          </a:ln>
                          <a:solidFill>
                            <a:srgbClr val="000000"/>
                          </a:solidFill>
                          <a:effectLst/>
                          <a:latin typeface="Kruti Dev 010" pitchFamily="2" charset="0"/>
                        </a:rPr>
                        <a:t> j[</a:t>
                      </a:r>
                      <a:r>
                        <a:rPr kumimoji="0" lang="en-US" sz="1800" b="0" i="0" u="none" strike="noStrike" cap="none" normalizeH="0" baseline="0" dirty="0" err="1">
                          <a:ln>
                            <a:noFill/>
                          </a:ln>
                          <a:solidFill>
                            <a:srgbClr val="000000"/>
                          </a:solidFill>
                          <a:effectLst/>
                          <a:latin typeface="Kruti Dev 010" pitchFamily="2" charset="0"/>
                        </a:rPr>
                        <a:t>kj</a:t>
                      </a:r>
                      <a:r>
                        <a:rPr kumimoji="0" lang="en-US" sz="1800" b="0" i="0" u="none" strike="noStrike" cap="none" normalizeH="0" baseline="0" dirty="0">
                          <a:ln>
                            <a:noFill/>
                          </a:ln>
                          <a:solidFill>
                            <a:srgbClr val="000000"/>
                          </a:solidFill>
                          <a:effectLst/>
                          <a:latin typeface="Kruti Dev 010" pitchFamily="2" charset="0"/>
                        </a:rPr>
                        <a:t>[</a:t>
                      </a:r>
                      <a:r>
                        <a:rPr kumimoji="0" lang="en-US" sz="1800" b="0" i="0" u="none" strike="noStrike" cap="none" normalizeH="0" baseline="0" dirty="0" err="1">
                          <a:ln>
                            <a:noFill/>
                          </a:ln>
                          <a:solidFill>
                            <a:srgbClr val="000000"/>
                          </a:solidFill>
                          <a:effectLst/>
                          <a:latin typeface="Kruti Dev 010" pitchFamily="2" charset="0"/>
                        </a:rPr>
                        <a:t>kko</a:t>
                      </a:r>
                      <a:r>
                        <a:rPr kumimoji="0" lang="en-US" sz="1800" b="0" i="0" u="none" strike="noStrike" cap="none" normalizeH="0" baseline="0" dirty="0">
                          <a:ln>
                            <a:noFill/>
                          </a:ln>
                          <a:solidFill>
                            <a:srgbClr val="000000"/>
                          </a:solidFill>
                          <a:effectLst/>
                          <a:latin typeface="Kruti Dev 010" pitchFamily="2" charset="0"/>
                        </a:rPr>
                        <a:t> </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3,000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08"/>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err="1">
                          <a:ln>
                            <a:noFill/>
                          </a:ln>
                          <a:solidFill>
                            <a:srgbClr val="000000"/>
                          </a:solidFill>
                          <a:effectLst/>
                          <a:latin typeface="Kruti Dev 010" pitchFamily="2" charset="0"/>
                        </a:rPr>
                        <a:t>cph</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bUosaVªh</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75,000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09"/>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err="1">
                          <a:ln>
                            <a:noFill/>
                          </a:ln>
                          <a:solidFill>
                            <a:srgbClr val="000000"/>
                          </a:solidFill>
                          <a:effectLst/>
                          <a:latin typeface="Kruti Dev 010" pitchFamily="2" charset="0"/>
                        </a:rPr>
                        <a:t>pqdk;k</a:t>
                      </a:r>
                      <a:r>
                        <a:rPr kumimoji="0" lang="en-US" sz="1800" b="0" i="0" u="none" strike="noStrike" cap="none" normalizeH="0" baseline="0" dirty="0">
                          <a:ln>
                            <a:noFill/>
                          </a:ln>
                          <a:solidFill>
                            <a:srgbClr val="000000"/>
                          </a:solidFill>
                          <a:effectLst/>
                          <a:latin typeface="Kruti Dev 010" pitchFamily="2" charset="0"/>
                        </a:rPr>
                        <a:t> </a:t>
                      </a:r>
                      <a:r>
                        <a:rPr kumimoji="0" lang="en-US" sz="1800" b="0" i="0" u="none" strike="noStrike" cap="none" normalizeH="0" baseline="0" dirty="0" err="1">
                          <a:ln>
                            <a:noFill/>
                          </a:ln>
                          <a:solidFill>
                            <a:srgbClr val="000000"/>
                          </a:solidFill>
                          <a:effectLst/>
                          <a:latin typeface="Kruti Dev 010" pitchFamily="2" charset="0"/>
                        </a:rPr>
                        <a:t>x;k</a:t>
                      </a:r>
                      <a:r>
                        <a:rPr kumimoji="0" lang="en-US" sz="1800" b="0" i="0" u="none" strike="noStrike" cap="none" normalizeH="0" baseline="0" dirty="0">
                          <a:ln>
                            <a:noFill/>
                          </a:ln>
                          <a:solidFill>
                            <a:srgbClr val="000000"/>
                          </a:solidFill>
                          <a:effectLst/>
                          <a:latin typeface="Kruti Dev 010" pitchFamily="2" charset="0"/>
                        </a:rPr>
                        <a:t> _.k</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a:ln>
                            <a:noFill/>
                          </a:ln>
                          <a:solidFill>
                            <a:srgbClr val="000000"/>
                          </a:solidFill>
                          <a:effectLst/>
                          <a:latin typeface="Calibri" pitchFamily="34" charset="0"/>
                        </a:rPr>
                        <a:t>25,000</a:t>
                      </a:r>
                      <a:endParaRPr kumimoji="0" lang="mr-IN" sz="1800" b="0" i="0" u="none" strike="noStrike" cap="none" normalizeH="0" baseline="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9EDF4"/>
                    </a:solidFill>
                  </a:tcPr>
                </a:tc>
                <a:extLst>
                  <a:ext uri="{0D108BD9-81ED-4DB2-BD59-A6C34878D82A}">
                    <a16:rowId xmlns:a16="http://schemas.microsoft.com/office/drawing/2014/main" val="10010"/>
                  </a:ext>
                </a:extLst>
              </a:tr>
              <a:tr h="365125">
                <a:tc>
                  <a:txBody>
                    <a:bodyPr/>
                    <a:lstStyle/>
                    <a:p>
                      <a:pPr marL="0" marR="0" lvl="0" indent="0" algn="l" defTabSz="449263" rtl="0" eaLnBrk="1" fontAlgn="base" latinLnBrk="0" hangingPunct="1">
                        <a:lnSpc>
                          <a:spcPct val="102000"/>
                        </a:lnSpc>
                        <a:spcBef>
                          <a:spcPct val="0"/>
                        </a:spcBef>
                        <a:spcAft>
                          <a:spcPct val="0"/>
                        </a:spcAft>
                        <a:buClr>
                          <a:srgbClr val="000000"/>
                        </a:buClr>
                        <a:buSzTx/>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kumimoji="0" lang="en-US" sz="1800" b="0" i="0" u="none" strike="noStrike" cap="none" normalizeH="0" baseline="0" dirty="0" err="1">
                          <a:ln>
                            <a:noFill/>
                          </a:ln>
                          <a:solidFill>
                            <a:srgbClr val="000000"/>
                          </a:solidFill>
                          <a:effectLst/>
                          <a:latin typeface="Kruti Dev 010" pitchFamily="2" charset="0"/>
                        </a:rPr>
                        <a:t>fjosU;q</a:t>
                      </a:r>
                      <a:endParaRPr kumimoji="0" lang="en-US" sz="1800" b="0" i="0" u="none" strike="noStrike" cap="none" normalizeH="0" baseline="0" dirty="0">
                        <a:ln>
                          <a:noFill/>
                        </a:ln>
                        <a:solidFill>
                          <a:srgbClr val="000000"/>
                        </a:solidFill>
                        <a:effectLst/>
                        <a:latin typeface="Calibri" pitchFamily="34" charset="0"/>
                      </a:endParaRPr>
                    </a:p>
                  </a:txBody>
                  <a:tcPr marL="9360" marR="9360" marT="9358"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0" i="0" u="none" strike="noStrike" cap="none" normalizeH="0" baseline="0" dirty="0">
                          <a:ln>
                            <a:noFill/>
                          </a:ln>
                          <a:solidFill>
                            <a:srgbClr val="000000"/>
                          </a:solidFill>
                          <a:effectLst/>
                          <a:latin typeface="Calibri" pitchFamily="34" charset="0"/>
                        </a:rPr>
                        <a:t>6,00,000</a:t>
                      </a:r>
                      <a:endParaRPr kumimoji="0" lang="mr-IN" sz="1800" b="0" i="0" u="none" strike="noStrike" cap="none" normalizeH="0" baseline="0" dirty="0">
                        <a:ln>
                          <a:noFill/>
                        </a:ln>
                        <a:solidFill>
                          <a:srgbClr val="000000"/>
                        </a:solidFill>
                        <a:effectLst/>
                        <a:latin typeface="Calibri" pitchFamily="34" charset="0"/>
                        <a:cs typeface="Arial" charset="0"/>
                      </a:endParaRPr>
                    </a:p>
                  </a:txBody>
                  <a:tcPr marL="91439" marR="91439" marT="45713" marB="45713"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0D8E8"/>
                    </a:solidFill>
                  </a:tcPr>
                </a:tc>
                <a:extLst>
                  <a:ext uri="{0D108BD9-81ED-4DB2-BD59-A6C34878D82A}">
                    <a16:rowId xmlns:a16="http://schemas.microsoft.com/office/drawing/2014/main" val="10011"/>
                  </a:ext>
                </a:extLst>
              </a:tr>
            </a:tbl>
          </a:graphicData>
        </a:graphic>
      </p:graphicFrame>
      <p:sp>
        <p:nvSpPr>
          <p:cNvPr id="10" name="Text Box 1"/>
          <p:cNvSpPr txBox="1">
            <a:spLocks noChangeArrowheads="1"/>
          </p:cNvSpPr>
          <p:nvPr/>
        </p:nvSpPr>
        <p:spPr bwMode="auto">
          <a:xfrm>
            <a:off x="473075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vH;kl</a:t>
            </a:r>
            <a:endParaRPr lang="en-GB" sz="2400" dirty="0">
              <a:solidFill>
                <a:srgbClr val="000000"/>
              </a:solidFill>
              <a:latin typeface="Kruti Dev 010" pitchFamily="2" charset="0"/>
            </a:endParaRPr>
          </a:p>
        </p:txBody>
      </p:sp>
      <p:sp>
        <p:nvSpPr>
          <p:cNvPr id="11" name="Rectangle 4"/>
          <p:cNvSpPr>
            <a:spLocks noChangeArrowheads="1"/>
          </p:cNvSpPr>
          <p:nvPr/>
        </p:nvSpPr>
        <p:spPr bwMode="auto">
          <a:xfrm>
            <a:off x="4730750" y="5780088"/>
            <a:ext cx="4108450" cy="925512"/>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err="1">
                <a:solidFill>
                  <a:srgbClr val="000000"/>
                </a:solidFill>
                <a:latin typeface="Kruti Dev 010" pitchFamily="2" charset="0"/>
              </a:rPr>
              <a:t>izR;kf’kr</a:t>
            </a:r>
            <a:r>
              <a:rPr lang="en-US" sz="2000" b="1" dirty="0">
                <a:solidFill>
                  <a:srgbClr val="000000"/>
                </a:solidFill>
                <a:latin typeface="Kruti Dev 010" pitchFamily="2" charset="0"/>
              </a:rPr>
              <a:t> ifj.kke% </a:t>
            </a:r>
            <a:r>
              <a:rPr lang="en-US" sz="2000" dirty="0">
                <a:solidFill>
                  <a:srgbClr val="000000"/>
                </a:solidFill>
                <a:latin typeface="Kruti Dev 010" pitchFamily="2" charset="0"/>
              </a:rPr>
              <a:t>1- </a:t>
            </a:r>
            <a:r>
              <a:rPr lang="en-US" sz="2000" dirty="0" err="1">
                <a:solidFill>
                  <a:srgbClr val="000000"/>
                </a:solidFill>
                <a:latin typeface="Kruti Dev 010" pitchFamily="2" charset="0"/>
              </a:rPr>
              <a:t>ykxr</a:t>
            </a:r>
            <a:r>
              <a:rPr lang="en-US" sz="2000" dirty="0">
                <a:solidFill>
                  <a:srgbClr val="000000"/>
                </a:solidFill>
                <a:latin typeface="Kruti Dev 010" pitchFamily="2" charset="0"/>
              </a:rPr>
              <a:t> </a:t>
            </a:r>
            <a:r>
              <a:rPr lang="en-US" sz="2000" dirty="0" err="1">
                <a:solidFill>
                  <a:srgbClr val="000000"/>
                </a:solidFill>
                <a:latin typeface="Kruti Dev 010" pitchFamily="2" charset="0"/>
              </a:rPr>
              <a:t>oxZ</a:t>
            </a:r>
            <a:r>
              <a:rPr lang="en-US" sz="2000" dirty="0">
                <a:solidFill>
                  <a:srgbClr val="000000"/>
                </a:solidFill>
                <a:latin typeface="Kruti Dev 010" pitchFamily="2" charset="0"/>
              </a:rPr>
              <a:t> </a:t>
            </a:r>
            <a:r>
              <a:rPr lang="en-US" sz="2000" dirty="0" err="1">
                <a:solidFill>
                  <a:srgbClr val="000000"/>
                </a:solidFill>
                <a:latin typeface="Kruti Dev 010" pitchFamily="2" charset="0"/>
              </a:rPr>
              <a:t>tkfu</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vkSj</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izR;sd</a:t>
            </a:r>
            <a:r>
              <a:rPr lang="en-US" sz="2000" dirty="0">
                <a:solidFill>
                  <a:srgbClr val="000000"/>
                </a:solidFill>
                <a:latin typeface="Kruti Dev 010" pitchFamily="2" charset="0"/>
              </a:rPr>
              <a:t> dh x.kuk </a:t>
            </a:r>
            <a:r>
              <a:rPr lang="en-US" sz="2000" dirty="0" err="1">
                <a:solidFill>
                  <a:srgbClr val="000000"/>
                </a:solidFill>
                <a:latin typeface="Kruti Dev 010" pitchFamily="2" charset="0"/>
              </a:rPr>
              <a:t>dhft</a:t>
            </a:r>
            <a:r>
              <a:rPr lang="en-US" sz="2000" dirty="0">
                <a:solidFill>
                  <a:srgbClr val="000000"/>
                </a:solidFill>
                <a:latin typeface="Kruti Dev 010" pitchFamily="2" charset="0"/>
              </a:rPr>
              <a:t>, 2- </a:t>
            </a:r>
            <a:r>
              <a:rPr lang="en-US" sz="2000" dirty="0" err="1">
                <a:solidFill>
                  <a:srgbClr val="000000"/>
                </a:solidFill>
                <a:latin typeface="Kruti Dev 010" pitchFamily="2" charset="0"/>
              </a:rPr>
              <a:t>ldy</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vkSj</a:t>
            </a:r>
            <a:r>
              <a:rPr lang="en-US" sz="2000" dirty="0">
                <a:solidFill>
                  <a:srgbClr val="000000"/>
                </a:solidFill>
                <a:latin typeface="Kruti Dev 010" pitchFamily="2" charset="0"/>
              </a:rPr>
              <a:t> '</a:t>
            </a:r>
            <a:r>
              <a:rPr lang="en-US" sz="2000" dirty="0" err="1">
                <a:solidFill>
                  <a:srgbClr val="000000"/>
                </a:solidFill>
                <a:latin typeface="Kruti Dev 010" pitchFamily="2" charset="0"/>
              </a:rPr>
              <a:t>kq</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irk </a:t>
            </a:r>
            <a:r>
              <a:rPr lang="en-US" sz="2000" dirty="0" err="1">
                <a:solidFill>
                  <a:srgbClr val="000000"/>
                </a:solidFill>
                <a:latin typeface="Kruti Dev 010" pitchFamily="2" charset="0"/>
              </a:rPr>
              <a:t>dhft</a:t>
            </a:r>
            <a:r>
              <a:rPr lang="en-US" sz="2000">
                <a:solidFill>
                  <a:srgbClr val="000000"/>
                </a:solidFill>
                <a:latin typeface="Kruti Dev 010" pitchFamily="2" charset="0"/>
              </a:rPr>
              <a:t>,</a:t>
            </a:r>
            <a:endParaRPr lang="en-US" sz="2000" dirty="0">
              <a:solidFill>
                <a:srgbClr val="000000"/>
              </a:solidFill>
              <a:latin typeface="Kruti Dev 010" pitchFamily="2" charset="0"/>
            </a:endParaRPr>
          </a:p>
        </p:txBody>
      </p:sp>
    </p:spTree>
    <p:extLst>
      <p:ext uri="{BB962C8B-B14F-4D97-AF65-F5344CB8AC3E}">
        <p14:creationId xmlns:p14="http://schemas.microsoft.com/office/powerpoint/2010/main" val="1764455221"/>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11" grpId="0" animBg="1"/>
    </p:bld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latin typeface="Times New Roman" pitchFamily="18" charset="0"/>
            </a:endParaRPr>
          </a:p>
        </p:txBody>
      </p:sp>
      <p:sp>
        <p:nvSpPr>
          <p:cNvPr id="5" name="TextBox 4"/>
          <p:cNvSpPr txBox="1"/>
          <p:nvPr/>
        </p:nvSpPr>
        <p:spPr>
          <a:xfrm>
            <a:off x="381000" y="1524000"/>
            <a:ext cx="38862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85750" lvl="1" indent="-285750">
              <a:spcBef>
                <a:spcPts val="0"/>
              </a:spcBef>
              <a:spcAft>
                <a:spcPts val="1500"/>
              </a:spcAft>
              <a:buFont typeface="Arial" pitchFamily="34" charset="0"/>
              <a:buChar char="•"/>
              <a:defRPr/>
            </a:pPr>
            <a:r>
              <a:rPr lang="en-IN" sz="2400" dirty="0">
                <a:solidFill>
                  <a:schemeClr val="bg1"/>
                </a:solidFill>
                <a:latin typeface="+mj-lt"/>
              </a:rPr>
              <a:t>Each type of profit tells us something about the business</a:t>
            </a:r>
          </a:p>
          <a:p>
            <a:pPr marL="914400" lvl="1" indent="-457200" fontAlgn="auto">
              <a:spcBef>
                <a:spcPts val="0"/>
              </a:spcBef>
              <a:spcAft>
                <a:spcPts val="1500"/>
              </a:spcAft>
              <a:buFont typeface="+mj-lt"/>
              <a:buAutoNum type="arabicPeriod"/>
              <a:defRPr/>
            </a:pPr>
            <a:r>
              <a:rPr lang="en-IN" sz="2000" dirty="0">
                <a:solidFill>
                  <a:schemeClr val="bg1"/>
                </a:solidFill>
                <a:latin typeface="+mj-lt"/>
              </a:rPr>
              <a:t>Gross Profit indicates the health of production</a:t>
            </a:r>
          </a:p>
          <a:p>
            <a:pPr marL="914400" lvl="1" indent="-457200" fontAlgn="auto">
              <a:spcBef>
                <a:spcPts val="0"/>
              </a:spcBef>
              <a:spcAft>
                <a:spcPts val="1500"/>
              </a:spcAft>
              <a:buFont typeface="+mj-lt"/>
              <a:buAutoNum type="arabicPeriod"/>
              <a:defRPr/>
            </a:pPr>
            <a:r>
              <a:rPr lang="en-IN" sz="2000" dirty="0">
                <a:solidFill>
                  <a:schemeClr val="bg1"/>
                </a:solidFill>
                <a:latin typeface="+mj-lt"/>
              </a:rPr>
              <a:t>Net Profit indicates the total health of the overall (and not just the production) business</a:t>
            </a:r>
          </a:p>
          <a:p>
            <a:pPr marL="285750" lvl="1" indent="-285750">
              <a:spcBef>
                <a:spcPts val="0"/>
              </a:spcBef>
              <a:spcAft>
                <a:spcPts val="1500"/>
              </a:spcAft>
              <a:buFont typeface="Arial" pitchFamily="34" charset="0"/>
              <a:buChar char="•"/>
              <a:defRPr/>
            </a:pPr>
            <a:r>
              <a:rPr lang="en-IN" sz="2400" dirty="0">
                <a:solidFill>
                  <a:schemeClr val="bg1"/>
                </a:solidFill>
                <a:latin typeface="+mj-lt"/>
              </a:rPr>
              <a:t>Profitability % is calculated by dividing profits by revenue </a:t>
            </a:r>
          </a:p>
        </p:txBody>
      </p:sp>
      <p:sp>
        <p:nvSpPr>
          <p:cNvPr id="26629" name="TextBox 5"/>
          <p:cNvSpPr txBox="1">
            <a:spLocks noChangeArrowheads="1"/>
          </p:cNvSpPr>
          <p:nvPr/>
        </p:nvSpPr>
        <p:spPr bwMode="auto">
          <a:xfrm>
            <a:off x="381000" y="762000"/>
            <a:ext cx="3886200" cy="708025"/>
          </a:xfrm>
          <a:prstGeom prst="rect">
            <a:avLst/>
          </a:prstGeom>
          <a:noFill/>
          <a:ln w="9525">
            <a:noFill/>
            <a:miter lim="800000"/>
            <a:headEnd/>
            <a:tailEnd/>
          </a:ln>
        </p:spPr>
        <p:txBody>
          <a:bodyPr wrap="square">
            <a:spAutoFit/>
          </a:bodyPr>
          <a:lstStyle/>
          <a:p>
            <a:pPr algn="ctr"/>
            <a:r>
              <a:rPr lang="en-US" sz="4000" dirty="0">
                <a:solidFill>
                  <a:schemeClr val="bg1"/>
                </a:solidFill>
                <a:latin typeface="Bradley Hand ITC" pitchFamily="66" charset="0"/>
              </a:rPr>
              <a:t>Key Points</a:t>
            </a:r>
          </a:p>
        </p:txBody>
      </p:sp>
      <p:sp>
        <p:nvSpPr>
          <p:cNvPr id="6" name="Slide Number Placeholder 5"/>
          <p:cNvSpPr>
            <a:spLocks noGrp="1"/>
          </p:cNvSpPr>
          <p:nvPr>
            <p:ph type="sldNum" sz="quarter" idx="10"/>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78D011D3-C581-4001-93CE-7DC61E631665}" type="slidenum">
              <a:rPr lang="en-US" sz="1600" b="1" smtClean="0">
                <a:solidFill>
                  <a:schemeClr val="bg1"/>
                </a:solidFill>
              </a:rPr>
              <a:pPr algn="ctr" fontAlgn="base">
                <a:spcBef>
                  <a:spcPct val="0"/>
                </a:spcBef>
                <a:spcAft>
                  <a:spcPct val="0"/>
                </a:spcAft>
                <a:defRPr/>
              </a:pPr>
              <a:t>57</a:t>
            </a:fld>
            <a:endParaRPr lang="mr-IN" sz="1600" b="1" dirty="0">
              <a:solidFill>
                <a:schemeClr val="bg1"/>
              </a:solidFill>
            </a:endParaRPr>
          </a:p>
        </p:txBody>
      </p:sp>
      <p:sp>
        <p:nvSpPr>
          <p:cNvPr id="7" name="TextBox 6"/>
          <p:cNvSpPr txBox="1"/>
          <p:nvPr/>
        </p:nvSpPr>
        <p:spPr>
          <a:xfrm>
            <a:off x="4800600" y="1524000"/>
            <a:ext cx="38862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85750" lvl="1" indent="-285750">
              <a:spcBef>
                <a:spcPts val="0"/>
              </a:spcBef>
              <a:spcAft>
                <a:spcPts val="1500"/>
              </a:spcAft>
              <a:buFont typeface="Arial" pitchFamily="34" charset="0"/>
              <a:buChar char="•"/>
              <a:defRPr/>
            </a:pPr>
            <a:r>
              <a:rPr lang="en-IN" sz="2400" dirty="0" err="1">
                <a:solidFill>
                  <a:schemeClr val="bg1"/>
                </a:solidFill>
                <a:latin typeface="Kruti Dev 010" pitchFamily="2" charset="0"/>
              </a:rPr>
              <a:t>gj</a:t>
            </a:r>
            <a:r>
              <a:rPr lang="en-IN" sz="2400" dirty="0">
                <a:solidFill>
                  <a:schemeClr val="bg1"/>
                </a:solidFill>
                <a:latin typeface="Kruti Dev 010" pitchFamily="2" charset="0"/>
              </a:rPr>
              <a:t> </a:t>
            </a:r>
            <a:r>
              <a:rPr lang="en-IN" sz="2400" dirty="0" err="1">
                <a:solidFill>
                  <a:schemeClr val="bg1"/>
                </a:solidFill>
                <a:latin typeface="Kruti Dev 010" pitchFamily="2" charset="0"/>
              </a:rPr>
              <a:t>izdkj</a:t>
            </a:r>
            <a:r>
              <a:rPr lang="en-IN" sz="2400" dirty="0">
                <a:solidFill>
                  <a:schemeClr val="bg1"/>
                </a:solidFill>
                <a:latin typeface="Kruti Dev 010" pitchFamily="2" charset="0"/>
              </a:rPr>
              <a:t> </a:t>
            </a:r>
            <a:r>
              <a:rPr lang="en-IN" sz="2400" dirty="0" err="1">
                <a:solidFill>
                  <a:schemeClr val="bg1"/>
                </a:solidFill>
                <a:latin typeface="Kruti Dev 010" pitchFamily="2" charset="0"/>
              </a:rPr>
              <a:t>dk</a:t>
            </a:r>
            <a:r>
              <a:rPr lang="en-IN" sz="2400" dirty="0">
                <a:solidFill>
                  <a:schemeClr val="bg1"/>
                </a:solidFill>
                <a:latin typeface="Kruti Dev 010" pitchFamily="2" charset="0"/>
              </a:rPr>
              <a:t> </a:t>
            </a:r>
            <a:r>
              <a:rPr lang="en-IN" sz="2400" dirty="0" err="1">
                <a:solidFill>
                  <a:schemeClr val="bg1"/>
                </a:solidFill>
                <a:latin typeface="Kruti Dev 010" pitchFamily="2" charset="0"/>
              </a:rPr>
              <a:t>ykHk</a:t>
            </a:r>
            <a:r>
              <a:rPr lang="en-IN" sz="2400" dirty="0">
                <a:solidFill>
                  <a:schemeClr val="bg1"/>
                </a:solidFill>
                <a:latin typeface="Kruti Dev 010" pitchFamily="2" charset="0"/>
              </a:rPr>
              <a:t> </a:t>
            </a:r>
            <a:r>
              <a:rPr lang="en-IN" sz="2400" dirty="0" err="1">
                <a:solidFill>
                  <a:schemeClr val="bg1"/>
                </a:solidFill>
                <a:latin typeface="Kruti Dev 010" pitchFamily="2" charset="0"/>
              </a:rPr>
              <a:t>gesa</a:t>
            </a:r>
            <a:r>
              <a:rPr lang="en-IN" sz="2400" dirty="0">
                <a:solidFill>
                  <a:schemeClr val="bg1"/>
                </a:solidFill>
                <a:latin typeface="Kruti Dev 010" pitchFamily="2" charset="0"/>
              </a:rPr>
              <a:t> </a:t>
            </a:r>
            <a:r>
              <a:rPr lang="en-IN" sz="2400" dirty="0" err="1">
                <a:solidFill>
                  <a:schemeClr val="bg1"/>
                </a:solidFill>
                <a:latin typeface="Kruti Dev 010" pitchFamily="2" charset="0"/>
              </a:rPr>
              <a:t>O;kikj</a:t>
            </a:r>
            <a:r>
              <a:rPr lang="en-IN" sz="2400" dirty="0">
                <a:solidFill>
                  <a:schemeClr val="bg1"/>
                </a:solidFill>
                <a:latin typeface="Kruti Dev 010" pitchFamily="2" charset="0"/>
              </a:rPr>
              <a:t> </a:t>
            </a:r>
            <a:r>
              <a:rPr lang="en-IN" sz="2400" dirty="0" err="1">
                <a:solidFill>
                  <a:schemeClr val="bg1"/>
                </a:solidFill>
                <a:latin typeface="Kruti Dev 010" pitchFamily="2" charset="0"/>
              </a:rPr>
              <a:t>ds</a:t>
            </a:r>
            <a:r>
              <a:rPr lang="en-IN" sz="2400" dirty="0">
                <a:solidFill>
                  <a:schemeClr val="bg1"/>
                </a:solidFill>
                <a:latin typeface="Kruti Dev 010" pitchFamily="2" charset="0"/>
              </a:rPr>
              <a:t> </a:t>
            </a:r>
            <a:r>
              <a:rPr lang="en-IN" sz="2400" dirty="0" err="1">
                <a:solidFill>
                  <a:schemeClr val="bg1"/>
                </a:solidFill>
                <a:latin typeface="Kruti Dev 010" pitchFamily="2" charset="0"/>
              </a:rPr>
              <a:t>ckjs</a:t>
            </a:r>
            <a:r>
              <a:rPr lang="en-IN" sz="2400" dirty="0">
                <a:solidFill>
                  <a:schemeClr val="bg1"/>
                </a:solidFill>
                <a:latin typeface="Kruti Dev 010" pitchFamily="2" charset="0"/>
              </a:rPr>
              <a:t> </a:t>
            </a:r>
            <a:r>
              <a:rPr lang="en-IN" sz="2400" dirty="0" err="1">
                <a:solidFill>
                  <a:schemeClr val="bg1"/>
                </a:solidFill>
                <a:latin typeface="Kruti Dev 010" pitchFamily="2" charset="0"/>
              </a:rPr>
              <a:t>esa</a:t>
            </a:r>
            <a:r>
              <a:rPr lang="en-IN" sz="2400" dirty="0">
                <a:solidFill>
                  <a:schemeClr val="bg1"/>
                </a:solidFill>
                <a:latin typeface="Kruti Dev 010" pitchFamily="2" charset="0"/>
              </a:rPr>
              <a:t> </a:t>
            </a:r>
            <a:r>
              <a:rPr lang="en-IN" sz="2400" dirty="0" err="1">
                <a:solidFill>
                  <a:schemeClr val="bg1"/>
                </a:solidFill>
                <a:latin typeface="Kruti Dev 010" pitchFamily="2" charset="0"/>
              </a:rPr>
              <a:t>dqN</a:t>
            </a:r>
            <a:r>
              <a:rPr lang="en-IN" sz="2400" dirty="0">
                <a:solidFill>
                  <a:schemeClr val="bg1"/>
                </a:solidFill>
                <a:latin typeface="Kruti Dev 010" pitchFamily="2" charset="0"/>
              </a:rPr>
              <a:t> </a:t>
            </a:r>
            <a:r>
              <a:rPr lang="en-IN" sz="2400" dirty="0" err="1">
                <a:solidFill>
                  <a:schemeClr val="bg1"/>
                </a:solidFill>
                <a:latin typeface="Kruti Dev 010" pitchFamily="2" charset="0"/>
              </a:rPr>
              <a:t>crkrk</a:t>
            </a:r>
            <a:r>
              <a:rPr lang="en-IN" sz="2400" dirty="0">
                <a:solidFill>
                  <a:schemeClr val="bg1"/>
                </a:solidFill>
                <a:latin typeface="Kruti Dev 010" pitchFamily="2" charset="0"/>
              </a:rPr>
              <a:t> </a:t>
            </a:r>
            <a:r>
              <a:rPr lang="en-IN" sz="2400" dirty="0" err="1">
                <a:solidFill>
                  <a:schemeClr val="bg1"/>
                </a:solidFill>
                <a:latin typeface="Kruti Dev 010" pitchFamily="2" charset="0"/>
              </a:rPr>
              <a:t>gS</a:t>
            </a:r>
            <a:endParaRPr lang="en-IN" sz="2400" dirty="0">
              <a:solidFill>
                <a:schemeClr val="bg1"/>
              </a:solidFill>
              <a:latin typeface="Kruti Dev 010" pitchFamily="2" charset="0"/>
            </a:endParaRPr>
          </a:p>
          <a:p>
            <a:pPr marL="914400" lvl="1" indent="-457200" fontAlgn="auto">
              <a:spcBef>
                <a:spcPts val="0"/>
              </a:spcBef>
              <a:spcAft>
                <a:spcPts val="1500"/>
              </a:spcAft>
              <a:buFont typeface="+mj-lt"/>
              <a:buAutoNum type="arabicPeriod"/>
              <a:defRPr/>
            </a:pPr>
            <a:r>
              <a:rPr lang="en-IN" sz="2000" dirty="0">
                <a:solidFill>
                  <a:schemeClr val="bg1"/>
                </a:solidFill>
                <a:latin typeface="+mj-lt"/>
              </a:rPr>
              <a:t> </a:t>
            </a:r>
            <a:r>
              <a:rPr lang="en-IN" sz="2000" dirty="0" err="1">
                <a:solidFill>
                  <a:schemeClr val="bg1"/>
                </a:solidFill>
                <a:latin typeface="Kruti Dev 010" pitchFamily="2" charset="0"/>
              </a:rPr>
              <a:t>ldy</a:t>
            </a:r>
            <a:r>
              <a:rPr lang="en-IN" sz="2000" dirty="0">
                <a:solidFill>
                  <a:schemeClr val="bg1"/>
                </a:solidFill>
                <a:latin typeface="Kruti Dev 010" pitchFamily="2" charset="0"/>
              </a:rPr>
              <a:t> </a:t>
            </a:r>
            <a:r>
              <a:rPr lang="en-IN" sz="2000" dirty="0" err="1">
                <a:solidFill>
                  <a:schemeClr val="bg1"/>
                </a:solidFill>
                <a:latin typeface="Kruti Dev 010" pitchFamily="2" charset="0"/>
              </a:rPr>
              <a:t>ykHk</a:t>
            </a:r>
            <a:r>
              <a:rPr lang="en-IN" sz="2000" dirty="0">
                <a:solidFill>
                  <a:schemeClr val="bg1"/>
                </a:solidFill>
                <a:latin typeface="Kruti Dev 010" pitchFamily="2" charset="0"/>
              </a:rPr>
              <a:t> </a:t>
            </a:r>
            <a:r>
              <a:rPr lang="en-IN" sz="2000" dirty="0" err="1">
                <a:solidFill>
                  <a:schemeClr val="bg1"/>
                </a:solidFill>
                <a:latin typeface="Kruti Dev 010" pitchFamily="2" charset="0"/>
              </a:rPr>
              <a:t>mRiknu</a:t>
            </a:r>
            <a:r>
              <a:rPr lang="en-IN" sz="2000" dirty="0">
                <a:solidFill>
                  <a:schemeClr val="bg1"/>
                </a:solidFill>
                <a:latin typeface="Kruti Dev 010" pitchFamily="2" charset="0"/>
              </a:rPr>
              <a:t> dh </a:t>
            </a:r>
            <a:r>
              <a:rPr lang="en-IN" sz="2000" dirty="0" err="1">
                <a:solidFill>
                  <a:schemeClr val="bg1"/>
                </a:solidFill>
                <a:latin typeface="Kruti Dev 010" pitchFamily="2" charset="0"/>
              </a:rPr>
              <a:t>lsgr</a:t>
            </a:r>
            <a:r>
              <a:rPr lang="en-IN" sz="2000" dirty="0">
                <a:solidFill>
                  <a:schemeClr val="bg1"/>
                </a:solidFill>
                <a:latin typeface="Kruti Dev 010" pitchFamily="2" charset="0"/>
              </a:rPr>
              <a:t> </a:t>
            </a:r>
            <a:r>
              <a:rPr lang="en-IN" sz="2000" dirty="0" err="1">
                <a:solidFill>
                  <a:schemeClr val="bg1"/>
                </a:solidFill>
                <a:latin typeface="Kruti Dev 010" pitchFamily="2" charset="0"/>
              </a:rPr>
              <a:t>ds</a:t>
            </a:r>
            <a:r>
              <a:rPr lang="en-IN" sz="2000" dirty="0">
                <a:solidFill>
                  <a:schemeClr val="bg1"/>
                </a:solidFill>
                <a:latin typeface="Kruti Dev 010" pitchFamily="2" charset="0"/>
              </a:rPr>
              <a:t> </a:t>
            </a:r>
            <a:r>
              <a:rPr lang="en-IN" sz="2000" dirty="0" err="1">
                <a:solidFill>
                  <a:schemeClr val="bg1"/>
                </a:solidFill>
                <a:latin typeface="Kruti Dev 010" pitchFamily="2" charset="0"/>
              </a:rPr>
              <a:t>ckjs</a:t>
            </a:r>
            <a:r>
              <a:rPr lang="en-IN" sz="2000" dirty="0">
                <a:solidFill>
                  <a:schemeClr val="bg1"/>
                </a:solidFill>
                <a:latin typeface="Kruti Dev 010" pitchFamily="2" charset="0"/>
              </a:rPr>
              <a:t> </a:t>
            </a:r>
            <a:r>
              <a:rPr lang="en-IN" sz="2000" dirty="0" err="1">
                <a:solidFill>
                  <a:schemeClr val="bg1"/>
                </a:solidFill>
                <a:latin typeface="Kruti Dev 010" pitchFamily="2" charset="0"/>
              </a:rPr>
              <a:t>esa</a:t>
            </a:r>
            <a:r>
              <a:rPr lang="en-IN" sz="2000" dirty="0">
                <a:solidFill>
                  <a:schemeClr val="bg1"/>
                </a:solidFill>
                <a:latin typeface="Kruti Dev 010" pitchFamily="2" charset="0"/>
              </a:rPr>
              <a:t> </a:t>
            </a:r>
            <a:r>
              <a:rPr lang="en-IN" sz="2000" dirty="0" err="1">
                <a:solidFill>
                  <a:schemeClr val="bg1"/>
                </a:solidFill>
                <a:latin typeface="Kruti Dev 010" pitchFamily="2" charset="0"/>
              </a:rPr>
              <a:t>crkrk</a:t>
            </a:r>
            <a:r>
              <a:rPr lang="en-IN" sz="2000" dirty="0">
                <a:solidFill>
                  <a:schemeClr val="bg1"/>
                </a:solidFill>
                <a:latin typeface="Kruti Dev 010" pitchFamily="2" charset="0"/>
              </a:rPr>
              <a:t> </a:t>
            </a:r>
            <a:r>
              <a:rPr lang="en-IN" sz="2000" dirty="0" err="1">
                <a:solidFill>
                  <a:schemeClr val="bg1"/>
                </a:solidFill>
                <a:latin typeface="Kruti Dev 010" pitchFamily="2" charset="0"/>
              </a:rPr>
              <a:t>gS</a:t>
            </a:r>
            <a:endParaRPr lang="en-IN" sz="2000" dirty="0">
              <a:solidFill>
                <a:schemeClr val="bg1"/>
              </a:solidFill>
              <a:latin typeface="+mj-lt"/>
            </a:endParaRPr>
          </a:p>
          <a:p>
            <a:pPr marL="914400" lvl="1" indent="-457200" fontAlgn="auto">
              <a:spcBef>
                <a:spcPts val="0"/>
              </a:spcBef>
              <a:spcAft>
                <a:spcPts val="1500"/>
              </a:spcAft>
              <a:buFont typeface="+mj-lt"/>
              <a:buAutoNum type="arabicPeriod"/>
              <a:defRPr/>
            </a:pPr>
            <a:r>
              <a:rPr lang="en-IN" sz="2000" dirty="0">
                <a:solidFill>
                  <a:schemeClr val="bg1"/>
                </a:solidFill>
                <a:latin typeface="+mj-lt"/>
              </a:rPr>
              <a:t> </a:t>
            </a:r>
            <a:r>
              <a:rPr lang="en-IN" sz="2000" dirty="0">
                <a:solidFill>
                  <a:schemeClr val="bg1"/>
                </a:solidFill>
                <a:latin typeface="Kruti Dev 010" pitchFamily="2" charset="0"/>
              </a:rPr>
              <a:t>'</a:t>
            </a:r>
            <a:r>
              <a:rPr lang="en-IN" sz="2000" dirty="0" err="1">
                <a:solidFill>
                  <a:schemeClr val="bg1"/>
                </a:solidFill>
                <a:latin typeface="Kruti Dev 010" pitchFamily="2" charset="0"/>
              </a:rPr>
              <a:t>kq</a:t>
            </a:r>
            <a:r>
              <a:rPr lang="en-IN" sz="2000" dirty="0">
                <a:solidFill>
                  <a:schemeClr val="bg1"/>
                </a:solidFill>
                <a:latin typeface="Kruti Dev 010" pitchFamily="2" charset="0"/>
              </a:rPr>
              <a:t>) </a:t>
            </a:r>
            <a:r>
              <a:rPr lang="en-IN" sz="2000" dirty="0" err="1">
                <a:solidFill>
                  <a:schemeClr val="bg1"/>
                </a:solidFill>
                <a:latin typeface="Kruti Dev 010" pitchFamily="2" charset="0"/>
              </a:rPr>
              <a:t>ykHk</a:t>
            </a:r>
            <a:r>
              <a:rPr lang="en-IN" sz="2000" dirty="0">
                <a:solidFill>
                  <a:schemeClr val="bg1"/>
                </a:solidFill>
                <a:latin typeface="Kruti Dev 010" pitchFamily="2" charset="0"/>
              </a:rPr>
              <a:t> </a:t>
            </a:r>
            <a:r>
              <a:rPr lang="en-IN" sz="2000" dirty="0" err="1">
                <a:solidFill>
                  <a:schemeClr val="bg1"/>
                </a:solidFill>
                <a:latin typeface="Kruti Dev 010" pitchFamily="2" charset="0"/>
              </a:rPr>
              <a:t>iwjs</a:t>
            </a:r>
            <a:r>
              <a:rPr lang="en-IN" sz="2000" dirty="0">
                <a:solidFill>
                  <a:schemeClr val="bg1"/>
                </a:solidFill>
                <a:latin typeface="Kruti Dev 010" pitchFamily="2" charset="0"/>
              </a:rPr>
              <a:t> </a:t>
            </a:r>
            <a:r>
              <a:rPr lang="en-IN" sz="2000" dirty="0" err="1">
                <a:solidFill>
                  <a:schemeClr val="bg1"/>
                </a:solidFill>
                <a:latin typeface="Kruti Dev 010" pitchFamily="2" charset="0"/>
              </a:rPr>
              <a:t>O;kikj</a:t>
            </a:r>
            <a:r>
              <a:rPr lang="en-IN" sz="2000" dirty="0">
                <a:solidFill>
                  <a:schemeClr val="bg1"/>
                </a:solidFill>
                <a:latin typeface="Kruti Dev 010" pitchFamily="2" charset="0"/>
              </a:rPr>
              <a:t> </a:t>
            </a:r>
            <a:r>
              <a:rPr lang="en-IN" sz="2000" dirty="0" err="1">
                <a:solidFill>
                  <a:schemeClr val="bg1"/>
                </a:solidFill>
                <a:latin typeface="Kruti Dev 010" pitchFamily="2" charset="0"/>
              </a:rPr>
              <a:t>¼u</a:t>
            </a:r>
            <a:r>
              <a:rPr lang="en-IN" sz="2000" dirty="0">
                <a:solidFill>
                  <a:schemeClr val="bg1"/>
                </a:solidFill>
                <a:latin typeface="Kruti Dev 010" pitchFamily="2" charset="0"/>
              </a:rPr>
              <a:t> </a:t>
            </a:r>
            <a:r>
              <a:rPr lang="en-IN" sz="2000" dirty="0" err="1">
                <a:solidFill>
                  <a:schemeClr val="bg1"/>
                </a:solidFill>
                <a:latin typeface="Kruti Dev 010" pitchFamily="2" charset="0"/>
              </a:rPr>
              <a:t>fd</a:t>
            </a:r>
            <a:r>
              <a:rPr lang="en-IN" sz="2000" dirty="0">
                <a:solidFill>
                  <a:schemeClr val="bg1"/>
                </a:solidFill>
                <a:latin typeface="Kruti Dev 010" pitchFamily="2" charset="0"/>
              </a:rPr>
              <a:t> </a:t>
            </a:r>
            <a:r>
              <a:rPr lang="en-IN" sz="2000" dirty="0" err="1">
                <a:solidFill>
                  <a:schemeClr val="bg1"/>
                </a:solidFill>
                <a:latin typeface="Kruti Dev 010" pitchFamily="2" charset="0"/>
              </a:rPr>
              <a:t>flQZ</a:t>
            </a:r>
            <a:r>
              <a:rPr lang="en-IN" sz="2000" dirty="0">
                <a:solidFill>
                  <a:schemeClr val="bg1"/>
                </a:solidFill>
                <a:latin typeface="Kruti Dev 010" pitchFamily="2" charset="0"/>
              </a:rPr>
              <a:t> </a:t>
            </a:r>
            <a:r>
              <a:rPr lang="en-IN" sz="2000" dirty="0" err="1">
                <a:solidFill>
                  <a:schemeClr val="bg1"/>
                </a:solidFill>
                <a:latin typeface="Kruti Dev 010" pitchFamily="2" charset="0"/>
              </a:rPr>
              <a:t>mRiknu½</a:t>
            </a:r>
            <a:r>
              <a:rPr lang="en-IN" sz="2000" dirty="0">
                <a:solidFill>
                  <a:schemeClr val="bg1"/>
                </a:solidFill>
                <a:latin typeface="Kruti Dev 010" pitchFamily="2" charset="0"/>
              </a:rPr>
              <a:t> dh </a:t>
            </a:r>
            <a:r>
              <a:rPr lang="en-IN" sz="2000" dirty="0" err="1">
                <a:solidFill>
                  <a:schemeClr val="bg1"/>
                </a:solidFill>
                <a:latin typeface="Kruti Dev 010" pitchFamily="2" charset="0"/>
              </a:rPr>
              <a:t>lsgr</a:t>
            </a:r>
            <a:r>
              <a:rPr lang="en-IN" sz="2000" dirty="0">
                <a:solidFill>
                  <a:schemeClr val="bg1"/>
                </a:solidFill>
                <a:latin typeface="Kruti Dev 010" pitchFamily="2" charset="0"/>
              </a:rPr>
              <a:t> </a:t>
            </a:r>
            <a:r>
              <a:rPr lang="en-IN" sz="2000" dirty="0" err="1">
                <a:solidFill>
                  <a:schemeClr val="bg1"/>
                </a:solidFill>
                <a:latin typeface="Kruti Dev 010" pitchFamily="2" charset="0"/>
              </a:rPr>
              <a:t>ds</a:t>
            </a:r>
            <a:r>
              <a:rPr lang="en-IN" sz="2000" dirty="0">
                <a:solidFill>
                  <a:schemeClr val="bg1"/>
                </a:solidFill>
                <a:latin typeface="Kruti Dev 010" pitchFamily="2" charset="0"/>
              </a:rPr>
              <a:t> </a:t>
            </a:r>
            <a:r>
              <a:rPr lang="en-IN" sz="2000" dirty="0" err="1">
                <a:solidFill>
                  <a:schemeClr val="bg1"/>
                </a:solidFill>
                <a:latin typeface="Kruti Dev 010" pitchFamily="2" charset="0"/>
              </a:rPr>
              <a:t>ckjs</a:t>
            </a:r>
            <a:r>
              <a:rPr lang="en-IN" sz="2000" dirty="0">
                <a:solidFill>
                  <a:schemeClr val="bg1"/>
                </a:solidFill>
                <a:latin typeface="Kruti Dev 010" pitchFamily="2" charset="0"/>
              </a:rPr>
              <a:t> </a:t>
            </a:r>
            <a:r>
              <a:rPr lang="en-IN" sz="2000" dirty="0" err="1">
                <a:solidFill>
                  <a:schemeClr val="bg1"/>
                </a:solidFill>
                <a:latin typeface="Kruti Dev 010" pitchFamily="2" charset="0"/>
              </a:rPr>
              <a:t>esa</a:t>
            </a:r>
            <a:r>
              <a:rPr lang="en-IN" sz="2000" dirty="0">
                <a:solidFill>
                  <a:schemeClr val="bg1"/>
                </a:solidFill>
                <a:latin typeface="Kruti Dev 010" pitchFamily="2" charset="0"/>
              </a:rPr>
              <a:t> </a:t>
            </a:r>
            <a:r>
              <a:rPr lang="en-IN" sz="2000" dirty="0" err="1">
                <a:solidFill>
                  <a:schemeClr val="bg1"/>
                </a:solidFill>
                <a:latin typeface="Kruti Dev 010" pitchFamily="2" charset="0"/>
              </a:rPr>
              <a:t>crkrk</a:t>
            </a:r>
            <a:r>
              <a:rPr lang="en-IN" sz="2000" dirty="0">
                <a:solidFill>
                  <a:schemeClr val="bg1"/>
                </a:solidFill>
                <a:latin typeface="Kruti Dev 010" pitchFamily="2" charset="0"/>
              </a:rPr>
              <a:t> </a:t>
            </a:r>
            <a:r>
              <a:rPr lang="en-IN" sz="2000" dirty="0" err="1">
                <a:solidFill>
                  <a:schemeClr val="bg1"/>
                </a:solidFill>
                <a:latin typeface="Kruti Dev 010" pitchFamily="2" charset="0"/>
              </a:rPr>
              <a:t>gS</a:t>
            </a:r>
            <a:endParaRPr lang="en-IN" sz="2000" dirty="0">
              <a:solidFill>
                <a:schemeClr val="bg1"/>
              </a:solidFill>
              <a:latin typeface="+mj-lt"/>
            </a:endParaRPr>
          </a:p>
          <a:p>
            <a:pPr marL="285750" lvl="1" indent="-285750">
              <a:spcBef>
                <a:spcPts val="0"/>
              </a:spcBef>
              <a:spcAft>
                <a:spcPts val="1500"/>
              </a:spcAft>
              <a:buFont typeface="Arial" pitchFamily="34" charset="0"/>
              <a:buChar char="•"/>
              <a:defRPr/>
            </a:pPr>
            <a:r>
              <a:rPr lang="en-IN" sz="2400" dirty="0" err="1">
                <a:solidFill>
                  <a:schemeClr val="bg1"/>
                </a:solidFill>
                <a:latin typeface="Kruti Dev 010" pitchFamily="2" charset="0"/>
              </a:rPr>
              <a:t>ykHkiznrk</a:t>
            </a:r>
            <a:r>
              <a:rPr lang="en-IN" sz="2400" dirty="0">
                <a:solidFill>
                  <a:schemeClr val="bg1"/>
                </a:solidFill>
                <a:latin typeface="Kruti Dev 010" pitchFamily="2" charset="0"/>
              </a:rPr>
              <a:t> </a:t>
            </a:r>
            <a:r>
              <a:rPr lang="en-IN" sz="2400" dirty="0">
                <a:solidFill>
                  <a:schemeClr val="bg1"/>
                </a:solidFill>
                <a:latin typeface="+mj-lt"/>
              </a:rPr>
              <a:t>% </a:t>
            </a:r>
            <a:r>
              <a:rPr lang="en-IN" sz="2400" dirty="0">
                <a:solidFill>
                  <a:schemeClr val="bg1"/>
                </a:solidFill>
                <a:latin typeface="Kruti Dev 010" pitchFamily="2" charset="0"/>
              </a:rPr>
              <a:t>dh x.kuk </a:t>
            </a:r>
            <a:r>
              <a:rPr lang="en-IN" sz="2400" dirty="0" err="1">
                <a:solidFill>
                  <a:schemeClr val="bg1"/>
                </a:solidFill>
                <a:latin typeface="Kruti Dev 010" pitchFamily="2" charset="0"/>
              </a:rPr>
              <a:t>ykHk</a:t>
            </a:r>
            <a:r>
              <a:rPr lang="en-IN" sz="2400" dirty="0">
                <a:solidFill>
                  <a:schemeClr val="bg1"/>
                </a:solidFill>
                <a:latin typeface="Kruti Dev 010" pitchFamily="2" charset="0"/>
              </a:rPr>
              <a:t> </a:t>
            </a:r>
            <a:r>
              <a:rPr lang="en-IN" sz="2400" dirty="0" err="1">
                <a:solidFill>
                  <a:schemeClr val="bg1"/>
                </a:solidFill>
                <a:latin typeface="Kruti Dev 010" pitchFamily="2" charset="0"/>
              </a:rPr>
              <a:t>dks</a:t>
            </a:r>
            <a:r>
              <a:rPr lang="en-IN" sz="2400" dirty="0">
                <a:solidFill>
                  <a:schemeClr val="bg1"/>
                </a:solidFill>
                <a:latin typeface="Kruti Dev 010" pitchFamily="2" charset="0"/>
              </a:rPr>
              <a:t> </a:t>
            </a:r>
            <a:r>
              <a:rPr lang="en-IN" sz="2400" dirty="0" err="1">
                <a:solidFill>
                  <a:schemeClr val="bg1"/>
                </a:solidFill>
                <a:latin typeface="Kruti Dev 010" pitchFamily="2" charset="0"/>
              </a:rPr>
              <a:t>fjosU;q</a:t>
            </a:r>
            <a:r>
              <a:rPr lang="en-IN" sz="2400" dirty="0">
                <a:solidFill>
                  <a:schemeClr val="bg1"/>
                </a:solidFill>
                <a:latin typeface="Kruti Dev 010" pitchFamily="2" charset="0"/>
              </a:rPr>
              <a:t> </a:t>
            </a:r>
            <a:r>
              <a:rPr lang="en-IN" sz="2400" dirty="0" err="1">
                <a:solidFill>
                  <a:schemeClr val="bg1"/>
                </a:solidFill>
                <a:latin typeface="Kruti Dev 010" pitchFamily="2" charset="0"/>
              </a:rPr>
              <a:t>ls</a:t>
            </a:r>
            <a:r>
              <a:rPr lang="en-IN" sz="2400" dirty="0">
                <a:solidFill>
                  <a:schemeClr val="bg1"/>
                </a:solidFill>
                <a:latin typeface="Kruti Dev 010" pitchFamily="2" charset="0"/>
              </a:rPr>
              <a:t> </a:t>
            </a:r>
            <a:r>
              <a:rPr lang="en-IN" sz="2400" dirty="0" err="1">
                <a:solidFill>
                  <a:schemeClr val="bg1"/>
                </a:solidFill>
                <a:latin typeface="Kruti Dev 010" pitchFamily="2" charset="0"/>
              </a:rPr>
              <a:t>foHkkftr</a:t>
            </a:r>
            <a:r>
              <a:rPr lang="en-IN" sz="2400" dirty="0">
                <a:solidFill>
                  <a:schemeClr val="bg1"/>
                </a:solidFill>
                <a:latin typeface="Kruti Dev 010" pitchFamily="2" charset="0"/>
              </a:rPr>
              <a:t> </a:t>
            </a:r>
            <a:r>
              <a:rPr lang="en-IN" sz="2400" dirty="0" err="1">
                <a:solidFill>
                  <a:schemeClr val="bg1"/>
                </a:solidFill>
                <a:latin typeface="Kruti Dev 010" pitchFamily="2" charset="0"/>
              </a:rPr>
              <a:t>djds</a:t>
            </a:r>
            <a:r>
              <a:rPr lang="en-IN" sz="2400" dirty="0">
                <a:solidFill>
                  <a:schemeClr val="bg1"/>
                </a:solidFill>
                <a:latin typeface="Kruti Dev 010" pitchFamily="2" charset="0"/>
              </a:rPr>
              <a:t> dh </a:t>
            </a:r>
            <a:r>
              <a:rPr lang="en-IN" sz="2400" dirty="0" err="1">
                <a:solidFill>
                  <a:schemeClr val="bg1"/>
                </a:solidFill>
                <a:latin typeface="Kruti Dev 010" pitchFamily="2" charset="0"/>
              </a:rPr>
              <a:t>tkrh</a:t>
            </a:r>
            <a:r>
              <a:rPr lang="en-IN" sz="2400" dirty="0">
                <a:solidFill>
                  <a:schemeClr val="bg1"/>
                </a:solidFill>
                <a:latin typeface="Kruti Dev 010" pitchFamily="2" charset="0"/>
              </a:rPr>
              <a:t> </a:t>
            </a:r>
            <a:r>
              <a:rPr lang="en-IN" sz="2400" dirty="0" err="1">
                <a:solidFill>
                  <a:schemeClr val="bg1"/>
                </a:solidFill>
                <a:latin typeface="Kruti Dev 010" pitchFamily="2" charset="0"/>
              </a:rPr>
              <a:t>gS</a:t>
            </a:r>
            <a:endParaRPr lang="en-IN" sz="2400" dirty="0">
              <a:solidFill>
                <a:schemeClr val="bg1"/>
              </a:solidFill>
              <a:latin typeface="+mj-lt"/>
            </a:endParaRPr>
          </a:p>
        </p:txBody>
      </p:sp>
      <p:sp>
        <p:nvSpPr>
          <p:cNvPr id="9" name="TextBox 5"/>
          <p:cNvSpPr txBox="1">
            <a:spLocks noChangeArrowheads="1"/>
          </p:cNvSpPr>
          <p:nvPr/>
        </p:nvSpPr>
        <p:spPr bwMode="auto">
          <a:xfrm>
            <a:off x="4800600" y="762000"/>
            <a:ext cx="3886200" cy="708025"/>
          </a:xfrm>
          <a:prstGeom prst="rect">
            <a:avLst/>
          </a:prstGeom>
          <a:noFill/>
          <a:ln w="9525">
            <a:noFill/>
            <a:miter lim="800000"/>
            <a:headEnd/>
            <a:tailEnd/>
          </a:ln>
        </p:spPr>
        <p:txBody>
          <a:bodyPr wrap="square">
            <a:spAutoFit/>
          </a:bodyPr>
          <a:lstStyle/>
          <a:p>
            <a:pPr algn="ctr"/>
            <a:r>
              <a:rPr lang="en-US" sz="4000" dirty="0" err="1">
                <a:solidFill>
                  <a:schemeClr val="bg1"/>
                </a:solidFill>
                <a:latin typeface="Kruti Dev 010" pitchFamily="2" charset="0"/>
              </a:rPr>
              <a:t>eq</a:t>
            </a:r>
            <a:r>
              <a:rPr lang="en-US" sz="4000" dirty="0">
                <a:solidFill>
                  <a:schemeClr val="bg1"/>
                </a:solidFill>
                <a:latin typeface="Kruti Dev 010" pitchFamily="2" charset="0"/>
              </a:rPr>
              <a:t>[; </a:t>
            </a:r>
            <a:r>
              <a:rPr lang="en-US" sz="4000" dirty="0" err="1">
                <a:solidFill>
                  <a:schemeClr val="bg1"/>
                </a:solidFill>
                <a:latin typeface="Kruti Dev 010" pitchFamily="2" charset="0"/>
              </a:rPr>
              <a:t>fcanq</a:t>
            </a:r>
            <a:endParaRPr lang="en-US" sz="4000" dirty="0">
              <a:solidFill>
                <a:schemeClr val="bg1"/>
              </a:solidFill>
              <a:latin typeface="Kruti Dev 010" pitchFamily="2" charset="0"/>
            </a:endParaRPr>
          </a:p>
        </p:txBody>
      </p:sp>
    </p:spTree>
    <p:extLst>
      <p:ext uri="{BB962C8B-B14F-4D97-AF65-F5344CB8AC3E}">
        <p14:creationId xmlns:p14="http://schemas.microsoft.com/office/powerpoint/2010/main" val="299244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7">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latin typeface="Times New Roman" pitchFamily="18" charset="0"/>
            </a:endParaRPr>
          </a:p>
        </p:txBody>
      </p:sp>
      <p:sp>
        <p:nvSpPr>
          <p:cNvPr id="5" name="TextBox 4"/>
          <p:cNvSpPr txBox="1"/>
          <p:nvPr/>
        </p:nvSpPr>
        <p:spPr>
          <a:xfrm>
            <a:off x="381000" y="1524000"/>
            <a:ext cx="38862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85750" lvl="1" indent="-285750">
              <a:spcBef>
                <a:spcPts val="300"/>
              </a:spcBef>
              <a:spcAft>
                <a:spcPts val="0"/>
              </a:spcAft>
              <a:buFont typeface="Arial" pitchFamily="34" charset="0"/>
              <a:buChar char="•"/>
              <a:defRPr/>
            </a:pPr>
            <a:r>
              <a:rPr lang="en-IN" sz="2400" dirty="0">
                <a:solidFill>
                  <a:schemeClr val="bg1"/>
                </a:solidFill>
                <a:latin typeface="+mj-lt"/>
                <a:cs typeface="+mn-cs"/>
              </a:rPr>
              <a:t>In a P&amp;L, revenues and costs shown include credit transactions</a:t>
            </a:r>
          </a:p>
          <a:p>
            <a:pPr marL="285750" lvl="1" indent="-285750">
              <a:spcBef>
                <a:spcPts val="300"/>
              </a:spcBef>
              <a:spcAft>
                <a:spcPts val="0"/>
              </a:spcAft>
              <a:buFont typeface="Arial" pitchFamily="34" charset="0"/>
              <a:buChar char="•"/>
              <a:defRPr/>
            </a:pPr>
            <a:r>
              <a:rPr lang="en-IN" sz="2400" dirty="0">
                <a:solidFill>
                  <a:schemeClr val="bg1"/>
                </a:solidFill>
                <a:latin typeface="+mj-lt"/>
                <a:cs typeface="+mn-cs"/>
              </a:rPr>
              <a:t>A business may generate profits but still have no cash, and vice-versa</a:t>
            </a:r>
          </a:p>
          <a:p>
            <a:pPr marL="285750" lvl="1" indent="-285750">
              <a:spcBef>
                <a:spcPts val="300"/>
              </a:spcBef>
              <a:spcAft>
                <a:spcPts val="0"/>
              </a:spcAft>
              <a:buFont typeface="Arial" pitchFamily="34" charset="0"/>
              <a:buChar char="•"/>
              <a:defRPr/>
            </a:pPr>
            <a:r>
              <a:rPr lang="en-US" sz="2400" dirty="0">
                <a:solidFill>
                  <a:schemeClr val="bg1"/>
                </a:solidFill>
                <a:latin typeface="+mj-lt"/>
                <a:cs typeface="+mn-cs"/>
              </a:rPr>
              <a:t>P&amp;L Statement is only one type of financial statement. It does not include information about all types of financial transactions. </a:t>
            </a:r>
            <a:endParaRPr lang="en-IN" sz="2400" dirty="0">
              <a:solidFill>
                <a:schemeClr val="bg1"/>
              </a:solidFill>
              <a:latin typeface="+mj-lt"/>
              <a:cs typeface="+mn-cs"/>
            </a:endParaRPr>
          </a:p>
        </p:txBody>
      </p:sp>
      <p:sp>
        <p:nvSpPr>
          <p:cNvPr id="47110" name="TextBox 5"/>
          <p:cNvSpPr txBox="1">
            <a:spLocks noChangeArrowheads="1"/>
          </p:cNvSpPr>
          <p:nvPr/>
        </p:nvSpPr>
        <p:spPr bwMode="auto">
          <a:xfrm>
            <a:off x="762000" y="609600"/>
            <a:ext cx="3505200" cy="708025"/>
          </a:xfrm>
          <a:prstGeom prst="rect">
            <a:avLst/>
          </a:prstGeom>
          <a:noFill/>
          <a:ln w="9525">
            <a:noFill/>
            <a:miter lim="800000"/>
            <a:headEnd/>
            <a:tailEnd/>
          </a:ln>
        </p:spPr>
        <p:txBody>
          <a:bodyPr>
            <a:spAutoFit/>
          </a:bodyPr>
          <a:lstStyle/>
          <a:p>
            <a:pPr algn="ctr"/>
            <a:r>
              <a:rPr lang="en-US" sz="4000">
                <a:solidFill>
                  <a:schemeClr val="bg1"/>
                </a:solidFill>
                <a:latin typeface="Bradley Hand ITC" pitchFamily="66" charset="0"/>
              </a:rPr>
              <a:t>Key Points</a:t>
            </a:r>
          </a:p>
        </p:txBody>
      </p:sp>
      <p:sp>
        <p:nvSpPr>
          <p:cNvPr id="8" name="TextBox 7"/>
          <p:cNvSpPr txBox="1"/>
          <p:nvPr/>
        </p:nvSpPr>
        <p:spPr>
          <a:xfrm>
            <a:off x="4648200" y="1524000"/>
            <a:ext cx="41148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lvl1pPr marL="341313" indent="-341313"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eaLnBrk="1" hangingPunct="1">
              <a:spcAft>
                <a:spcPts val="1200"/>
              </a:spcAft>
              <a:buFont typeface="Arial" charset="0"/>
              <a:buChar char="•"/>
              <a:defRPr/>
            </a:pPr>
            <a:r>
              <a:rPr lang="en-US" sz="2400" dirty="0" err="1">
                <a:solidFill>
                  <a:schemeClr val="bg1"/>
                </a:solidFill>
                <a:latin typeface="Kruti Dev 010" pitchFamily="2" charset="0"/>
              </a:rPr>
              <a:t>ih</a:t>
            </a:r>
            <a:r>
              <a:rPr lang="en-US" sz="2400" dirty="0">
                <a:solidFill>
                  <a:schemeClr val="bg1"/>
                </a:solidFill>
                <a:latin typeface="Kruti Dev 010" pitchFamily="2" charset="0"/>
              </a:rPr>
              <a:t> ,</a:t>
            </a:r>
            <a:r>
              <a:rPr lang="en-US" sz="2400" dirty="0" err="1">
                <a:solidFill>
                  <a:schemeClr val="bg1"/>
                </a:solidFill>
                <a:latin typeface="Kruti Dev 010" pitchFamily="2" charset="0"/>
              </a:rPr>
              <a:t>aM</a:t>
            </a:r>
            <a:r>
              <a:rPr lang="en-US" sz="2400" dirty="0">
                <a:solidFill>
                  <a:schemeClr val="bg1"/>
                </a:solidFill>
                <a:latin typeface="Kruti Dev 010" pitchFamily="2" charset="0"/>
              </a:rPr>
              <a:t> ,y </a:t>
            </a:r>
            <a:r>
              <a:rPr lang="en-US" sz="2400" dirty="0" err="1">
                <a:solidFill>
                  <a:schemeClr val="bg1"/>
                </a:solidFill>
                <a:latin typeface="Kruti Dev 010" pitchFamily="2" charset="0"/>
              </a:rPr>
              <a:t>esa</a:t>
            </a:r>
            <a:r>
              <a:rPr lang="en-US" sz="2400" dirty="0">
                <a:solidFill>
                  <a:schemeClr val="bg1"/>
                </a:solidFill>
                <a:latin typeface="Kruti Dev 010" pitchFamily="2" charset="0"/>
              </a:rPr>
              <a:t> fn[</a:t>
            </a:r>
            <a:r>
              <a:rPr lang="en-US" sz="2400" dirty="0" err="1">
                <a:solidFill>
                  <a:schemeClr val="bg1"/>
                </a:solidFill>
                <a:latin typeface="Kruti Dev 010" pitchFamily="2" charset="0"/>
              </a:rPr>
              <a:t>kkbZ</a:t>
            </a:r>
            <a:r>
              <a:rPr lang="en-US" sz="2400" dirty="0">
                <a:solidFill>
                  <a:schemeClr val="bg1"/>
                </a:solidFill>
                <a:latin typeface="Kruti Dev 010" pitchFamily="2" charset="0"/>
              </a:rPr>
              <a:t> </a:t>
            </a:r>
            <a:r>
              <a:rPr lang="en-US" sz="2400" dirty="0" err="1">
                <a:solidFill>
                  <a:schemeClr val="bg1"/>
                </a:solidFill>
                <a:latin typeface="Kruti Dev 010" pitchFamily="2" charset="0"/>
              </a:rPr>
              <a:t>xbZ</a:t>
            </a:r>
            <a:r>
              <a:rPr lang="en-US" sz="2400" dirty="0">
                <a:solidFill>
                  <a:schemeClr val="bg1"/>
                </a:solidFill>
                <a:latin typeface="Kruti Dev 010" pitchFamily="2" charset="0"/>
              </a:rPr>
              <a:t> </a:t>
            </a:r>
            <a:r>
              <a:rPr lang="en-US" sz="2400" dirty="0" err="1">
                <a:solidFill>
                  <a:schemeClr val="bg1"/>
                </a:solidFill>
                <a:latin typeface="Kruti Dev 010" pitchFamily="2" charset="0"/>
              </a:rPr>
              <a:t>fjosU;q</a:t>
            </a:r>
            <a:r>
              <a:rPr lang="en-US" sz="2400" dirty="0">
                <a:solidFill>
                  <a:schemeClr val="bg1"/>
                </a:solidFill>
                <a:latin typeface="Kruti Dev 010" pitchFamily="2" charset="0"/>
              </a:rPr>
              <a:t> </a:t>
            </a:r>
            <a:r>
              <a:rPr lang="en-US" sz="2400" dirty="0" err="1">
                <a:solidFill>
                  <a:schemeClr val="bg1"/>
                </a:solidFill>
                <a:latin typeface="Kruti Dev 010" pitchFamily="2" charset="0"/>
              </a:rPr>
              <a:t>rFkk</a:t>
            </a:r>
            <a:r>
              <a:rPr lang="en-US" sz="2400" dirty="0">
                <a:solidFill>
                  <a:schemeClr val="bg1"/>
                </a:solidFill>
                <a:latin typeface="Kruti Dev 010" pitchFamily="2" charset="0"/>
              </a:rPr>
              <a:t> </a:t>
            </a:r>
            <a:r>
              <a:rPr lang="en-US" sz="2400" dirty="0" err="1">
                <a:solidFill>
                  <a:schemeClr val="bg1"/>
                </a:solidFill>
                <a:latin typeface="Kruti Dev 010" pitchFamily="2" charset="0"/>
              </a:rPr>
              <a:t>ykxr</a:t>
            </a:r>
            <a:r>
              <a:rPr lang="en-US" sz="2400" dirty="0">
                <a:solidFill>
                  <a:schemeClr val="bg1"/>
                </a:solidFill>
                <a:latin typeface="Kruti Dev 010" pitchFamily="2" charset="0"/>
              </a:rPr>
              <a:t> </a:t>
            </a:r>
            <a:r>
              <a:rPr lang="en-US" sz="2400" dirty="0" err="1">
                <a:solidFill>
                  <a:schemeClr val="bg1"/>
                </a:solidFill>
                <a:latin typeface="Kruti Dev 010" pitchFamily="2" charset="0"/>
              </a:rPr>
              <a:t>esa</a:t>
            </a:r>
            <a:r>
              <a:rPr lang="en-US" sz="2400" dirty="0">
                <a:solidFill>
                  <a:schemeClr val="bg1"/>
                </a:solidFill>
                <a:latin typeface="Kruti Dev 010" pitchFamily="2" charset="0"/>
              </a:rPr>
              <a:t> m/</a:t>
            </a:r>
            <a:r>
              <a:rPr lang="en-US" sz="2400" dirty="0" err="1">
                <a:solidFill>
                  <a:schemeClr val="bg1"/>
                </a:solidFill>
                <a:latin typeface="Kruti Dev 010" pitchFamily="2" charset="0"/>
              </a:rPr>
              <a:t>kkjh</a:t>
            </a:r>
            <a:r>
              <a:rPr lang="en-US" sz="2400" dirty="0">
                <a:solidFill>
                  <a:schemeClr val="bg1"/>
                </a:solidFill>
                <a:latin typeface="Kruti Dev 010" pitchFamily="2" charset="0"/>
              </a:rPr>
              <a:t> </a:t>
            </a:r>
            <a:r>
              <a:rPr lang="en-US" sz="2400" dirty="0" err="1">
                <a:solidFill>
                  <a:schemeClr val="bg1"/>
                </a:solidFill>
                <a:latin typeface="Kruti Dev 010" pitchFamily="2" charset="0"/>
              </a:rPr>
              <a:t>ysunsu</a:t>
            </a:r>
            <a:r>
              <a:rPr lang="en-US" sz="2400" dirty="0">
                <a:solidFill>
                  <a:schemeClr val="bg1"/>
                </a:solidFill>
                <a:latin typeface="Kruti Dev 010" pitchFamily="2" charset="0"/>
              </a:rPr>
              <a:t> '</a:t>
            </a:r>
            <a:r>
              <a:rPr lang="en-US" sz="2400" dirty="0" err="1">
                <a:solidFill>
                  <a:schemeClr val="bg1"/>
                </a:solidFill>
                <a:latin typeface="Kruti Dev 010" pitchFamily="2" charset="0"/>
              </a:rPr>
              <a:t>kkfey</a:t>
            </a:r>
            <a:r>
              <a:rPr lang="en-US" sz="2400" dirty="0">
                <a:solidFill>
                  <a:schemeClr val="bg1"/>
                </a:solidFill>
                <a:latin typeface="Kruti Dev 010" pitchFamily="2" charset="0"/>
              </a:rPr>
              <a:t> </a:t>
            </a:r>
            <a:r>
              <a:rPr lang="en-US" sz="2400" dirty="0" err="1">
                <a:solidFill>
                  <a:schemeClr val="bg1"/>
                </a:solidFill>
                <a:latin typeface="Kruti Dev 010" pitchFamily="2" charset="0"/>
              </a:rPr>
              <a:t>gksrs</a:t>
            </a:r>
            <a:r>
              <a:rPr lang="en-US" sz="2400" dirty="0">
                <a:solidFill>
                  <a:schemeClr val="bg1"/>
                </a:solidFill>
                <a:latin typeface="Kruti Dev 010" pitchFamily="2" charset="0"/>
              </a:rPr>
              <a:t> </a:t>
            </a:r>
            <a:r>
              <a:rPr lang="en-US" sz="2400" dirty="0" err="1">
                <a:solidFill>
                  <a:schemeClr val="bg1"/>
                </a:solidFill>
                <a:latin typeface="Kruti Dev 010" pitchFamily="2" charset="0"/>
              </a:rPr>
              <a:t>gSaA</a:t>
            </a:r>
            <a:r>
              <a:rPr lang="en-US" sz="2400" dirty="0">
                <a:solidFill>
                  <a:schemeClr val="bg1"/>
                </a:solidFill>
                <a:latin typeface="Kruti Dev 010" pitchFamily="2" charset="0"/>
              </a:rPr>
              <a:t> </a:t>
            </a:r>
          </a:p>
          <a:p>
            <a:pPr eaLnBrk="1" hangingPunct="1">
              <a:spcAft>
                <a:spcPts val="1200"/>
              </a:spcAft>
              <a:buFont typeface="Arial" charset="0"/>
              <a:buChar char="•"/>
              <a:defRPr/>
            </a:pPr>
            <a:r>
              <a:rPr lang="en-US" sz="2400" dirty="0" err="1">
                <a:solidFill>
                  <a:schemeClr val="bg1"/>
                </a:solidFill>
                <a:latin typeface="Kruti Dev 010" pitchFamily="2" charset="0"/>
              </a:rPr>
              <a:t>gks</a:t>
            </a:r>
            <a:r>
              <a:rPr lang="en-US" sz="2400" dirty="0">
                <a:solidFill>
                  <a:schemeClr val="bg1"/>
                </a:solidFill>
                <a:latin typeface="Kruti Dev 010" pitchFamily="2" charset="0"/>
              </a:rPr>
              <a:t> </a:t>
            </a:r>
            <a:r>
              <a:rPr lang="en-US" sz="2400" dirty="0" err="1">
                <a:solidFill>
                  <a:schemeClr val="bg1"/>
                </a:solidFill>
                <a:latin typeface="Kruti Dev 010" pitchFamily="2" charset="0"/>
              </a:rPr>
              <a:t>ldrk</a:t>
            </a:r>
            <a:r>
              <a:rPr lang="en-US" sz="2400" dirty="0">
                <a:solidFill>
                  <a:schemeClr val="bg1"/>
                </a:solidFill>
                <a:latin typeface="Kruti Dev 010" pitchFamily="2" charset="0"/>
              </a:rPr>
              <a:t> </a:t>
            </a:r>
            <a:r>
              <a:rPr lang="en-US" sz="2400" dirty="0" err="1">
                <a:solidFill>
                  <a:schemeClr val="bg1"/>
                </a:solidFill>
                <a:latin typeface="Kruti Dev 010" pitchFamily="2" charset="0"/>
              </a:rPr>
              <a:t>gS</a:t>
            </a:r>
            <a:r>
              <a:rPr lang="en-US" sz="2400" dirty="0">
                <a:solidFill>
                  <a:schemeClr val="bg1"/>
                </a:solidFill>
                <a:latin typeface="Kruti Dev 010" pitchFamily="2" charset="0"/>
              </a:rPr>
              <a:t> </a:t>
            </a:r>
            <a:r>
              <a:rPr lang="en-US" sz="2400" dirty="0" err="1">
                <a:solidFill>
                  <a:schemeClr val="bg1"/>
                </a:solidFill>
                <a:latin typeface="Kruti Dev 010" pitchFamily="2" charset="0"/>
              </a:rPr>
              <a:t>fdlh</a:t>
            </a:r>
            <a:r>
              <a:rPr lang="en-US" sz="2400" dirty="0">
                <a:solidFill>
                  <a:schemeClr val="bg1"/>
                </a:solidFill>
                <a:latin typeface="Kruti Dev 010" pitchFamily="2" charset="0"/>
              </a:rPr>
              <a:t> </a:t>
            </a:r>
            <a:r>
              <a:rPr lang="en-US" sz="2400" dirty="0" err="1">
                <a:solidFill>
                  <a:schemeClr val="bg1"/>
                </a:solidFill>
                <a:latin typeface="Kruti Dev 010" pitchFamily="2" charset="0"/>
              </a:rPr>
              <a:t>O;kikj</a:t>
            </a:r>
            <a:r>
              <a:rPr lang="en-US" sz="2400" dirty="0">
                <a:solidFill>
                  <a:schemeClr val="bg1"/>
                </a:solidFill>
                <a:latin typeface="Kruti Dev 010" pitchFamily="2" charset="0"/>
              </a:rPr>
              <a:t> </a:t>
            </a:r>
            <a:r>
              <a:rPr lang="en-US" sz="2400" dirty="0" err="1">
                <a:solidFill>
                  <a:schemeClr val="bg1"/>
                </a:solidFill>
                <a:latin typeface="Kruti Dev 010" pitchFamily="2" charset="0"/>
              </a:rPr>
              <a:t>esa</a:t>
            </a:r>
            <a:r>
              <a:rPr lang="en-US" sz="2400" dirty="0">
                <a:solidFill>
                  <a:schemeClr val="bg1"/>
                </a:solidFill>
                <a:latin typeface="Kruti Dev 010" pitchFamily="2" charset="0"/>
              </a:rPr>
              <a:t> </a:t>
            </a:r>
            <a:r>
              <a:rPr lang="en-US" sz="2400" dirty="0" err="1">
                <a:solidFill>
                  <a:schemeClr val="bg1"/>
                </a:solidFill>
                <a:latin typeface="Kruti Dev 010" pitchFamily="2" charset="0"/>
              </a:rPr>
              <a:t>ykHk</a:t>
            </a:r>
            <a:r>
              <a:rPr lang="en-US" sz="2400" dirty="0">
                <a:solidFill>
                  <a:schemeClr val="bg1"/>
                </a:solidFill>
                <a:latin typeface="Kruti Dev 010" pitchFamily="2" charset="0"/>
              </a:rPr>
              <a:t> </a:t>
            </a:r>
            <a:r>
              <a:rPr lang="en-US" sz="2400" dirty="0" err="1">
                <a:solidFill>
                  <a:schemeClr val="bg1"/>
                </a:solidFill>
                <a:latin typeface="Kruti Dev 010" pitchFamily="2" charset="0"/>
              </a:rPr>
              <a:t>gks</a:t>
            </a:r>
            <a:r>
              <a:rPr lang="en-US" sz="2400" dirty="0">
                <a:solidFill>
                  <a:schemeClr val="bg1"/>
                </a:solidFill>
                <a:latin typeface="Kruti Dev 010" pitchFamily="2" charset="0"/>
              </a:rPr>
              <a:t> </a:t>
            </a:r>
            <a:r>
              <a:rPr lang="en-US" sz="2400" dirty="0" err="1">
                <a:solidFill>
                  <a:schemeClr val="bg1"/>
                </a:solidFill>
                <a:latin typeface="Kruti Dev 010" pitchFamily="2" charset="0"/>
              </a:rPr>
              <a:t>ysfdu</a:t>
            </a:r>
            <a:r>
              <a:rPr lang="en-US" sz="2400" dirty="0">
                <a:solidFill>
                  <a:schemeClr val="bg1"/>
                </a:solidFill>
                <a:latin typeface="Kruti Dev 010" pitchFamily="2" charset="0"/>
              </a:rPr>
              <a:t> </a:t>
            </a:r>
            <a:r>
              <a:rPr lang="en-US" sz="2400" dirty="0" err="1">
                <a:solidFill>
                  <a:schemeClr val="bg1"/>
                </a:solidFill>
                <a:latin typeface="Kruti Dev 010" pitchFamily="2" charset="0"/>
              </a:rPr>
              <a:t>dksbZ</a:t>
            </a:r>
            <a:r>
              <a:rPr lang="en-US" sz="2400" dirty="0">
                <a:solidFill>
                  <a:schemeClr val="bg1"/>
                </a:solidFill>
                <a:latin typeface="Kruti Dev 010" pitchFamily="2" charset="0"/>
              </a:rPr>
              <a:t> </a:t>
            </a:r>
            <a:r>
              <a:rPr lang="en-US" sz="2400" dirty="0" err="1">
                <a:solidFill>
                  <a:schemeClr val="bg1"/>
                </a:solidFill>
                <a:latin typeface="Kruti Dev 010" pitchFamily="2" charset="0"/>
              </a:rPr>
              <a:t>udnh</a:t>
            </a:r>
            <a:r>
              <a:rPr lang="en-US" sz="2400" dirty="0">
                <a:solidFill>
                  <a:schemeClr val="bg1"/>
                </a:solidFill>
                <a:latin typeface="Kruti Dev 010" pitchFamily="2" charset="0"/>
              </a:rPr>
              <a:t> </a:t>
            </a:r>
            <a:r>
              <a:rPr lang="en-US" sz="2400" dirty="0" err="1">
                <a:solidFill>
                  <a:schemeClr val="bg1"/>
                </a:solidFill>
                <a:latin typeface="Kruti Dev 010" pitchFamily="2" charset="0"/>
              </a:rPr>
              <a:t>ugha</a:t>
            </a:r>
            <a:r>
              <a:rPr lang="en-US" sz="2400" dirty="0">
                <a:solidFill>
                  <a:schemeClr val="bg1"/>
                </a:solidFill>
                <a:latin typeface="Kruti Dev 010" pitchFamily="2" charset="0"/>
              </a:rPr>
              <a:t> </a:t>
            </a:r>
            <a:r>
              <a:rPr lang="en-US" sz="2400" dirty="0" err="1">
                <a:solidFill>
                  <a:schemeClr val="bg1"/>
                </a:solidFill>
                <a:latin typeface="Kruti Dev 010" pitchFamily="2" charset="0"/>
              </a:rPr>
              <a:t>gks</a:t>
            </a:r>
            <a:r>
              <a:rPr lang="en-US" sz="2400" dirty="0">
                <a:solidFill>
                  <a:schemeClr val="bg1"/>
                </a:solidFill>
                <a:latin typeface="Kruti Dev 010" pitchFamily="2" charset="0"/>
              </a:rPr>
              <a:t> </a:t>
            </a:r>
            <a:r>
              <a:rPr lang="en-US" sz="2400" dirty="0" err="1">
                <a:solidFill>
                  <a:schemeClr val="bg1"/>
                </a:solidFill>
                <a:latin typeface="Kruti Dev 010" pitchFamily="2" charset="0"/>
              </a:rPr>
              <a:t>vkSj</a:t>
            </a:r>
            <a:r>
              <a:rPr lang="en-US" sz="2400" dirty="0">
                <a:solidFill>
                  <a:schemeClr val="bg1"/>
                </a:solidFill>
                <a:latin typeface="Kruti Dev 010" pitchFamily="2" charset="0"/>
              </a:rPr>
              <a:t> </a:t>
            </a:r>
            <a:r>
              <a:rPr lang="en-US" sz="2400" dirty="0" err="1">
                <a:solidFill>
                  <a:schemeClr val="bg1"/>
                </a:solidFill>
                <a:latin typeface="Kruti Dev 010" pitchFamily="2" charset="0"/>
              </a:rPr>
              <a:t>blds</a:t>
            </a:r>
            <a:r>
              <a:rPr lang="en-US" sz="2400" dirty="0">
                <a:solidFill>
                  <a:schemeClr val="bg1"/>
                </a:solidFill>
                <a:latin typeface="Kruti Dev 010" pitchFamily="2" charset="0"/>
              </a:rPr>
              <a:t> </a:t>
            </a:r>
            <a:r>
              <a:rPr lang="en-US" sz="2400" dirty="0" err="1">
                <a:solidFill>
                  <a:schemeClr val="bg1"/>
                </a:solidFill>
                <a:latin typeface="Kruti Dev 010" pitchFamily="2" charset="0"/>
              </a:rPr>
              <a:t>foijhr</a:t>
            </a:r>
            <a:r>
              <a:rPr lang="en-US" sz="2400" dirty="0">
                <a:solidFill>
                  <a:schemeClr val="bg1"/>
                </a:solidFill>
                <a:latin typeface="Kruti Dev 010" pitchFamily="2" charset="0"/>
              </a:rPr>
              <a:t> </a:t>
            </a:r>
            <a:r>
              <a:rPr lang="en-US" sz="2400" dirty="0" err="1">
                <a:solidFill>
                  <a:schemeClr val="bg1"/>
                </a:solidFill>
                <a:latin typeface="Kruti Dev 010" pitchFamily="2" charset="0"/>
              </a:rPr>
              <a:t>Hkh</a:t>
            </a:r>
            <a:r>
              <a:rPr lang="en-US" sz="2400" dirty="0">
                <a:solidFill>
                  <a:schemeClr val="bg1"/>
                </a:solidFill>
                <a:latin typeface="Kruti Dev 010" pitchFamily="2" charset="0"/>
              </a:rPr>
              <a:t> </a:t>
            </a:r>
            <a:r>
              <a:rPr lang="en-US" sz="2400" dirty="0" err="1">
                <a:solidFill>
                  <a:schemeClr val="bg1"/>
                </a:solidFill>
                <a:latin typeface="Kruti Dev 010" pitchFamily="2" charset="0"/>
              </a:rPr>
              <a:t>gks</a:t>
            </a:r>
            <a:r>
              <a:rPr lang="en-US" sz="2400" dirty="0">
                <a:solidFill>
                  <a:schemeClr val="bg1"/>
                </a:solidFill>
                <a:latin typeface="Kruti Dev 010" pitchFamily="2" charset="0"/>
              </a:rPr>
              <a:t> </a:t>
            </a:r>
            <a:r>
              <a:rPr lang="en-US" sz="2400" dirty="0" err="1">
                <a:solidFill>
                  <a:schemeClr val="bg1"/>
                </a:solidFill>
                <a:latin typeface="Kruti Dev 010" pitchFamily="2" charset="0"/>
              </a:rPr>
              <a:t>ldrk</a:t>
            </a:r>
            <a:r>
              <a:rPr lang="en-US" sz="2400" dirty="0">
                <a:solidFill>
                  <a:schemeClr val="bg1"/>
                </a:solidFill>
                <a:latin typeface="Kruti Dev 010" pitchFamily="2" charset="0"/>
              </a:rPr>
              <a:t> </a:t>
            </a:r>
            <a:r>
              <a:rPr lang="en-US" sz="2400" dirty="0" err="1">
                <a:solidFill>
                  <a:schemeClr val="bg1"/>
                </a:solidFill>
                <a:latin typeface="Kruti Dev 010" pitchFamily="2" charset="0"/>
              </a:rPr>
              <a:t>gSA</a:t>
            </a:r>
            <a:r>
              <a:rPr lang="en-US" sz="2400" dirty="0">
                <a:solidFill>
                  <a:schemeClr val="bg1"/>
                </a:solidFill>
                <a:latin typeface="Kruti Dev 010" pitchFamily="2" charset="0"/>
              </a:rPr>
              <a:t> </a:t>
            </a:r>
          </a:p>
          <a:p>
            <a:pPr eaLnBrk="1" hangingPunct="1">
              <a:spcAft>
                <a:spcPts val="1200"/>
              </a:spcAft>
              <a:buFont typeface="Arial" charset="0"/>
              <a:buChar char="•"/>
              <a:defRPr/>
            </a:pPr>
            <a:r>
              <a:rPr lang="en-US" sz="2400" dirty="0" err="1">
                <a:solidFill>
                  <a:schemeClr val="bg1"/>
                </a:solidFill>
                <a:latin typeface="Kruti Dev 010" pitchFamily="2" charset="0"/>
              </a:rPr>
              <a:t>ih</a:t>
            </a:r>
            <a:r>
              <a:rPr lang="en-US" sz="2400" dirty="0">
                <a:solidFill>
                  <a:schemeClr val="bg1"/>
                </a:solidFill>
                <a:latin typeface="Kruti Dev 010" pitchFamily="2" charset="0"/>
              </a:rPr>
              <a:t> ,</a:t>
            </a:r>
            <a:r>
              <a:rPr lang="en-US" sz="2400" dirty="0" err="1">
                <a:solidFill>
                  <a:schemeClr val="bg1"/>
                </a:solidFill>
                <a:latin typeface="Kruti Dev 010" pitchFamily="2" charset="0"/>
              </a:rPr>
              <a:t>aM</a:t>
            </a:r>
            <a:r>
              <a:rPr lang="en-US" sz="2400" dirty="0">
                <a:solidFill>
                  <a:schemeClr val="bg1"/>
                </a:solidFill>
                <a:latin typeface="Kruti Dev 010" pitchFamily="2" charset="0"/>
              </a:rPr>
              <a:t> ,y </a:t>
            </a:r>
            <a:r>
              <a:rPr lang="en-US" sz="2400" dirty="0" err="1">
                <a:solidFill>
                  <a:schemeClr val="bg1"/>
                </a:solidFill>
                <a:latin typeface="Kruti Dev 010" pitchFamily="2" charset="0"/>
              </a:rPr>
              <a:t>LVsVesaV</a:t>
            </a:r>
            <a:r>
              <a:rPr lang="en-US" sz="2400" dirty="0">
                <a:solidFill>
                  <a:schemeClr val="bg1"/>
                </a:solidFill>
                <a:latin typeface="Kruti Dev 010" pitchFamily="2" charset="0"/>
              </a:rPr>
              <a:t> </a:t>
            </a:r>
            <a:r>
              <a:rPr lang="en-US" sz="2400" dirty="0" err="1">
                <a:solidFill>
                  <a:schemeClr val="bg1"/>
                </a:solidFill>
                <a:latin typeface="Kruti Dev 010" pitchFamily="2" charset="0"/>
              </a:rPr>
              <a:t>dsoy</a:t>
            </a:r>
            <a:r>
              <a:rPr lang="en-US" sz="2400" dirty="0">
                <a:solidFill>
                  <a:schemeClr val="bg1"/>
                </a:solidFill>
                <a:latin typeface="Kruti Dev 010" pitchFamily="2" charset="0"/>
              </a:rPr>
              <a:t> ,d </a:t>
            </a:r>
            <a:r>
              <a:rPr lang="en-US" sz="2400" dirty="0" err="1">
                <a:solidFill>
                  <a:schemeClr val="bg1"/>
                </a:solidFill>
                <a:latin typeface="Kruti Dev 010" pitchFamily="2" charset="0"/>
              </a:rPr>
              <a:t>gh</a:t>
            </a:r>
            <a:r>
              <a:rPr lang="en-US" sz="2400" dirty="0">
                <a:solidFill>
                  <a:schemeClr val="bg1"/>
                </a:solidFill>
                <a:latin typeface="Kruti Dev 010" pitchFamily="2" charset="0"/>
              </a:rPr>
              <a:t> </a:t>
            </a:r>
            <a:r>
              <a:rPr lang="en-US" sz="2400" dirty="0" err="1">
                <a:solidFill>
                  <a:schemeClr val="bg1"/>
                </a:solidFill>
                <a:latin typeface="Kruti Dev 010" pitchFamily="2" charset="0"/>
              </a:rPr>
              <a:t>izdkj</a:t>
            </a:r>
            <a:r>
              <a:rPr lang="en-US" sz="2400" dirty="0">
                <a:solidFill>
                  <a:schemeClr val="bg1"/>
                </a:solidFill>
                <a:latin typeface="Kruti Dev 010" pitchFamily="2" charset="0"/>
              </a:rPr>
              <a:t> </a:t>
            </a:r>
            <a:r>
              <a:rPr lang="en-US" sz="2400" dirty="0" err="1">
                <a:solidFill>
                  <a:schemeClr val="bg1"/>
                </a:solidFill>
                <a:latin typeface="Kruti Dev 010" pitchFamily="2" charset="0"/>
              </a:rPr>
              <a:t>dk</a:t>
            </a:r>
            <a:r>
              <a:rPr lang="en-US" sz="2400" dirty="0">
                <a:solidFill>
                  <a:schemeClr val="bg1"/>
                </a:solidFill>
                <a:latin typeface="Kruti Dev 010" pitchFamily="2" charset="0"/>
              </a:rPr>
              <a:t> </a:t>
            </a:r>
            <a:r>
              <a:rPr lang="en-US" sz="2400" dirty="0" err="1">
                <a:solidFill>
                  <a:schemeClr val="bg1"/>
                </a:solidFill>
                <a:latin typeface="Kruti Dev 010" pitchFamily="2" charset="0"/>
              </a:rPr>
              <a:t>foRrh</a:t>
            </a:r>
            <a:r>
              <a:rPr lang="en-US" sz="2400" dirty="0">
                <a:solidFill>
                  <a:schemeClr val="bg1"/>
                </a:solidFill>
                <a:latin typeface="Kruti Dev 010" pitchFamily="2" charset="0"/>
              </a:rPr>
              <a:t>; </a:t>
            </a:r>
            <a:r>
              <a:rPr lang="en-US" sz="2400" dirty="0" err="1">
                <a:solidFill>
                  <a:schemeClr val="bg1"/>
                </a:solidFill>
                <a:latin typeface="Kruti Dev 010" pitchFamily="2" charset="0"/>
              </a:rPr>
              <a:t>C;kSjk</a:t>
            </a:r>
            <a:r>
              <a:rPr lang="en-US" sz="2400" dirty="0">
                <a:solidFill>
                  <a:schemeClr val="bg1"/>
                </a:solidFill>
                <a:latin typeface="Kruti Dev 010" pitchFamily="2" charset="0"/>
              </a:rPr>
              <a:t> </a:t>
            </a:r>
            <a:r>
              <a:rPr lang="en-US" sz="2400" dirty="0" err="1">
                <a:solidFill>
                  <a:schemeClr val="bg1"/>
                </a:solidFill>
                <a:latin typeface="Kruti Dev 010" pitchFamily="2" charset="0"/>
              </a:rPr>
              <a:t>gksrk</a:t>
            </a:r>
            <a:r>
              <a:rPr lang="en-US" sz="2400" dirty="0">
                <a:solidFill>
                  <a:schemeClr val="bg1"/>
                </a:solidFill>
                <a:latin typeface="Kruti Dev 010" pitchFamily="2" charset="0"/>
              </a:rPr>
              <a:t> </a:t>
            </a:r>
            <a:r>
              <a:rPr lang="en-US" sz="2400" dirty="0" err="1">
                <a:solidFill>
                  <a:schemeClr val="bg1"/>
                </a:solidFill>
                <a:latin typeface="Kruti Dev 010" pitchFamily="2" charset="0"/>
              </a:rPr>
              <a:t>gSA</a:t>
            </a:r>
            <a:r>
              <a:rPr lang="en-US" sz="2400" dirty="0">
                <a:solidFill>
                  <a:schemeClr val="bg1"/>
                </a:solidFill>
                <a:latin typeface="Kruti Dev 010" pitchFamily="2" charset="0"/>
              </a:rPr>
              <a:t> </a:t>
            </a:r>
            <a:r>
              <a:rPr lang="en-US" sz="2400" dirty="0" err="1">
                <a:solidFill>
                  <a:schemeClr val="bg1"/>
                </a:solidFill>
                <a:latin typeface="Kruti Dev 010" pitchFamily="2" charset="0"/>
              </a:rPr>
              <a:t>blesa</a:t>
            </a:r>
            <a:r>
              <a:rPr lang="en-US" sz="2400" dirty="0">
                <a:solidFill>
                  <a:schemeClr val="bg1"/>
                </a:solidFill>
                <a:latin typeface="Kruti Dev 010" pitchFamily="2" charset="0"/>
              </a:rPr>
              <a:t> </a:t>
            </a:r>
            <a:r>
              <a:rPr lang="en-US" sz="2400" dirty="0" err="1">
                <a:solidFill>
                  <a:schemeClr val="bg1"/>
                </a:solidFill>
                <a:latin typeface="Kruti Dev 010" pitchFamily="2" charset="0"/>
              </a:rPr>
              <a:t>gjsd</a:t>
            </a:r>
            <a:r>
              <a:rPr lang="en-US" sz="2400" dirty="0">
                <a:solidFill>
                  <a:schemeClr val="bg1"/>
                </a:solidFill>
                <a:latin typeface="Kruti Dev 010" pitchFamily="2" charset="0"/>
              </a:rPr>
              <a:t> </a:t>
            </a:r>
            <a:r>
              <a:rPr lang="en-US" sz="2400" dirty="0" err="1">
                <a:solidFill>
                  <a:schemeClr val="bg1"/>
                </a:solidFill>
                <a:latin typeface="Kruti Dev 010" pitchFamily="2" charset="0"/>
              </a:rPr>
              <a:t>izdkj</a:t>
            </a:r>
            <a:r>
              <a:rPr lang="en-US" sz="2400" dirty="0">
                <a:solidFill>
                  <a:schemeClr val="bg1"/>
                </a:solidFill>
                <a:latin typeface="Kruti Dev 010" pitchFamily="2" charset="0"/>
              </a:rPr>
              <a:t> ds </a:t>
            </a:r>
            <a:r>
              <a:rPr lang="en-US" sz="2400" dirty="0" err="1">
                <a:solidFill>
                  <a:schemeClr val="bg1"/>
                </a:solidFill>
                <a:latin typeface="Kruti Dev 010" pitchFamily="2" charset="0"/>
              </a:rPr>
              <a:t>foRrh</a:t>
            </a:r>
            <a:r>
              <a:rPr lang="en-US" sz="2400" dirty="0">
                <a:solidFill>
                  <a:schemeClr val="bg1"/>
                </a:solidFill>
                <a:latin typeface="Kruti Dev 010" pitchFamily="2" charset="0"/>
              </a:rPr>
              <a:t>; </a:t>
            </a:r>
            <a:r>
              <a:rPr lang="en-US" sz="2400" dirty="0" err="1">
                <a:solidFill>
                  <a:schemeClr val="bg1"/>
                </a:solidFill>
                <a:latin typeface="Kruti Dev 010" pitchFamily="2" charset="0"/>
              </a:rPr>
              <a:t>ysunsu</a:t>
            </a:r>
            <a:r>
              <a:rPr lang="en-US" sz="2400" dirty="0">
                <a:solidFill>
                  <a:schemeClr val="bg1"/>
                </a:solidFill>
                <a:latin typeface="Kruti Dev 010" pitchFamily="2" charset="0"/>
              </a:rPr>
              <a:t> ds </a:t>
            </a:r>
            <a:r>
              <a:rPr lang="en-US" sz="2400" dirty="0" err="1">
                <a:solidFill>
                  <a:schemeClr val="bg1"/>
                </a:solidFill>
                <a:latin typeface="Kruti Dev 010" pitchFamily="2" charset="0"/>
              </a:rPr>
              <a:t>ckjs</a:t>
            </a:r>
            <a:r>
              <a:rPr lang="en-US" sz="2400" dirty="0">
                <a:solidFill>
                  <a:schemeClr val="bg1"/>
                </a:solidFill>
                <a:latin typeface="Kruti Dev 010" pitchFamily="2" charset="0"/>
              </a:rPr>
              <a:t> </a:t>
            </a:r>
            <a:r>
              <a:rPr lang="en-US" sz="2400" dirty="0" err="1">
                <a:solidFill>
                  <a:schemeClr val="bg1"/>
                </a:solidFill>
                <a:latin typeface="Kruti Dev 010" pitchFamily="2" charset="0"/>
              </a:rPr>
              <a:t>esa</a:t>
            </a:r>
            <a:r>
              <a:rPr lang="en-US" sz="2400" dirty="0">
                <a:solidFill>
                  <a:schemeClr val="bg1"/>
                </a:solidFill>
                <a:latin typeface="Kruti Dev 010" pitchFamily="2" charset="0"/>
              </a:rPr>
              <a:t> </a:t>
            </a:r>
            <a:r>
              <a:rPr lang="en-US" sz="2400" dirty="0" err="1">
                <a:solidFill>
                  <a:schemeClr val="bg1"/>
                </a:solidFill>
                <a:latin typeface="Kruti Dev 010" pitchFamily="2" charset="0"/>
              </a:rPr>
              <a:t>tkudkjh</a:t>
            </a:r>
            <a:r>
              <a:rPr lang="en-US" sz="2400" dirty="0">
                <a:solidFill>
                  <a:schemeClr val="bg1"/>
                </a:solidFill>
                <a:latin typeface="Kruti Dev 010" pitchFamily="2" charset="0"/>
              </a:rPr>
              <a:t> '</a:t>
            </a:r>
            <a:r>
              <a:rPr lang="en-US" sz="2400" dirty="0" err="1">
                <a:solidFill>
                  <a:schemeClr val="bg1"/>
                </a:solidFill>
                <a:latin typeface="Kruti Dev 010" pitchFamily="2" charset="0"/>
              </a:rPr>
              <a:t>kkfey</a:t>
            </a:r>
            <a:r>
              <a:rPr lang="en-US" sz="2400" dirty="0">
                <a:solidFill>
                  <a:schemeClr val="bg1"/>
                </a:solidFill>
                <a:latin typeface="Kruti Dev 010" pitchFamily="2" charset="0"/>
              </a:rPr>
              <a:t> </a:t>
            </a:r>
            <a:r>
              <a:rPr lang="en-US" sz="2400" dirty="0" err="1">
                <a:solidFill>
                  <a:schemeClr val="bg1"/>
                </a:solidFill>
                <a:latin typeface="Kruti Dev 010" pitchFamily="2" charset="0"/>
              </a:rPr>
              <a:t>ugha</a:t>
            </a:r>
            <a:r>
              <a:rPr lang="en-US" sz="2400" dirty="0">
                <a:solidFill>
                  <a:schemeClr val="bg1"/>
                </a:solidFill>
                <a:latin typeface="Kruti Dev 010" pitchFamily="2" charset="0"/>
              </a:rPr>
              <a:t> </a:t>
            </a:r>
            <a:r>
              <a:rPr lang="en-US" sz="2400" dirty="0" err="1">
                <a:solidFill>
                  <a:schemeClr val="bg1"/>
                </a:solidFill>
                <a:latin typeface="Kruti Dev 010" pitchFamily="2" charset="0"/>
              </a:rPr>
              <a:t>gksrh</a:t>
            </a:r>
            <a:r>
              <a:rPr lang="en-US" sz="2400" dirty="0">
                <a:solidFill>
                  <a:schemeClr val="bg1"/>
                </a:solidFill>
                <a:latin typeface="Kruti Dev 010" pitchFamily="2" charset="0"/>
              </a:rPr>
              <a:t> </a:t>
            </a:r>
            <a:r>
              <a:rPr lang="en-US" sz="2400" dirty="0" err="1">
                <a:solidFill>
                  <a:schemeClr val="bg1"/>
                </a:solidFill>
                <a:latin typeface="Kruti Dev 010" pitchFamily="2" charset="0"/>
              </a:rPr>
              <a:t>gSA</a:t>
            </a:r>
            <a:r>
              <a:rPr lang="en-US" sz="2400" dirty="0">
                <a:solidFill>
                  <a:schemeClr val="bg1"/>
                </a:solidFill>
                <a:latin typeface="Kruti Dev 010" pitchFamily="2" charset="0"/>
              </a:rPr>
              <a:t> </a:t>
            </a:r>
          </a:p>
          <a:p>
            <a:pPr eaLnBrk="1" hangingPunct="1">
              <a:spcAft>
                <a:spcPts val="1200"/>
              </a:spcAft>
              <a:buFont typeface="Arial" charset="0"/>
              <a:buChar char="•"/>
              <a:defRPr/>
            </a:pPr>
            <a:endParaRPr lang="en-IN" sz="2400" dirty="0">
              <a:solidFill>
                <a:schemeClr val="bg1"/>
              </a:solidFill>
              <a:latin typeface="Kruti Dev 010" pitchFamily="2" charset="0"/>
            </a:endParaRPr>
          </a:p>
        </p:txBody>
      </p:sp>
      <p:sp>
        <p:nvSpPr>
          <p:cNvPr id="6" name="Slide Number Placeholder 5"/>
          <p:cNvSpPr>
            <a:spLocks noGrp="1"/>
          </p:cNvSpPr>
          <p:nvPr>
            <p:ph type="sldNum" sz="quarter" idx="10"/>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2F6FCABA-7E68-47BC-BB17-E330F23FDF94}" type="slidenum">
              <a:rPr lang="en-US" sz="1600" b="1" smtClean="0">
                <a:solidFill>
                  <a:schemeClr val="bg1"/>
                </a:solidFill>
              </a:rPr>
              <a:pPr algn="ctr" fontAlgn="base">
                <a:spcBef>
                  <a:spcPct val="0"/>
                </a:spcBef>
                <a:spcAft>
                  <a:spcPct val="0"/>
                </a:spcAft>
                <a:defRPr/>
              </a:pPr>
              <a:t>58</a:t>
            </a:fld>
            <a:endParaRPr lang="en-US" sz="1600" b="1" dirty="0">
              <a:solidFill>
                <a:schemeClr val="bg1"/>
              </a:solidFill>
            </a:endParaRPr>
          </a:p>
        </p:txBody>
      </p:sp>
      <p:sp>
        <p:nvSpPr>
          <p:cNvPr id="47115" name="TextBox 5"/>
          <p:cNvSpPr txBox="1">
            <a:spLocks noChangeArrowheads="1"/>
          </p:cNvSpPr>
          <p:nvPr/>
        </p:nvSpPr>
        <p:spPr bwMode="auto">
          <a:xfrm>
            <a:off x="4953000" y="533400"/>
            <a:ext cx="3505200" cy="701675"/>
          </a:xfrm>
          <a:prstGeom prst="rect">
            <a:avLst/>
          </a:prstGeom>
          <a:noFill/>
          <a:ln w="9525">
            <a:noFill/>
            <a:miter lim="800000"/>
            <a:headEnd/>
            <a:tailEnd/>
          </a:ln>
        </p:spPr>
        <p:txBody>
          <a:bodyPr>
            <a:spAutoFit/>
          </a:bodyPr>
          <a:lstStyle/>
          <a:p>
            <a:pPr algn="ctr"/>
            <a:r>
              <a:rPr lang="en-US" sz="4000">
                <a:solidFill>
                  <a:schemeClr val="bg1"/>
                </a:solidFill>
                <a:latin typeface="Kruti Dev 010" pitchFamily="2" charset="0"/>
              </a:rPr>
              <a:t>eq[; fcanq</a:t>
            </a:r>
          </a:p>
        </p:txBody>
      </p:sp>
    </p:spTree>
    <p:extLst>
      <p:ext uri="{BB962C8B-B14F-4D97-AF65-F5344CB8AC3E}">
        <p14:creationId xmlns:p14="http://schemas.microsoft.com/office/powerpoint/2010/main" val="127435328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5">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ext Box 3"/>
          <p:cNvSpPr txBox="1">
            <a:spLocks noChangeArrowheads="1"/>
          </p:cNvSpPr>
          <p:nvPr/>
        </p:nvSpPr>
        <p:spPr bwMode="auto">
          <a:xfrm>
            <a:off x="381000" y="1143000"/>
            <a:ext cx="4038600" cy="54102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a:solidFill>
                  <a:prstClr val="black"/>
                </a:solidFill>
                <a:latin typeface="Arial"/>
                <a:cs typeface="Arial"/>
              </a:rPr>
              <a:t>Introduction to Cash Flow statement</a:t>
            </a:r>
            <a:endParaRPr lang="en-IN" sz="3200" b="1" u="sng" dirty="0">
              <a:solidFill>
                <a:prstClr val="black"/>
              </a:solidFill>
              <a:latin typeface="Arial"/>
              <a:cs typeface="Arial"/>
            </a:endParaRPr>
          </a:p>
        </p:txBody>
      </p:sp>
      <p:sp>
        <p:nvSpPr>
          <p:cNvPr id="6148" name="Slide Number Placeholder 5"/>
          <p:cNvSpPr>
            <a:spLocks noGrp="1"/>
          </p:cNvSpPr>
          <p:nvPr>
            <p:ph type="sldNum" sz="quarter" idx="4294967295"/>
          </p:nvPr>
        </p:nvSpPr>
        <p:spPr bwMode="auto">
          <a:xfrm>
            <a:off x="3124200" y="6477000"/>
            <a:ext cx="2895600" cy="365125"/>
          </a:xfrm>
          <a:prstGeom prst="rect">
            <a:avLst/>
          </a:prstGeom>
          <a:ln>
            <a:miter lim="800000"/>
            <a:headEnd/>
            <a:tailEnd/>
          </a:ln>
        </p:spPr>
        <p:txBody>
          <a:bodyPr wrap="square" bIns="0" numCol="1" anchor="b" anchorCtr="0" compatLnSpc="1">
            <a:prstTxWarp prst="textNoShape">
              <a:avLst/>
            </a:prstTxWarp>
          </a:bodyPr>
          <a:lstStyle/>
          <a:p>
            <a:pPr algn="ctr"/>
            <a:fld id="{30892CEB-72AA-47FF-A663-9ADBD2B09B9F}" type="slidenum">
              <a:rPr lang="en-US" sz="1600" b="1">
                <a:solidFill>
                  <a:prstClr val="black"/>
                </a:solidFill>
              </a:rPr>
              <a:pPr algn="ctr"/>
              <a:t>59</a:t>
            </a:fld>
            <a:endParaRPr lang="en-US" sz="1600" b="1">
              <a:solidFill>
                <a:prstClr val="black"/>
              </a:solidFill>
            </a:endParaRPr>
          </a:p>
        </p:txBody>
      </p:sp>
      <p:sp>
        <p:nvSpPr>
          <p:cNvPr id="11" name="Text Box 3"/>
          <p:cNvSpPr txBox="1">
            <a:spLocks noChangeArrowheads="1"/>
          </p:cNvSpPr>
          <p:nvPr/>
        </p:nvSpPr>
        <p:spPr bwMode="auto">
          <a:xfrm>
            <a:off x="4648200" y="304800"/>
            <a:ext cx="4038600" cy="6248400"/>
          </a:xfrm>
          <a:prstGeom prst="rect">
            <a:avLst/>
          </a:prstGeom>
          <a:noFill/>
          <a:ln w="3175">
            <a:solidFill>
              <a:schemeClr val="bg1"/>
            </a:solidFill>
            <a:round/>
            <a:headEnd/>
            <a:tailEnd/>
          </a:ln>
          <a:extLst>
            <a:ext uri="{909E8E84-426E-40dd-AFC4-6F175D3DCCD1}">
              <a14:hiddenFill xmlns:a14="http://schemas.microsoft.com/office/drawing/2010/main" xmlns="">
                <a:solidFill>
                  <a:srgbClr val="FFFFFF"/>
                </a:solidFill>
              </a14:hiddenFill>
            </a:ext>
          </a:extLst>
        </p:spPr>
        <p:txBody>
          <a:bodyPr lIns="81639" tIns="40820" rIns="81639" bIns="40820"/>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pPr>
            <a:endParaRPr lang="en-GB" sz="2200" dirty="0">
              <a:solidFill>
                <a:prstClr val="black"/>
              </a:solidFill>
              <a:latin typeface="Kruti Dev 010" pitchFamily="2" charset="0"/>
            </a:endParaRPr>
          </a:p>
        </p:txBody>
      </p:sp>
      <p:sp>
        <p:nvSpPr>
          <p:cNvPr id="5" name="Text Box 3"/>
          <p:cNvSpPr txBox="1">
            <a:spLocks noChangeArrowheads="1"/>
          </p:cNvSpPr>
          <p:nvPr/>
        </p:nvSpPr>
        <p:spPr bwMode="auto">
          <a:xfrm>
            <a:off x="4800600" y="1143000"/>
            <a:ext cx="4038600" cy="54102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err="1">
                <a:solidFill>
                  <a:prstClr val="black"/>
                </a:solidFill>
                <a:latin typeface="Kruti Dev 010" pitchFamily="2" charset="0"/>
                <a:cs typeface="Arial"/>
              </a:rPr>
              <a:t>udn</a:t>
            </a:r>
            <a:r>
              <a:rPr lang="en-IN" sz="3600" dirty="0">
                <a:solidFill>
                  <a:prstClr val="black"/>
                </a:solidFill>
                <a:latin typeface="Kruti Dev 010" pitchFamily="2" charset="0"/>
                <a:cs typeface="Arial"/>
              </a:rPr>
              <a:t> </a:t>
            </a:r>
            <a:r>
              <a:rPr lang="en-IN" sz="3600" dirty="0" err="1">
                <a:solidFill>
                  <a:prstClr val="black"/>
                </a:solidFill>
                <a:latin typeface="Kruti Dev 010" pitchFamily="2" charset="0"/>
                <a:cs typeface="Arial"/>
              </a:rPr>
              <a:t>izokg</a:t>
            </a:r>
            <a:r>
              <a:rPr lang="en-IN" sz="3600" dirty="0">
                <a:solidFill>
                  <a:prstClr val="black"/>
                </a:solidFill>
                <a:latin typeface="Kruti Dev 010" pitchFamily="2" charset="0"/>
                <a:cs typeface="Arial"/>
              </a:rPr>
              <a:t> </a:t>
            </a:r>
            <a:r>
              <a:rPr lang="en-IN" sz="3600" dirty="0" err="1">
                <a:solidFill>
                  <a:prstClr val="black"/>
                </a:solidFill>
                <a:latin typeface="Kruti Dev 010" pitchFamily="2" charset="0"/>
                <a:cs typeface="Arial"/>
              </a:rPr>
              <a:t>C;kSjs</a:t>
            </a:r>
            <a:r>
              <a:rPr lang="en-IN" sz="3600" dirty="0">
                <a:solidFill>
                  <a:prstClr val="black"/>
                </a:solidFill>
                <a:latin typeface="Kruti Dev 010" pitchFamily="2" charset="0"/>
                <a:cs typeface="Arial"/>
              </a:rPr>
              <a:t> dk </a:t>
            </a:r>
            <a:r>
              <a:rPr lang="en-IN" sz="3600" dirty="0" err="1">
                <a:solidFill>
                  <a:prstClr val="black"/>
                </a:solidFill>
                <a:latin typeface="Kruti Dev 010" pitchFamily="2" charset="0"/>
                <a:cs typeface="Arial"/>
              </a:rPr>
              <a:t>ifjp</a:t>
            </a:r>
            <a:r>
              <a:rPr lang="en-IN" sz="3600" dirty="0">
                <a:solidFill>
                  <a:prstClr val="black"/>
                </a:solidFill>
                <a:latin typeface="Kruti Dev 010" pitchFamily="2" charset="0"/>
                <a:cs typeface="Arial"/>
              </a:rPr>
              <a:t>;</a:t>
            </a:r>
            <a:endParaRPr lang="en-IN" sz="3200" b="1" u="sng" dirty="0">
              <a:solidFill>
                <a:prstClr val="black"/>
              </a:solidFill>
              <a:latin typeface="Kruti Dev 010" pitchFamily="2" charset="0"/>
              <a:cs typeface="Arial"/>
            </a:endParaRPr>
          </a:p>
        </p:txBody>
      </p:sp>
    </p:spTree>
    <p:extLst>
      <p:ext uri="{BB962C8B-B14F-4D97-AF65-F5344CB8AC3E}">
        <p14:creationId xmlns:p14="http://schemas.microsoft.com/office/powerpoint/2010/main" val="789185966"/>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819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ext Box 1"/>
          <p:cNvSpPr txBox="1">
            <a:spLocks noChangeArrowheads="1"/>
          </p:cNvSpPr>
          <p:nvPr/>
        </p:nvSpPr>
        <p:spPr bwMode="auto">
          <a:xfrm>
            <a:off x="152400" y="55563"/>
            <a:ext cx="4200525"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Understanding Revenue</a:t>
            </a:r>
          </a:p>
        </p:txBody>
      </p:sp>
      <p:sp>
        <p:nvSpPr>
          <p:cNvPr id="11" name="Text Box 2"/>
          <p:cNvSpPr txBox="1">
            <a:spLocks noChangeArrowheads="1"/>
          </p:cNvSpPr>
          <p:nvPr/>
        </p:nvSpPr>
        <p:spPr bwMode="auto">
          <a:xfrm>
            <a:off x="228600" y="1214438"/>
            <a:ext cx="4200525"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2295" name="Text Box 2"/>
          <p:cNvSpPr txBox="1">
            <a:spLocks noChangeArrowheads="1"/>
          </p:cNvSpPr>
          <p:nvPr/>
        </p:nvSpPr>
        <p:spPr bwMode="auto">
          <a:xfrm>
            <a:off x="228600" y="1143000"/>
            <a:ext cx="4200525" cy="44958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Revenue (also called Sales) is the money that a business earns by selling its products or services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Following are NOT revenues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Borrowing money for running the business is NOT revenue</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Capital investment by the owner is NOT revenue</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Money received through selling of productive assets (like building, machinery) is NOT revenue.</a:t>
            </a:r>
          </a:p>
        </p:txBody>
      </p:sp>
      <p:sp>
        <p:nvSpPr>
          <p:cNvPr id="8" name="Rectangle 4"/>
          <p:cNvSpPr>
            <a:spLocks noChangeArrowheads="1"/>
          </p:cNvSpPr>
          <p:nvPr/>
        </p:nvSpPr>
        <p:spPr bwMode="auto">
          <a:xfrm>
            <a:off x="228600" y="5715000"/>
            <a:ext cx="4200525" cy="10668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dirty="0">
                <a:solidFill>
                  <a:srgbClr val="000000"/>
                </a:solidFill>
                <a:latin typeface="Garamond" pitchFamily="18" charset="0"/>
              </a:rPr>
              <a:t>Key Point</a:t>
            </a:r>
            <a:r>
              <a:rPr lang="en-GB" sz="2000" dirty="0">
                <a:solidFill>
                  <a:srgbClr val="000000"/>
                </a:solidFill>
                <a:latin typeface="Garamond" pitchFamily="18" charset="0"/>
              </a:rPr>
              <a:t>: Revenue is </a:t>
            </a:r>
            <a:r>
              <a:rPr lang="en-GB" sz="2000" b="1" u="sng" dirty="0">
                <a:solidFill>
                  <a:srgbClr val="000000"/>
                </a:solidFill>
                <a:latin typeface="Garamond" pitchFamily="18" charset="0"/>
              </a:rPr>
              <a:t>only</a:t>
            </a:r>
            <a:r>
              <a:rPr lang="en-GB" sz="2000" dirty="0">
                <a:solidFill>
                  <a:srgbClr val="000000"/>
                </a:solidFill>
                <a:latin typeface="Garamond" pitchFamily="18" charset="0"/>
              </a:rPr>
              <a:t> that money earned by the business by selling its products or services</a:t>
            </a:r>
            <a:endParaRPr lang="en-GB" sz="2000" b="1" u="sng" dirty="0">
              <a:solidFill>
                <a:srgbClr val="000000"/>
              </a:solidFill>
              <a:latin typeface="Garamond" pitchFamily="18" charset="0"/>
            </a:endParaRPr>
          </a:p>
        </p:txBody>
      </p:sp>
      <p:sp>
        <p:nvSpPr>
          <p:cNvPr id="6"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29C75C2B-235F-4F56-8493-0944EE5DEA82}" type="slidenum">
              <a:rPr lang="en-US" sz="1600" b="1" smtClean="0">
                <a:solidFill>
                  <a:schemeClr val="tx1"/>
                </a:solidFill>
              </a:rPr>
              <a:pPr algn="ctr">
                <a:defRPr/>
              </a:pPr>
              <a:t>6</a:t>
            </a:fld>
            <a:endParaRPr lang="en-US" sz="1600" b="1" dirty="0">
              <a:solidFill>
                <a:schemeClr val="tx1"/>
              </a:solidFill>
            </a:endParaRPr>
          </a:p>
        </p:txBody>
      </p:sp>
      <p:sp>
        <p:nvSpPr>
          <p:cNvPr id="12" name="Text Box 1"/>
          <p:cNvSpPr txBox="1">
            <a:spLocks noChangeArrowheads="1"/>
          </p:cNvSpPr>
          <p:nvPr/>
        </p:nvSpPr>
        <p:spPr bwMode="auto">
          <a:xfrm>
            <a:off x="4791075" y="152400"/>
            <a:ext cx="4200525"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hi-IN" sz="2400" dirty="0">
                <a:solidFill>
                  <a:srgbClr val="000000"/>
                </a:solidFill>
              </a:rPr>
              <a:t>आय</a:t>
            </a:r>
            <a:r>
              <a:rPr lang="hi-IN" sz="2400" dirty="0">
                <a:solidFill>
                  <a:srgbClr val="000000"/>
                </a:solidFill>
                <a:latin typeface="Kruti Dev 010" pitchFamily="2" charset="0"/>
              </a:rPr>
              <a:t> को समझना</a:t>
            </a:r>
            <a:endParaRPr lang="en-GB" sz="2400" dirty="0">
              <a:solidFill>
                <a:srgbClr val="000000"/>
              </a:solidFill>
              <a:latin typeface="Kruti Dev 010" pitchFamily="2" charset="0"/>
            </a:endParaRPr>
          </a:p>
        </p:txBody>
      </p:sp>
      <p:sp>
        <p:nvSpPr>
          <p:cNvPr id="13" name="Text Box 2"/>
          <p:cNvSpPr txBox="1">
            <a:spLocks noChangeArrowheads="1"/>
          </p:cNvSpPr>
          <p:nvPr/>
        </p:nvSpPr>
        <p:spPr bwMode="auto">
          <a:xfrm>
            <a:off x="4791075" y="1143000"/>
            <a:ext cx="4200525" cy="4495800"/>
          </a:xfrm>
          <a:prstGeom prst="rect">
            <a:avLst/>
          </a:prstGeom>
          <a:noFill/>
          <a:ln w="9525">
            <a:solidFill>
              <a:srgbClr val="000000"/>
            </a:solidFill>
            <a:round/>
            <a:headEnd/>
            <a:tailEnd/>
          </a:ln>
        </p:spPr>
        <p:txBody>
          <a:bodyPr lIns="82945" tIns="41473" rIns="82945" bIns="41473"/>
          <a:lstStyle/>
          <a:p>
            <a:pPr marL="342900" indent="-342900">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2000" dirty="0">
                <a:solidFill>
                  <a:srgbClr val="000000"/>
                </a:solidFill>
                <a:latin typeface="Kruti Dev 010" pitchFamily="2" charset="0"/>
              </a:rPr>
              <a:t>आय (बिक्री भी कहा जाता है) वह पैसा है जो एक व्यवसाय अपने उत्पादों या सेवाओं को बेचकर कमाता है</a:t>
            </a:r>
            <a:endParaRPr lang="en-US" sz="2000" dirty="0">
              <a:solidFill>
                <a:srgbClr val="000000"/>
              </a:solidFill>
              <a:latin typeface="Kruti Dev 010" pitchFamily="2" charset="0"/>
            </a:endParaRPr>
          </a:p>
          <a:p>
            <a:pPr marL="342900" indent="-342900">
              <a:buFont typeface="Arial" panose="020B0604020202020204" pitchFamily="34"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hi-IN" sz="2000" dirty="0">
                <a:solidFill>
                  <a:srgbClr val="000000"/>
                </a:solidFill>
                <a:latin typeface="Kruti Dev 010" pitchFamily="2" charset="0"/>
              </a:rPr>
              <a:t>निम्नलिखित आय नहीं हैं</a:t>
            </a:r>
            <a:endParaRPr lang="en-US" sz="2000" dirty="0">
              <a:solidFill>
                <a:srgbClr val="000000"/>
              </a:solidFill>
              <a:latin typeface="Kruti Dev 010" pitchFamily="2" charset="0"/>
            </a:endParaRPr>
          </a:p>
          <a:p>
            <a:pP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      1.</a:t>
            </a:r>
            <a:r>
              <a:rPr lang="hi-IN" sz="2000" dirty="0">
                <a:solidFill>
                  <a:srgbClr val="000000"/>
                </a:solidFill>
                <a:latin typeface="Kruti Dev 010" pitchFamily="2" charset="0"/>
              </a:rPr>
              <a:t> व्यवसाय चलाने के लिए पैसे उधार </a:t>
            </a:r>
            <a:r>
              <a:rPr lang="en-US" sz="2000" dirty="0">
                <a:solidFill>
                  <a:srgbClr val="000000"/>
                </a:solidFill>
                <a:latin typeface="Kruti Dev 010" pitchFamily="2" charset="0"/>
              </a:rPr>
              <a:t>       	</a:t>
            </a:r>
            <a:r>
              <a:rPr lang="hi-IN" sz="2000" dirty="0">
                <a:solidFill>
                  <a:srgbClr val="000000"/>
                </a:solidFill>
                <a:latin typeface="Kruti Dev 010" pitchFamily="2" charset="0"/>
              </a:rPr>
              <a:t>लेना आय नहीं है</a:t>
            </a:r>
            <a:endParaRPr lang="en-US" sz="2000" dirty="0">
              <a:solidFill>
                <a:srgbClr val="000000"/>
              </a:solidFill>
              <a:latin typeface="Kruti Dev 010" pitchFamily="2" charset="0"/>
            </a:endParaRPr>
          </a:p>
          <a:p>
            <a:pP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      2. </a:t>
            </a:r>
            <a:r>
              <a:rPr lang="hi-IN" sz="2000" dirty="0">
                <a:solidFill>
                  <a:srgbClr val="000000"/>
                </a:solidFill>
                <a:latin typeface="Kruti Dev 010" pitchFamily="2" charset="0"/>
              </a:rPr>
              <a:t>मालिक द्वारा पूंजी निवेश आय </a:t>
            </a:r>
            <a:r>
              <a:rPr lang="en-US" sz="2000" dirty="0">
                <a:solidFill>
                  <a:srgbClr val="000000"/>
                </a:solidFill>
                <a:latin typeface="Kruti Dev 010" pitchFamily="2" charset="0"/>
              </a:rPr>
              <a:t>	</a:t>
            </a:r>
            <a:r>
              <a:rPr lang="hi-IN" sz="2000" dirty="0">
                <a:solidFill>
                  <a:srgbClr val="000000"/>
                </a:solidFill>
                <a:latin typeface="Kruti Dev 010" pitchFamily="2" charset="0"/>
              </a:rPr>
              <a:t>नहीं है</a:t>
            </a:r>
            <a:endParaRPr lang="en-US" sz="2000" dirty="0">
              <a:solidFill>
                <a:srgbClr val="000000"/>
              </a:solidFill>
              <a:latin typeface="Kruti Dev 010" pitchFamily="2" charset="0"/>
            </a:endParaRPr>
          </a:p>
          <a:p>
            <a:pP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      3. </a:t>
            </a:r>
            <a:r>
              <a:rPr lang="hi-IN" sz="2000" dirty="0">
                <a:solidFill>
                  <a:srgbClr val="000000"/>
                </a:solidFill>
                <a:latin typeface="Kruti Dev 010" pitchFamily="2" charset="0"/>
              </a:rPr>
              <a:t>उत्पादक संपत्तियों (जैसे भवन, </a:t>
            </a:r>
            <a:r>
              <a:rPr lang="en-US" sz="2000" dirty="0">
                <a:solidFill>
                  <a:srgbClr val="000000"/>
                </a:solidFill>
                <a:latin typeface="Kruti Dev 010" pitchFamily="2" charset="0"/>
              </a:rPr>
              <a:t>	</a:t>
            </a:r>
            <a:r>
              <a:rPr lang="hi-IN" sz="2000" dirty="0">
                <a:solidFill>
                  <a:srgbClr val="000000"/>
                </a:solidFill>
                <a:latin typeface="Kruti Dev 010" pitchFamily="2" charset="0"/>
              </a:rPr>
              <a:t>मशीन) की बिक्री के माध्यम </a:t>
            </a:r>
            <a:r>
              <a:rPr lang="en-US" sz="2000" dirty="0">
                <a:solidFill>
                  <a:srgbClr val="000000"/>
                </a:solidFill>
                <a:latin typeface="Kruti Dev 010" pitchFamily="2" charset="0"/>
              </a:rPr>
              <a:t>	</a:t>
            </a:r>
            <a:r>
              <a:rPr lang="hi-IN" sz="2000" dirty="0">
                <a:solidFill>
                  <a:srgbClr val="000000"/>
                </a:solidFill>
                <a:latin typeface="Kruti Dev 010" pitchFamily="2" charset="0"/>
              </a:rPr>
              <a:t>से प्राप्त धन आय नहीं है।</a:t>
            </a:r>
            <a:endParaRPr lang="en-US" sz="2000" dirty="0">
              <a:solidFill>
                <a:srgbClr val="000000"/>
              </a:solidFill>
              <a:latin typeface="Kruti Dev 010" pitchFamily="2" charset="0"/>
            </a:endParaRPr>
          </a:p>
          <a:p>
            <a:endParaRPr lang="en-US" sz="2000" dirty="0"/>
          </a:p>
          <a:p>
            <a:endParaRPr lang="hi-IN" sz="2000" dirty="0"/>
          </a:p>
        </p:txBody>
      </p:sp>
      <p:sp>
        <p:nvSpPr>
          <p:cNvPr id="14" name="Rectangle 4"/>
          <p:cNvSpPr>
            <a:spLocks noChangeArrowheads="1"/>
          </p:cNvSpPr>
          <p:nvPr/>
        </p:nvSpPr>
        <p:spPr bwMode="auto">
          <a:xfrm>
            <a:off x="4791075" y="5715000"/>
            <a:ext cx="4200525" cy="10668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hi-IN" sz="2000" dirty="0">
                <a:solidFill>
                  <a:srgbClr val="000000"/>
                </a:solidFill>
                <a:latin typeface="Kruti Dev 010" pitchFamily="2" charset="0"/>
              </a:rPr>
              <a:t>मुख्य बिंदु: </a:t>
            </a:r>
            <a:r>
              <a:rPr lang="hi-IN" sz="2000" dirty="0">
                <a:solidFill>
                  <a:srgbClr val="000000"/>
                </a:solidFill>
              </a:rPr>
              <a:t>आय</a:t>
            </a:r>
            <a:r>
              <a:rPr lang="hi-IN" sz="2000" dirty="0">
                <a:solidFill>
                  <a:srgbClr val="000000"/>
                </a:solidFill>
                <a:latin typeface="Kruti Dev 010" pitchFamily="2" charset="0"/>
              </a:rPr>
              <a:t> केवल अपने उत्पादों या सेवाओं को बेचकर व्यवसाय द्वारा अर्जित धन है</a:t>
            </a:r>
            <a:endParaRPr lang="en-GB" sz="2000" dirty="0">
              <a:solidFill>
                <a:srgbClr val="000000"/>
              </a:solidFill>
              <a:latin typeface="Kruti Dev 010" pitchFamily="2" charset="0"/>
            </a:endParaRPr>
          </a:p>
        </p:txBody>
      </p:sp>
    </p:spTree>
    <p:extLst>
      <p:ext uri="{BB962C8B-B14F-4D97-AF65-F5344CB8AC3E}">
        <p14:creationId xmlns:p14="http://schemas.microsoft.com/office/powerpoint/2010/main" val="4206629668"/>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2295">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nodeType="clickEffect">
                                  <p:stCondLst>
                                    <p:cond delay="0"/>
                                  </p:stCondLst>
                                  <p:childTnLst>
                                    <p:set>
                                      <p:cBhvr>
                                        <p:cTn id="14" dur="1" fill="hold">
                                          <p:stCondLst>
                                            <p:cond delay="0"/>
                                          </p:stCondLst>
                                        </p:cTn>
                                        <p:tgtEl>
                                          <p:spTgt spid="12295">
                                            <p:txEl>
                                              <p:pRg st="2" end="2"/>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nodeType="clickEffect">
                                  <p:stCondLst>
                                    <p:cond delay="0"/>
                                  </p:stCondLst>
                                  <p:childTnLst>
                                    <p:set>
                                      <p:cBhvr>
                                        <p:cTn id="18" dur="1" fill="hold">
                                          <p:stCondLst>
                                            <p:cond delay="0"/>
                                          </p:stCondLst>
                                        </p:cTn>
                                        <p:tgtEl>
                                          <p:spTgt spid="12295">
                                            <p:txEl>
                                              <p:pRg st="3" end="3"/>
                                            </p:txEl>
                                          </p:spTgt>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nodeType="clickEffect">
                                  <p:stCondLst>
                                    <p:cond delay="0"/>
                                  </p:stCondLst>
                                  <p:childTnLst>
                                    <p:set>
                                      <p:cBhvr>
                                        <p:cTn id="22" dur="1" fill="hold">
                                          <p:stCondLst>
                                            <p:cond delay="0"/>
                                          </p:stCondLst>
                                        </p:cTn>
                                        <p:tgtEl>
                                          <p:spTgt spid="12295">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8"/>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3">
                                            <p:txEl>
                                              <p:pRg st="4" end="4"/>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1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4" grpId="0" animBg="1"/>
    </p:bld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60</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11160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Cash Flow Statement</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Cash and Credit in Business and effects on profit</a:t>
            </a:r>
          </a:p>
          <a:p>
            <a:pPr marL="457200" indent="-457200">
              <a:buFont typeface="+mj-lt"/>
              <a:buAutoNum type="arabicPeriod"/>
            </a:pPr>
            <a:r>
              <a:rPr lang="en-US" sz="2000" dirty="0"/>
              <a:t>Cash Management</a:t>
            </a:r>
          </a:p>
          <a:p>
            <a:pPr marL="457200" indent="-457200">
              <a:buFont typeface="+mj-lt"/>
              <a:buAutoNum type="arabicPeriod"/>
            </a:pPr>
            <a:r>
              <a:rPr lang="en-US" sz="2000" dirty="0"/>
              <a:t>Cash Flow Statement</a:t>
            </a:r>
          </a:p>
          <a:p>
            <a:pPr marL="0" indent="0"/>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400" dirty="0">
                <a:solidFill>
                  <a:srgbClr val="000000"/>
                </a:solidFill>
              </a:rPr>
              <a:t>व्यापार में नकद और क्रेडिट और लाभ पर प्रभाव</a:t>
            </a:r>
            <a:endParaRPr lang="en-US" sz="2400" dirty="0">
              <a:solidFill>
                <a:srgbClr val="000000"/>
              </a:solidFill>
            </a:endParaRPr>
          </a:p>
          <a:p>
            <a:pPr marL="457200" lvl="1" indent="-457200" eaLnBrk="1" hangingPunct="1">
              <a:lnSpc>
                <a:spcPct val="150000"/>
              </a:lnSpc>
              <a:buSzPct val="100000"/>
              <a:buFont typeface="+mj-lt"/>
              <a:buAutoNum type="arabicPeriod"/>
              <a:defRPr/>
            </a:pPr>
            <a:r>
              <a:rPr lang="hi-IN" sz="2400" dirty="0"/>
              <a:t>नकद प्रबंधन</a:t>
            </a:r>
            <a:endParaRPr lang="en-US" sz="2400" dirty="0"/>
          </a:p>
          <a:p>
            <a:pPr marL="457200" lvl="1" indent="-457200" eaLnBrk="1" hangingPunct="1">
              <a:lnSpc>
                <a:spcPct val="150000"/>
              </a:lnSpc>
              <a:buSzPct val="100000"/>
              <a:buFont typeface="+mj-lt"/>
              <a:buAutoNum type="arabicPeriod"/>
              <a:defRPr/>
            </a:pPr>
            <a:r>
              <a:rPr lang="hi-IN" sz="2400" dirty="0"/>
              <a:t>नकदी प्रवाह विवरण</a:t>
            </a:r>
            <a:endParaRPr lang="en-US" sz="2400" dirty="0"/>
          </a:p>
          <a:p>
            <a:pPr marL="457200" lvl="1" indent="-457200" eaLnBrk="1" hangingPunct="1">
              <a:lnSpc>
                <a:spcPct val="150000"/>
              </a:lnSpc>
              <a:buSzPct val="100000"/>
              <a:buFont typeface="+mj-lt"/>
              <a:buAutoNum type="arabicPeriod"/>
              <a:defRPr/>
            </a:pPr>
            <a:endParaRPr lang="en-US" sz="2400" dirty="0">
              <a:solidFill>
                <a:srgbClr val="000000"/>
              </a:solidFill>
            </a:endParaRPr>
          </a:p>
          <a:p>
            <a:pPr marL="457200" lvl="1" indent="-457200" eaLnBrk="1" hangingPunct="1">
              <a:lnSpc>
                <a:spcPct val="150000"/>
              </a:lnSpc>
              <a:buSzPct val="100000"/>
              <a:buFont typeface="+mj-lt"/>
              <a:buAutoNum type="arabicPeriod"/>
              <a:defRPr/>
            </a:pPr>
            <a:endParaRPr lang="en-US" sz="2400" dirty="0">
              <a:solidFill>
                <a:srgbClr val="000000"/>
              </a:solidFill>
              <a:cs typeface="Arial" charset="0"/>
            </a:endParaRPr>
          </a:p>
        </p:txBody>
      </p:sp>
    </p:spTree>
    <p:extLst>
      <p:ext uri="{BB962C8B-B14F-4D97-AF65-F5344CB8AC3E}">
        <p14:creationId xmlns:p14="http://schemas.microsoft.com/office/powerpoint/2010/main" val="328650742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673" name="Slide Number Placeholder 5"/>
          <p:cNvSpPr txBox="1">
            <a:spLocks/>
          </p:cNvSpPr>
          <p:nvPr/>
        </p:nvSpPr>
        <p:spPr bwMode="auto">
          <a:xfrm>
            <a:off x="3124200" y="6416675"/>
            <a:ext cx="2895600" cy="365125"/>
          </a:xfrm>
          <a:prstGeom prst="rect">
            <a:avLst/>
          </a:prstGeom>
          <a:noFill/>
          <a:ln w="9525">
            <a:noFill/>
            <a:miter lim="800000"/>
            <a:headEnd/>
            <a:tailEnd/>
          </a:ln>
        </p:spPr>
        <p:txBody>
          <a:bodyPr anchor="ctr"/>
          <a:lstStyle/>
          <a:p>
            <a:pPr algn="ctr"/>
            <a:fld id="{0F59DBC7-F1E2-4163-B88A-DE4819B349A1}" type="slidenum">
              <a:rPr lang="en-US" sz="1600" b="1">
                <a:solidFill>
                  <a:prstClr val="black"/>
                </a:solidFill>
                <a:latin typeface="Calibri" pitchFamily="34" charset="0"/>
              </a:rPr>
              <a:pPr algn="ctr"/>
              <a:t>61</a:t>
            </a:fld>
            <a:endParaRPr lang="en-US" sz="1600" b="1">
              <a:solidFill>
                <a:prstClr val="black"/>
              </a:solidFill>
              <a:latin typeface="Calibri" pitchFamily="34" charset="0"/>
            </a:endParaRPr>
          </a:p>
        </p:txBody>
      </p:sp>
      <p:sp>
        <p:nvSpPr>
          <p:cNvPr id="28674" name="Text Box 1"/>
          <p:cNvSpPr txBox="1">
            <a:spLocks noChangeArrowheads="1"/>
          </p:cNvSpPr>
          <p:nvPr/>
        </p:nvSpPr>
        <p:spPr bwMode="auto">
          <a:xfrm>
            <a:off x="268288" y="152400"/>
            <a:ext cx="4160837"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Cash and Profits – They are not the same</a:t>
            </a:r>
          </a:p>
        </p:txBody>
      </p:sp>
      <p:sp>
        <p:nvSpPr>
          <p:cNvPr id="28675" name="Text Box 1"/>
          <p:cNvSpPr txBox="1">
            <a:spLocks noChangeArrowheads="1"/>
          </p:cNvSpPr>
          <p:nvPr/>
        </p:nvSpPr>
        <p:spPr bwMode="auto">
          <a:xfrm>
            <a:off x="4678363" y="152400"/>
            <a:ext cx="4160837"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rPr>
              <a:t>udnh</a:t>
            </a:r>
            <a:r>
              <a:rPr lang="en-GB" sz="2400" b="1" dirty="0">
                <a:solidFill>
                  <a:srgbClr val="000000"/>
                </a:solidFill>
                <a:latin typeface="Kruti Dev 010" pitchFamily="2" charset="0"/>
              </a:rPr>
              <a:t> ¼jksdM+k½ </a:t>
            </a:r>
            <a:r>
              <a:rPr lang="en-GB" sz="2400" b="1" dirty="0" err="1">
                <a:solidFill>
                  <a:srgbClr val="000000"/>
                </a:solidFill>
                <a:latin typeface="Kruti Dev 010" pitchFamily="2" charset="0"/>
              </a:rPr>
              <a:t>vkSj</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ykHk</a:t>
            </a:r>
            <a:r>
              <a:rPr lang="en-GB" sz="2400" b="1" dirty="0">
                <a:solidFill>
                  <a:srgbClr val="000000"/>
                </a:solidFill>
                <a:latin typeface="Kruti Dev 010" pitchFamily="2" charset="0"/>
              </a:rPr>
              <a:t> &amp; ;s </a:t>
            </a:r>
            <a:r>
              <a:rPr lang="en-GB" sz="2400" b="1" dirty="0" err="1">
                <a:solidFill>
                  <a:srgbClr val="000000"/>
                </a:solidFill>
                <a:latin typeface="Kruti Dev 010" pitchFamily="2" charset="0"/>
              </a:rPr>
              <a:t>nksuksa</a:t>
            </a:r>
            <a:r>
              <a:rPr lang="en-GB" sz="2400" b="1" dirty="0">
                <a:solidFill>
                  <a:srgbClr val="000000"/>
                </a:solidFill>
                <a:latin typeface="Kruti Dev 010" pitchFamily="2" charset="0"/>
              </a:rPr>
              <a:t> ,d </a:t>
            </a:r>
            <a:r>
              <a:rPr lang="en-GB" sz="2400" b="1" dirty="0" err="1">
                <a:solidFill>
                  <a:srgbClr val="000000"/>
                </a:solidFill>
                <a:latin typeface="Kruti Dev 010" pitchFamily="2" charset="0"/>
              </a:rPr>
              <a:t>gh</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ugha</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gaS</a:t>
            </a:r>
            <a:endParaRPr lang="en-GB" sz="2400" b="1" dirty="0">
              <a:solidFill>
                <a:srgbClr val="000000"/>
              </a:solidFill>
              <a:latin typeface="Kruti Dev 010" pitchFamily="2" charset="0"/>
            </a:endParaRPr>
          </a:p>
        </p:txBody>
      </p:sp>
      <p:sp>
        <p:nvSpPr>
          <p:cNvPr id="28676" name="Text Box 2"/>
          <p:cNvSpPr txBox="1">
            <a:spLocks noChangeArrowheads="1"/>
          </p:cNvSpPr>
          <p:nvPr/>
        </p:nvSpPr>
        <p:spPr bwMode="auto">
          <a:xfrm>
            <a:off x="268288" y="1143000"/>
            <a:ext cx="4160837" cy="5273675"/>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We saw that cash is not the same as profit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It is possible to have cash which is more than the profits</a:t>
            </a:r>
          </a:p>
          <a:p>
            <a:pPr marL="717550"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Maya may have Rs. 2500 cash at the end of the day but she may also owe Rs. 1000 for the bananas she bought on credit from his supplier</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It is also possible to have profits but not enough cash</a:t>
            </a:r>
          </a:p>
          <a:p>
            <a:pPr marL="717550" lvl="1"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The headmaster bought all her bananas for the school function but promises to pay the next day. So Maya has made a profit of Rs. 2000 but has no cash </a:t>
            </a:r>
            <a:endParaRPr lang="en-US" sz="2000" dirty="0">
              <a:solidFill>
                <a:srgbClr val="000000"/>
              </a:solidFill>
            </a:endParaRPr>
          </a:p>
        </p:txBody>
      </p:sp>
      <p:sp>
        <p:nvSpPr>
          <p:cNvPr id="28677" name="Text Box 2"/>
          <p:cNvSpPr txBox="1">
            <a:spLocks noChangeArrowheads="1"/>
          </p:cNvSpPr>
          <p:nvPr/>
        </p:nvSpPr>
        <p:spPr bwMode="auto">
          <a:xfrm>
            <a:off x="4678363" y="1143000"/>
            <a:ext cx="4160837" cy="5273675"/>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200" dirty="0" err="1">
                <a:solidFill>
                  <a:srgbClr val="000000"/>
                </a:solidFill>
                <a:latin typeface="Kruti Dev 010" pitchFamily="2" charset="0"/>
              </a:rPr>
              <a:t>geus</a:t>
            </a:r>
            <a:r>
              <a:rPr lang="en-US" sz="2200" dirty="0">
                <a:solidFill>
                  <a:srgbClr val="000000"/>
                </a:solidFill>
                <a:latin typeface="Kruti Dev 010" pitchFamily="2" charset="0"/>
              </a:rPr>
              <a:t> ns[</a:t>
            </a:r>
            <a:r>
              <a:rPr lang="en-US" sz="2200" dirty="0" err="1">
                <a:solidFill>
                  <a:srgbClr val="000000"/>
                </a:solidFill>
                <a:latin typeface="Kruti Dev 010" pitchFamily="2" charset="0"/>
              </a:rPr>
              <a:t>kk</a:t>
            </a:r>
            <a:r>
              <a:rPr lang="en-US" sz="2200" dirty="0">
                <a:solidFill>
                  <a:srgbClr val="000000"/>
                </a:solidFill>
                <a:latin typeface="Kruti Dev 010" pitchFamily="2" charset="0"/>
              </a:rPr>
              <a:t> </a:t>
            </a:r>
            <a:r>
              <a:rPr lang="en-US" sz="2200" dirty="0" err="1">
                <a:solidFill>
                  <a:srgbClr val="000000"/>
                </a:solidFill>
                <a:latin typeface="Kruti Dev 010" pitchFamily="2" charset="0"/>
              </a:rPr>
              <a:t>fd</a:t>
            </a:r>
            <a:r>
              <a:rPr lang="en-US" sz="2200" dirty="0">
                <a:solidFill>
                  <a:srgbClr val="000000"/>
                </a:solidFill>
                <a:latin typeface="Kruti Dev 010" pitchFamily="2" charset="0"/>
              </a:rPr>
              <a:t> </a:t>
            </a:r>
            <a:r>
              <a:rPr lang="en-US" sz="2200" dirty="0" err="1">
                <a:solidFill>
                  <a:srgbClr val="000000"/>
                </a:solidFill>
                <a:latin typeface="Kruti Dev 010" pitchFamily="2" charset="0"/>
              </a:rPr>
              <a:t>udn</a:t>
            </a:r>
            <a:r>
              <a:rPr lang="en-US" sz="2200" dirty="0">
                <a:solidFill>
                  <a:srgbClr val="000000"/>
                </a:solidFill>
                <a:latin typeface="Kruti Dev 010" pitchFamily="2" charset="0"/>
              </a:rPr>
              <a:t> </a:t>
            </a:r>
            <a:r>
              <a:rPr lang="en-US" sz="2200" dirty="0" err="1">
                <a:solidFill>
                  <a:srgbClr val="000000"/>
                </a:solidFill>
                <a:latin typeface="Kruti Dev 010" pitchFamily="2" charset="0"/>
              </a:rPr>
              <a:t>vkSj</a:t>
            </a:r>
            <a:r>
              <a:rPr lang="en-US" sz="2200" dirty="0">
                <a:solidFill>
                  <a:srgbClr val="000000"/>
                </a:solidFill>
                <a:latin typeface="Kruti Dev 010" pitchFamily="2" charset="0"/>
              </a:rPr>
              <a:t> </a:t>
            </a:r>
            <a:r>
              <a:rPr lang="en-US" sz="2200" dirty="0" err="1">
                <a:solidFill>
                  <a:srgbClr val="000000"/>
                </a:solidFill>
                <a:latin typeface="Kruti Dev 010" pitchFamily="2" charset="0"/>
              </a:rPr>
              <a:t>ykHk</a:t>
            </a:r>
            <a:r>
              <a:rPr lang="en-US" sz="2200" dirty="0">
                <a:solidFill>
                  <a:srgbClr val="000000"/>
                </a:solidFill>
                <a:latin typeface="Kruti Dev 010" pitchFamily="2" charset="0"/>
              </a:rPr>
              <a:t> ,d </a:t>
            </a:r>
            <a:r>
              <a:rPr lang="en-US" sz="2200" dirty="0" err="1">
                <a:solidFill>
                  <a:srgbClr val="000000"/>
                </a:solidFill>
                <a:latin typeface="Kruti Dev 010" pitchFamily="2" charset="0"/>
              </a:rPr>
              <a:t>gh</a:t>
            </a:r>
            <a:r>
              <a:rPr lang="en-US" sz="2200" dirty="0">
                <a:solidFill>
                  <a:srgbClr val="000000"/>
                </a:solidFill>
                <a:latin typeface="Kruti Dev 010" pitchFamily="2" charset="0"/>
              </a:rPr>
              <a:t> </a:t>
            </a:r>
            <a:r>
              <a:rPr lang="en-US" sz="2200" dirty="0" err="1">
                <a:solidFill>
                  <a:srgbClr val="000000"/>
                </a:solidFill>
                <a:latin typeface="Kruti Dev 010" pitchFamily="2" charset="0"/>
              </a:rPr>
              <a:t>pht</a:t>
            </a:r>
            <a:r>
              <a:rPr lang="en-US" sz="2200" dirty="0">
                <a:solidFill>
                  <a:srgbClr val="000000"/>
                </a:solidFill>
                <a:latin typeface="Kruti Dev 010" pitchFamily="2" charset="0"/>
              </a:rPr>
              <a:t> </a:t>
            </a:r>
            <a:r>
              <a:rPr lang="en-US" sz="2200" dirty="0" err="1">
                <a:solidFill>
                  <a:srgbClr val="000000"/>
                </a:solidFill>
                <a:latin typeface="Kruti Dev 010" pitchFamily="2" charset="0"/>
              </a:rPr>
              <a:t>ugha</a:t>
            </a:r>
            <a:r>
              <a:rPr lang="en-US" sz="2200" dirty="0">
                <a:solidFill>
                  <a:srgbClr val="000000"/>
                </a:solidFill>
                <a:latin typeface="Kruti Dev 010" pitchFamily="2" charset="0"/>
              </a:rPr>
              <a:t> </a:t>
            </a:r>
            <a:r>
              <a:rPr lang="en-US" sz="2200" dirty="0" err="1">
                <a:solidFill>
                  <a:srgbClr val="000000"/>
                </a:solidFill>
                <a:latin typeface="Kruti Dev 010" pitchFamily="2" charset="0"/>
              </a:rPr>
              <a:t>gSA</a:t>
            </a:r>
            <a:r>
              <a:rPr lang="en-US" sz="2200" dirty="0">
                <a:solidFill>
                  <a:srgbClr val="000000"/>
                </a:solidFill>
                <a:latin typeface="Kruti Dev 010" pitchFamily="2" charset="0"/>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200" dirty="0" err="1">
                <a:solidFill>
                  <a:srgbClr val="000000"/>
                </a:solidFill>
                <a:latin typeface="Kruti Dev 010" pitchFamily="2" charset="0"/>
              </a:rPr>
              <a:t>ykHk</a:t>
            </a:r>
            <a:r>
              <a:rPr lang="en-US" sz="2200" dirty="0">
                <a:solidFill>
                  <a:srgbClr val="000000"/>
                </a:solidFill>
                <a:latin typeface="Kruti Dev 010" pitchFamily="2" charset="0"/>
              </a:rPr>
              <a:t> </a:t>
            </a:r>
            <a:r>
              <a:rPr lang="en-US" sz="2200" dirty="0" err="1">
                <a:solidFill>
                  <a:srgbClr val="000000"/>
                </a:solidFill>
                <a:latin typeface="Kruti Dev 010" pitchFamily="2" charset="0"/>
              </a:rPr>
              <a:t>ls</a:t>
            </a:r>
            <a:r>
              <a:rPr lang="en-US" sz="2200" dirty="0">
                <a:solidFill>
                  <a:srgbClr val="000000"/>
                </a:solidFill>
                <a:latin typeface="Kruti Dev 010" pitchFamily="2" charset="0"/>
              </a:rPr>
              <a:t> </a:t>
            </a:r>
            <a:r>
              <a:rPr lang="en-US" sz="2200" dirty="0" err="1">
                <a:solidFill>
                  <a:srgbClr val="000000"/>
                </a:solidFill>
                <a:latin typeface="Kruti Dev 010" pitchFamily="2" charset="0"/>
              </a:rPr>
              <a:t>vf</a:t>
            </a:r>
            <a:r>
              <a:rPr lang="en-US" sz="2200" dirty="0">
                <a:solidFill>
                  <a:srgbClr val="000000"/>
                </a:solidFill>
                <a:latin typeface="Kruti Dev 010" pitchFamily="2" charset="0"/>
              </a:rPr>
              <a:t>/</a:t>
            </a:r>
            <a:r>
              <a:rPr lang="en-US" sz="2200" dirty="0" err="1">
                <a:solidFill>
                  <a:srgbClr val="000000"/>
                </a:solidFill>
                <a:latin typeface="Kruti Dev 010" pitchFamily="2" charset="0"/>
              </a:rPr>
              <a:t>kd</a:t>
            </a:r>
            <a:r>
              <a:rPr lang="en-US" sz="2200" dirty="0">
                <a:solidFill>
                  <a:srgbClr val="000000"/>
                </a:solidFill>
                <a:latin typeface="Kruti Dev 010" pitchFamily="2" charset="0"/>
              </a:rPr>
              <a:t> </a:t>
            </a:r>
            <a:r>
              <a:rPr lang="en-US" sz="2200" dirty="0" err="1">
                <a:solidFill>
                  <a:srgbClr val="000000"/>
                </a:solidFill>
                <a:latin typeface="Kruti Dev 010" pitchFamily="2" charset="0"/>
              </a:rPr>
              <a:t>udn</a:t>
            </a:r>
            <a:r>
              <a:rPr lang="en-US" sz="2200" dirty="0">
                <a:solidFill>
                  <a:srgbClr val="000000"/>
                </a:solidFill>
                <a:latin typeface="Kruti Dev 010" pitchFamily="2" charset="0"/>
              </a:rPr>
              <a:t> </a:t>
            </a:r>
            <a:r>
              <a:rPr lang="en-US" sz="2200" dirty="0" err="1">
                <a:solidFill>
                  <a:srgbClr val="000000"/>
                </a:solidFill>
                <a:latin typeface="Kruti Dev 010" pitchFamily="2" charset="0"/>
              </a:rPr>
              <a:t>gksuk</a:t>
            </a:r>
            <a:r>
              <a:rPr lang="en-US" sz="2200" dirty="0">
                <a:solidFill>
                  <a:srgbClr val="000000"/>
                </a:solidFill>
                <a:latin typeface="Kruti Dev 010" pitchFamily="2" charset="0"/>
              </a:rPr>
              <a:t> </a:t>
            </a:r>
            <a:r>
              <a:rPr lang="en-US" sz="2200" dirty="0" err="1">
                <a:solidFill>
                  <a:srgbClr val="000000"/>
                </a:solidFill>
                <a:latin typeface="Kruti Dev 010" pitchFamily="2" charset="0"/>
              </a:rPr>
              <a:t>laHko</a:t>
            </a:r>
            <a:r>
              <a:rPr lang="en-US" sz="2200" dirty="0">
                <a:solidFill>
                  <a:srgbClr val="000000"/>
                </a:solidFill>
                <a:latin typeface="Kruti Dev 010" pitchFamily="2" charset="0"/>
              </a:rPr>
              <a:t> </a:t>
            </a:r>
            <a:r>
              <a:rPr lang="en-US" sz="2200" dirty="0" err="1">
                <a:solidFill>
                  <a:srgbClr val="000000"/>
                </a:solidFill>
                <a:latin typeface="Kruti Dev 010" pitchFamily="2" charset="0"/>
              </a:rPr>
              <a:t>gS</a:t>
            </a:r>
            <a:endParaRPr lang="en-US" sz="2200" dirty="0">
              <a:solidFill>
                <a:srgbClr val="000000"/>
              </a:solidFill>
              <a:latin typeface="Kruti Dev 010" pitchFamily="2" charset="0"/>
            </a:endParaRPr>
          </a:p>
          <a:p>
            <a:pPr marL="742950" lvl="1" indent="-285750">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ek;k</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ikl</a:t>
            </a:r>
            <a:r>
              <a:rPr lang="en-US" sz="1600" dirty="0">
                <a:solidFill>
                  <a:srgbClr val="000000"/>
                </a:solidFill>
                <a:latin typeface="Kruti Dev 010" pitchFamily="2" charset="0"/>
              </a:rPr>
              <a:t> </a:t>
            </a:r>
            <a:r>
              <a:rPr lang="en-US" sz="1600" dirty="0" err="1">
                <a:solidFill>
                  <a:srgbClr val="000000"/>
                </a:solidFill>
                <a:latin typeface="Kruti Dev 010" pitchFamily="2" charset="0"/>
              </a:rPr>
              <a:t>fnu</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var</a:t>
            </a:r>
            <a:r>
              <a:rPr lang="en-US" sz="1600" dirty="0">
                <a:solidFill>
                  <a:srgbClr val="000000"/>
                </a:solidFill>
                <a:latin typeface="Kruti Dev 010" pitchFamily="2" charset="0"/>
              </a:rPr>
              <a:t> </a:t>
            </a:r>
            <a:r>
              <a:rPr lang="en-US" sz="1600" dirty="0" err="1">
                <a:solidFill>
                  <a:srgbClr val="000000"/>
                </a:solidFill>
                <a:latin typeface="Kruti Dev 010" pitchFamily="2" charset="0"/>
              </a:rPr>
              <a:t>esa</a:t>
            </a:r>
            <a:r>
              <a:rPr lang="en-US" sz="1600" dirty="0">
                <a:solidFill>
                  <a:srgbClr val="000000"/>
                </a:solidFill>
                <a:latin typeface="Kruti Dev 010" pitchFamily="2" charset="0"/>
              </a:rPr>
              <a:t> :- 2]500 </a:t>
            </a:r>
            <a:r>
              <a:rPr lang="en-US" sz="1600" dirty="0" err="1">
                <a:solidFill>
                  <a:srgbClr val="000000"/>
                </a:solidFill>
                <a:latin typeface="Kruti Dev 010" pitchFamily="2" charset="0"/>
              </a:rPr>
              <a:t>udn</a:t>
            </a:r>
            <a:r>
              <a:rPr lang="en-US" sz="1600" dirty="0">
                <a:solidFill>
                  <a:srgbClr val="000000"/>
                </a:solidFill>
                <a:latin typeface="Kruti Dev 010" pitchFamily="2" charset="0"/>
              </a:rPr>
              <a:t> </a:t>
            </a:r>
            <a:r>
              <a:rPr lang="en-US" sz="1600" dirty="0" err="1">
                <a:solidFill>
                  <a:srgbClr val="000000"/>
                </a:solidFill>
                <a:latin typeface="Kruti Dev 010" pitchFamily="2" charset="0"/>
              </a:rPr>
              <a:t>gks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ldrk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ysfdu</a:t>
            </a:r>
            <a:r>
              <a:rPr lang="en-US" sz="1600" dirty="0">
                <a:solidFill>
                  <a:srgbClr val="000000"/>
                </a:solidFill>
                <a:latin typeface="Kruti Dev 010" pitchFamily="2" charset="0"/>
              </a:rPr>
              <a:t> </a:t>
            </a:r>
            <a:r>
              <a:rPr lang="en-US" sz="1600" dirty="0" err="1">
                <a:solidFill>
                  <a:srgbClr val="000000"/>
                </a:solidFill>
                <a:latin typeface="Kruti Dev 010" pitchFamily="2" charset="0"/>
              </a:rPr>
              <a:t>gks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ldrk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fd</a:t>
            </a:r>
            <a:r>
              <a:rPr lang="en-US" sz="1600" dirty="0">
                <a:solidFill>
                  <a:srgbClr val="000000"/>
                </a:solidFill>
                <a:latin typeface="Kruti Dev 010" pitchFamily="2" charset="0"/>
              </a:rPr>
              <a:t> </a:t>
            </a:r>
            <a:r>
              <a:rPr lang="en-US" sz="1600" dirty="0" err="1">
                <a:solidFill>
                  <a:srgbClr val="000000"/>
                </a:solidFill>
                <a:latin typeface="Kruti Dev 010" pitchFamily="2" charset="0"/>
              </a:rPr>
              <a:t>mlds</a:t>
            </a:r>
            <a:r>
              <a:rPr lang="en-US" sz="1600" dirty="0">
                <a:solidFill>
                  <a:srgbClr val="000000"/>
                </a:solidFill>
                <a:latin typeface="Kruti Dev 010" pitchFamily="2" charset="0"/>
              </a:rPr>
              <a:t> </a:t>
            </a:r>
            <a:r>
              <a:rPr lang="en-US" sz="1600" dirty="0" err="1">
                <a:solidFill>
                  <a:srgbClr val="000000"/>
                </a:solidFill>
                <a:latin typeface="Kruti Dev 010" pitchFamily="2" charset="0"/>
              </a:rPr>
              <a:t>ikl</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dsyksa</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fy</a:t>
            </a:r>
            <a:r>
              <a:rPr lang="en-US" sz="1600" dirty="0">
                <a:solidFill>
                  <a:srgbClr val="000000"/>
                </a:solidFill>
                <a:latin typeface="Kruti Dev 010" pitchFamily="2" charset="0"/>
              </a:rPr>
              <a:t>, :- 1000 dh m/</a:t>
            </a:r>
            <a:r>
              <a:rPr lang="en-US" sz="1600" dirty="0" err="1">
                <a:solidFill>
                  <a:srgbClr val="000000"/>
                </a:solidFill>
                <a:latin typeface="Kruti Dev 010" pitchFamily="2" charset="0"/>
              </a:rPr>
              <a:t>kkjh</a:t>
            </a:r>
            <a:r>
              <a:rPr lang="en-US" sz="1600" dirty="0">
                <a:solidFill>
                  <a:srgbClr val="000000"/>
                </a:solidFill>
                <a:latin typeface="Kruti Dev 010" pitchFamily="2" charset="0"/>
              </a:rPr>
              <a:t> </a:t>
            </a:r>
            <a:r>
              <a:rPr lang="en-US" sz="1600" dirty="0" err="1">
                <a:solidFill>
                  <a:srgbClr val="000000"/>
                </a:solidFill>
                <a:latin typeface="Kruti Dev 010" pitchFamily="2" charset="0"/>
              </a:rPr>
              <a:t>Hkh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tks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mlus</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vkiwfrZdrkZ</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a:t>
            </a:r>
            <a:r>
              <a:rPr lang="en-US" sz="1600" dirty="0">
                <a:solidFill>
                  <a:srgbClr val="000000"/>
                </a:solidFill>
                <a:latin typeface="Kruti Dev 010" pitchFamily="2" charset="0"/>
              </a:rPr>
              <a:t> m/</a:t>
            </a:r>
            <a:r>
              <a:rPr lang="en-US" sz="1600" dirty="0" err="1">
                <a:solidFill>
                  <a:srgbClr val="000000"/>
                </a:solidFill>
                <a:latin typeface="Kruti Dev 010" pitchFamily="2" charset="0"/>
              </a:rPr>
              <a:t>kkj</a:t>
            </a:r>
            <a:r>
              <a:rPr lang="en-US" sz="1600" dirty="0">
                <a:solidFill>
                  <a:srgbClr val="000000"/>
                </a:solidFill>
                <a:latin typeface="Kruti Dev 010" pitchFamily="2" charset="0"/>
              </a:rPr>
              <a:t> </a:t>
            </a:r>
            <a:r>
              <a:rPr lang="en-US" sz="1600" dirty="0" err="1">
                <a:solidFill>
                  <a:srgbClr val="000000"/>
                </a:solidFill>
                <a:latin typeface="Kruti Dev 010" pitchFamily="2" charset="0"/>
              </a:rPr>
              <a:t>ij</a:t>
            </a:r>
            <a:r>
              <a:rPr lang="en-US" sz="1600" dirty="0">
                <a:solidFill>
                  <a:srgbClr val="000000"/>
                </a:solidFill>
                <a:latin typeface="Kruti Dev 010" pitchFamily="2" charset="0"/>
              </a:rPr>
              <a:t> [</a:t>
            </a:r>
            <a:r>
              <a:rPr lang="en-US" sz="1600" dirty="0" err="1">
                <a:solidFill>
                  <a:srgbClr val="000000"/>
                </a:solidFill>
                <a:latin typeface="Kruti Dev 010" pitchFamily="2" charset="0"/>
              </a:rPr>
              <a:t>kjhns</a:t>
            </a:r>
            <a:r>
              <a:rPr lang="en-US" sz="1600" dirty="0">
                <a:solidFill>
                  <a:srgbClr val="000000"/>
                </a:solidFill>
                <a:latin typeface="Kruti Dev 010" pitchFamily="2" charset="0"/>
              </a:rPr>
              <a:t> </a:t>
            </a:r>
            <a:r>
              <a:rPr lang="en-US" sz="1600" dirty="0" err="1">
                <a:solidFill>
                  <a:srgbClr val="000000"/>
                </a:solidFill>
                <a:latin typeface="Kruti Dev 010" pitchFamily="2" charset="0"/>
              </a:rPr>
              <a:t>FksA</a:t>
            </a:r>
            <a:r>
              <a:rPr lang="en-US" sz="1600" dirty="0">
                <a:solidFill>
                  <a:srgbClr val="000000"/>
                </a:solidFill>
                <a:latin typeface="Kruti Dev 010" pitchFamily="2" charset="0"/>
              </a:rPr>
              <a:t> </a:t>
            </a:r>
          </a:p>
          <a:p>
            <a:pPr marL="285750" indent="-285750">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;g </a:t>
            </a:r>
            <a:r>
              <a:rPr lang="en-US" sz="2000" dirty="0" err="1">
                <a:solidFill>
                  <a:srgbClr val="000000"/>
                </a:solidFill>
                <a:latin typeface="Kruti Dev 010" pitchFamily="2" charset="0"/>
              </a:rPr>
              <a:t>Hkh</a:t>
            </a:r>
            <a:r>
              <a:rPr lang="en-US" sz="2000" dirty="0">
                <a:solidFill>
                  <a:srgbClr val="000000"/>
                </a:solidFill>
                <a:latin typeface="Kruti Dev 010" pitchFamily="2" charset="0"/>
              </a:rPr>
              <a:t> </a:t>
            </a:r>
            <a:r>
              <a:rPr lang="en-US" sz="2000" dirty="0" err="1">
                <a:solidFill>
                  <a:srgbClr val="000000"/>
                </a:solidFill>
                <a:latin typeface="Kruti Dev 010" pitchFamily="2" charset="0"/>
              </a:rPr>
              <a:t>laHko</a:t>
            </a:r>
            <a:r>
              <a:rPr lang="en-US" sz="2000" dirty="0">
                <a:solidFill>
                  <a:srgbClr val="000000"/>
                </a:solidFill>
                <a:latin typeface="Kruti Dev 010" pitchFamily="2" charset="0"/>
              </a:rPr>
              <a:t> </a:t>
            </a:r>
            <a:r>
              <a:rPr lang="en-US" sz="2000" dirty="0" err="1">
                <a:solidFill>
                  <a:srgbClr val="000000"/>
                </a:solidFill>
                <a:latin typeface="Kruti Dev 010" pitchFamily="2" charset="0"/>
              </a:rPr>
              <a:t>gS</a:t>
            </a:r>
            <a:r>
              <a:rPr lang="en-US" sz="2000" dirty="0">
                <a:solidFill>
                  <a:srgbClr val="000000"/>
                </a:solidFill>
                <a:latin typeface="Kruti Dev 010" pitchFamily="2" charset="0"/>
              </a:rPr>
              <a:t> </a:t>
            </a:r>
            <a:r>
              <a:rPr lang="en-US" sz="2000" dirty="0" err="1">
                <a:solidFill>
                  <a:srgbClr val="000000"/>
                </a:solidFill>
                <a:latin typeface="Kruti Dev 010" pitchFamily="2" charset="0"/>
              </a:rPr>
              <a:t>fd</a:t>
            </a:r>
            <a:r>
              <a:rPr lang="en-US" sz="2000" dirty="0">
                <a:solidFill>
                  <a:srgbClr val="000000"/>
                </a:solidFill>
                <a:latin typeface="Kruti Dev 010" pitchFamily="2" charset="0"/>
              </a:rPr>
              <a:t> </a:t>
            </a:r>
            <a:r>
              <a:rPr lang="en-US" sz="2000" dirty="0" err="1">
                <a:solidFill>
                  <a:srgbClr val="000000"/>
                </a:solidFill>
                <a:latin typeface="Kruti Dev 010" pitchFamily="2" charset="0"/>
              </a:rPr>
              <a:t>ykHk</a:t>
            </a:r>
            <a:r>
              <a:rPr lang="en-US" sz="2000" dirty="0">
                <a:solidFill>
                  <a:srgbClr val="000000"/>
                </a:solidFill>
                <a:latin typeface="Kruti Dev 010" pitchFamily="2" charset="0"/>
              </a:rPr>
              <a:t> </a:t>
            </a:r>
            <a:r>
              <a:rPr lang="en-US" sz="2000" dirty="0" err="1">
                <a:solidFill>
                  <a:srgbClr val="000000"/>
                </a:solidFill>
                <a:latin typeface="Kruti Dev 010" pitchFamily="2" charset="0"/>
              </a:rPr>
              <a:t>rks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gks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ysfdu</a:t>
            </a:r>
            <a:r>
              <a:rPr lang="en-US" sz="2000" dirty="0">
                <a:solidFill>
                  <a:srgbClr val="000000"/>
                </a:solidFill>
                <a:latin typeface="Kruti Dev 010" pitchFamily="2" charset="0"/>
              </a:rPr>
              <a:t> </a:t>
            </a:r>
            <a:r>
              <a:rPr lang="en-US" sz="2000" dirty="0" err="1">
                <a:solidFill>
                  <a:srgbClr val="000000"/>
                </a:solidFill>
                <a:latin typeface="Kruti Dev 010" pitchFamily="2" charset="0"/>
              </a:rPr>
              <a:t>i;kZIr</a:t>
            </a:r>
            <a:r>
              <a:rPr lang="en-US" sz="2000" dirty="0">
                <a:solidFill>
                  <a:srgbClr val="000000"/>
                </a:solidFill>
                <a:latin typeface="Kruti Dev 010" pitchFamily="2" charset="0"/>
              </a:rPr>
              <a:t> </a:t>
            </a:r>
            <a:r>
              <a:rPr lang="en-US" sz="2000" dirty="0" err="1">
                <a:solidFill>
                  <a:srgbClr val="000000"/>
                </a:solidFill>
                <a:latin typeface="Kruti Dev 010" pitchFamily="2" charset="0"/>
              </a:rPr>
              <a:t>udn</a:t>
            </a:r>
            <a:r>
              <a:rPr lang="en-US" sz="2000" dirty="0">
                <a:solidFill>
                  <a:srgbClr val="000000"/>
                </a:solidFill>
                <a:latin typeface="Kruti Dev 010" pitchFamily="2" charset="0"/>
              </a:rPr>
              <a:t> u </a:t>
            </a:r>
            <a:r>
              <a:rPr lang="en-US" sz="2000" dirty="0" err="1">
                <a:solidFill>
                  <a:srgbClr val="000000"/>
                </a:solidFill>
                <a:latin typeface="Kruti Dev 010" pitchFamily="2" charset="0"/>
              </a:rPr>
              <a:t>gks</a:t>
            </a:r>
            <a:r>
              <a:rPr lang="en-US" sz="2000" dirty="0">
                <a:solidFill>
                  <a:srgbClr val="000000"/>
                </a:solidFill>
                <a:latin typeface="Kruti Dev 010" pitchFamily="2" charset="0"/>
              </a:rPr>
              <a:t> </a:t>
            </a:r>
          </a:p>
          <a:p>
            <a:pPr marL="285750" indent="-285750">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Kruti Dev 010" pitchFamily="2" charset="0"/>
              </a:rPr>
              <a:t>iz</a:t>
            </a:r>
            <a:r>
              <a:rPr lang="en-US" sz="1600" dirty="0">
                <a:solidFill>
                  <a:srgbClr val="000000"/>
                </a:solidFill>
                <a:latin typeface="Kruti Dev 010" pitchFamily="2" charset="0"/>
              </a:rPr>
              <a:t>/</a:t>
            </a:r>
            <a:r>
              <a:rPr lang="en-US" sz="1600" dirty="0" err="1">
                <a:solidFill>
                  <a:srgbClr val="000000"/>
                </a:solidFill>
                <a:latin typeface="Kruti Dev 010" pitchFamily="2" charset="0"/>
              </a:rPr>
              <a:t>kkuk</a:t>
            </a:r>
            <a:r>
              <a:rPr lang="en-US" sz="1600" dirty="0">
                <a:solidFill>
                  <a:srgbClr val="000000"/>
                </a:solidFill>
                <a:latin typeface="Kruti Dev 010" pitchFamily="2" charset="0"/>
              </a:rPr>
              <a:t>/;kid us </a:t>
            </a:r>
            <a:r>
              <a:rPr lang="en-US" sz="1600" dirty="0" err="1">
                <a:solidFill>
                  <a:srgbClr val="000000"/>
                </a:solidFill>
                <a:latin typeface="Kruti Dev 010" pitchFamily="2" charset="0"/>
              </a:rPr>
              <a:t>mlls</a:t>
            </a:r>
            <a:r>
              <a:rPr lang="en-US" sz="1600" dirty="0">
                <a:solidFill>
                  <a:srgbClr val="000000"/>
                </a:solidFill>
                <a:latin typeface="Kruti Dev 010" pitchFamily="2" charset="0"/>
              </a:rPr>
              <a:t> </a:t>
            </a:r>
            <a:r>
              <a:rPr lang="en-US" sz="1600" dirty="0" err="1">
                <a:solidFill>
                  <a:srgbClr val="000000"/>
                </a:solidFill>
                <a:latin typeface="Kruti Dev 010" pitchFamily="2" charset="0"/>
              </a:rPr>
              <a:t>Ldwy</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fdlh</a:t>
            </a:r>
            <a:r>
              <a:rPr lang="en-US" sz="1600" dirty="0">
                <a:solidFill>
                  <a:srgbClr val="000000"/>
                </a:solidFill>
                <a:latin typeface="Kruti Dev 010" pitchFamily="2" charset="0"/>
              </a:rPr>
              <a:t> </a:t>
            </a:r>
            <a:r>
              <a:rPr lang="en-US" sz="1600" dirty="0" err="1">
                <a:solidFill>
                  <a:srgbClr val="000000"/>
                </a:solidFill>
                <a:latin typeface="Kruti Dev 010" pitchFamily="2" charset="0"/>
              </a:rPr>
              <a:t>lekjksg</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fy</a:t>
            </a:r>
            <a:r>
              <a:rPr lang="en-US" sz="1600" dirty="0">
                <a:solidFill>
                  <a:srgbClr val="000000"/>
                </a:solidFill>
                <a:latin typeface="Kruti Dev 010" pitchFamily="2" charset="0"/>
              </a:rPr>
              <a:t>, </a:t>
            </a:r>
            <a:r>
              <a:rPr lang="en-US" sz="1600" dirty="0" err="1">
                <a:solidFill>
                  <a:srgbClr val="000000"/>
                </a:solidFill>
                <a:latin typeface="Kruti Dev 010" pitchFamily="2" charset="0"/>
              </a:rPr>
              <a:t>lHkh</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dsys</a:t>
            </a:r>
            <a:r>
              <a:rPr lang="en-US" sz="1600" dirty="0">
                <a:solidFill>
                  <a:srgbClr val="000000"/>
                </a:solidFill>
                <a:latin typeface="Kruti Dev 010" pitchFamily="2" charset="0"/>
              </a:rPr>
              <a:t> </a:t>
            </a:r>
            <a:r>
              <a:rPr lang="en-US" sz="1600" dirty="0" err="1">
                <a:solidFill>
                  <a:srgbClr val="000000"/>
                </a:solidFill>
                <a:latin typeface="Kruti Dev 010" pitchFamily="2" charset="0"/>
              </a:rPr>
              <a:t>izfr</a:t>
            </a:r>
            <a:r>
              <a:rPr lang="en-US" sz="1600" dirty="0">
                <a:solidFill>
                  <a:srgbClr val="000000"/>
                </a:solidFill>
                <a:latin typeface="Kruti Dev 010" pitchFamily="2" charset="0"/>
              </a:rPr>
              <a:t> </a:t>
            </a:r>
            <a:r>
              <a:rPr lang="en-US" sz="1600" dirty="0" err="1">
                <a:solidFill>
                  <a:srgbClr val="000000"/>
                </a:solidFill>
                <a:latin typeface="Kruti Dev 010" pitchFamily="2" charset="0"/>
              </a:rPr>
              <a:t>dsys</a:t>
            </a:r>
            <a:r>
              <a:rPr lang="en-US" sz="1600" dirty="0">
                <a:solidFill>
                  <a:srgbClr val="000000"/>
                </a:solidFill>
                <a:latin typeface="Kruti Dev 010" pitchFamily="2" charset="0"/>
              </a:rPr>
              <a:t> 2:- dh </a:t>
            </a:r>
            <a:r>
              <a:rPr lang="en-US" sz="1600" dirty="0" err="1">
                <a:solidFill>
                  <a:srgbClr val="000000"/>
                </a:solidFill>
                <a:latin typeface="Kruti Dev 010" pitchFamily="2" charset="0"/>
              </a:rPr>
              <a:t>dher</a:t>
            </a:r>
            <a:r>
              <a:rPr lang="en-US" sz="1600" dirty="0">
                <a:solidFill>
                  <a:srgbClr val="000000"/>
                </a:solidFill>
                <a:latin typeface="Kruti Dev 010" pitchFamily="2" charset="0"/>
              </a:rPr>
              <a:t> </a:t>
            </a:r>
            <a:r>
              <a:rPr lang="en-US" sz="1600" dirty="0" err="1">
                <a:solidFill>
                  <a:srgbClr val="000000"/>
                </a:solidFill>
                <a:latin typeface="Kruti Dev 010" pitchFamily="2" charset="0"/>
              </a:rPr>
              <a:t>ij</a:t>
            </a:r>
            <a:r>
              <a:rPr lang="en-US" sz="1600" dirty="0">
                <a:solidFill>
                  <a:srgbClr val="000000"/>
                </a:solidFill>
                <a:latin typeface="Kruti Dev 010" pitchFamily="2" charset="0"/>
              </a:rPr>
              <a:t> [</a:t>
            </a:r>
            <a:r>
              <a:rPr lang="en-US" sz="1600" dirty="0" err="1">
                <a:solidFill>
                  <a:srgbClr val="000000"/>
                </a:solidFill>
                <a:latin typeface="Kruti Dev 010" pitchFamily="2" charset="0"/>
              </a:rPr>
              <a:t>kjhns</a:t>
            </a:r>
            <a:r>
              <a:rPr lang="en-US" sz="1600" dirty="0">
                <a:solidFill>
                  <a:srgbClr val="000000"/>
                </a:solidFill>
                <a:latin typeface="Kruti Dev 010" pitchFamily="2" charset="0"/>
              </a:rPr>
              <a:t> </a:t>
            </a:r>
            <a:r>
              <a:rPr lang="en-US" sz="1600" dirty="0" err="1">
                <a:solidFill>
                  <a:srgbClr val="000000"/>
                </a:solidFill>
                <a:latin typeface="Kruti Dev 010" pitchFamily="2" charset="0"/>
              </a:rPr>
              <a:t>ysfdu</a:t>
            </a:r>
            <a:r>
              <a:rPr lang="en-US" sz="1600" dirty="0">
                <a:solidFill>
                  <a:srgbClr val="000000"/>
                </a:solidFill>
                <a:latin typeface="Kruti Dev 010" pitchFamily="2" charset="0"/>
              </a:rPr>
              <a:t> </a:t>
            </a:r>
            <a:r>
              <a:rPr lang="en-US" sz="1600" dirty="0" err="1">
                <a:solidFill>
                  <a:srgbClr val="000000"/>
                </a:solidFill>
                <a:latin typeface="Kruti Dev 010" pitchFamily="2" charset="0"/>
              </a:rPr>
              <a:t>mlls</a:t>
            </a:r>
            <a:r>
              <a:rPr lang="en-US" sz="1600" dirty="0">
                <a:solidFill>
                  <a:srgbClr val="000000"/>
                </a:solidFill>
                <a:latin typeface="Kruti Dev 010" pitchFamily="2" charset="0"/>
              </a:rPr>
              <a:t> </a:t>
            </a:r>
            <a:r>
              <a:rPr lang="en-US" sz="1600" dirty="0" err="1">
                <a:solidFill>
                  <a:srgbClr val="000000"/>
                </a:solidFill>
                <a:latin typeface="Kruti Dev 010" pitchFamily="2" charset="0"/>
              </a:rPr>
              <a:t>vxys</a:t>
            </a:r>
            <a:r>
              <a:rPr lang="en-US" sz="1600" dirty="0">
                <a:solidFill>
                  <a:srgbClr val="000000"/>
                </a:solidFill>
                <a:latin typeface="Kruti Dev 010" pitchFamily="2" charset="0"/>
              </a:rPr>
              <a:t> </a:t>
            </a:r>
            <a:r>
              <a:rPr lang="en-US" sz="1600" dirty="0" err="1">
                <a:solidFill>
                  <a:srgbClr val="000000"/>
                </a:solidFill>
                <a:latin typeface="Kruti Dev 010" pitchFamily="2" charset="0"/>
              </a:rPr>
              <a:t>fnu</a:t>
            </a:r>
            <a:r>
              <a:rPr lang="en-US" sz="1600" dirty="0">
                <a:solidFill>
                  <a:srgbClr val="000000"/>
                </a:solidFill>
                <a:latin typeface="Kruti Dev 010" pitchFamily="2" charset="0"/>
              </a:rPr>
              <a:t> </a:t>
            </a:r>
            <a:r>
              <a:rPr lang="en-US" sz="1600" dirty="0" err="1">
                <a:solidFill>
                  <a:srgbClr val="000000"/>
                </a:solidFill>
                <a:latin typeface="Kruti Dev 010" pitchFamily="2" charset="0"/>
              </a:rPr>
              <a:t>Hkqxrku</a:t>
            </a:r>
            <a:r>
              <a:rPr lang="en-US" sz="1600" dirty="0">
                <a:solidFill>
                  <a:srgbClr val="000000"/>
                </a:solidFill>
                <a:latin typeface="Kruti Dev 010" pitchFamily="2" charset="0"/>
              </a:rPr>
              <a:t> </a:t>
            </a:r>
            <a:r>
              <a:rPr lang="en-US" sz="1600" dirty="0" err="1">
                <a:solidFill>
                  <a:srgbClr val="000000"/>
                </a:solidFill>
                <a:latin typeface="Kruti Dev 010" pitchFamily="2" charset="0"/>
              </a:rPr>
              <a:t>djus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oknk</a:t>
            </a:r>
            <a:r>
              <a:rPr lang="en-US" sz="1600" dirty="0">
                <a:solidFill>
                  <a:srgbClr val="000000"/>
                </a:solidFill>
                <a:latin typeface="Kruti Dev 010" pitchFamily="2" charset="0"/>
              </a:rPr>
              <a:t> </a:t>
            </a:r>
            <a:r>
              <a:rPr lang="en-US" sz="1600" dirty="0" err="1">
                <a:solidFill>
                  <a:srgbClr val="000000"/>
                </a:solidFill>
                <a:latin typeface="Kruti Dev 010" pitchFamily="2" charset="0"/>
              </a:rPr>
              <a:t>dj</a:t>
            </a:r>
            <a:r>
              <a:rPr lang="en-US" sz="1600" dirty="0">
                <a:solidFill>
                  <a:srgbClr val="000000"/>
                </a:solidFill>
                <a:latin typeface="Kruti Dev 010" pitchFamily="2" charset="0"/>
              </a:rPr>
              <a:t> </a:t>
            </a:r>
            <a:r>
              <a:rPr lang="en-US" sz="1600" dirty="0" err="1">
                <a:solidFill>
                  <a:srgbClr val="000000"/>
                </a:solidFill>
                <a:latin typeface="Kruti Dev 010" pitchFamily="2" charset="0"/>
              </a:rPr>
              <a:t>fn;kA</a:t>
            </a:r>
            <a:r>
              <a:rPr lang="en-US" sz="1600" dirty="0">
                <a:solidFill>
                  <a:srgbClr val="000000"/>
                </a:solidFill>
                <a:latin typeface="Kruti Dev 010" pitchFamily="2" charset="0"/>
              </a:rPr>
              <a:t> </a:t>
            </a:r>
            <a:r>
              <a:rPr lang="en-US" sz="1600" dirty="0" err="1">
                <a:solidFill>
                  <a:srgbClr val="000000"/>
                </a:solidFill>
                <a:latin typeface="Kruti Dev 010" pitchFamily="2" charset="0"/>
              </a:rPr>
              <a:t>rks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ek;k</a:t>
            </a:r>
            <a:r>
              <a:rPr lang="en-US" sz="1600" dirty="0">
                <a:solidFill>
                  <a:srgbClr val="000000"/>
                </a:solidFill>
                <a:latin typeface="Kruti Dev 010" pitchFamily="2" charset="0"/>
              </a:rPr>
              <a:t> us :- 2000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ykHk</a:t>
            </a:r>
            <a:r>
              <a:rPr lang="en-US" sz="1600" dirty="0">
                <a:solidFill>
                  <a:srgbClr val="000000"/>
                </a:solidFill>
                <a:latin typeface="Kruti Dev 010" pitchFamily="2" charset="0"/>
              </a:rPr>
              <a:t> </a:t>
            </a:r>
            <a:r>
              <a:rPr lang="en-US" sz="1600" dirty="0" err="1">
                <a:solidFill>
                  <a:srgbClr val="000000"/>
                </a:solidFill>
                <a:latin typeface="Kruti Dev 010" pitchFamily="2" charset="0"/>
              </a:rPr>
              <a:t>rks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dek</a:t>
            </a:r>
            <a:r>
              <a:rPr lang="en-US" sz="1600" dirty="0">
                <a:solidFill>
                  <a:srgbClr val="000000"/>
                </a:solidFill>
                <a:latin typeface="Kruti Dev 010" pitchFamily="2" charset="0"/>
              </a:rPr>
              <a:t> </a:t>
            </a:r>
            <a:r>
              <a:rPr lang="en-US" sz="1600" dirty="0" err="1">
                <a:solidFill>
                  <a:srgbClr val="000000"/>
                </a:solidFill>
                <a:latin typeface="Kruti Dev 010" pitchFamily="2" charset="0"/>
              </a:rPr>
              <a:t>fy;k</a:t>
            </a:r>
            <a:r>
              <a:rPr lang="en-US" sz="1600" dirty="0">
                <a:solidFill>
                  <a:srgbClr val="000000"/>
                </a:solidFill>
                <a:latin typeface="Kruti Dev 010" pitchFamily="2" charset="0"/>
              </a:rPr>
              <a:t> </a:t>
            </a:r>
            <a:r>
              <a:rPr lang="en-US" sz="1600" dirty="0" err="1">
                <a:solidFill>
                  <a:srgbClr val="000000"/>
                </a:solidFill>
                <a:latin typeface="Kruti Dev 010" pitchFamily="2" charset="0"/>
              </a:rPr>
              <a:t>fdarq</a:t>
            </a:r>
            <a:r>
              <a:rPr lang="en-US" sz="1600" dirty="0">
                <a:solidFill>
                  <a:srgbClr val="000000"/>
                </a:solidFill>
                <a:latin typeface="Kruti Dev 010" pitchFamily="2" charset="0"/>
              </a:rPr>
              <a:t> </a:t>
            </a:r>
            <a:r>
              <a:rPr lang="en-US" sz="1600" dirty="0" err="1">
                <a:solidFill>
                  <a:srgbClr val="000000"/>
                </a:solidFill>
                <a:latin typeface="Kruti Dev 010" pitchFamily="2" charset="0"/>
              </a:rPr>
              <a:t>mlds</a:t>
            </a:r>
            <a:r>
              <a:rPr lang="en-US" sz="1600" dirty="0">
                <a:solidFill>
                  <a:srgbClr val="000000"/>
                </a:solidFill>
                <a:latin typeface="Kruti Dev 010" pitchFamily="2" charset="0"/>
              </a:rPr>
              <a:t> </a:t>
            </a:r>
            <a:r>
              <a:rPr lang="en-US" sz="1600" dirty="0" err="1">
                <a:solidFill>
                  <a:srgbClr val="000000"/>
                </a:solidFill>
                <a:latin typeface="Kruti Dev 010" pitchFamily="2" charset="0"/>
              </a:rPr>
              <a:t>ikl</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dksbZ</a:t>
            </a:r>
            <a:r>
              <a:rPr lang="en-US" sz="1600" dirty="0">
                <a:solidFill>
                  <a:srgbClr val="000000"/>
                </a:solidFill>
                <a:latin typeface="Kruti Dev 010" pitchFamily="2" charset="0"/>
              </a:rPr>
              <a:t> </a:t>
            </a:r>
            <a:r>
              <a:rPr lang="en-US" sz="1600" dirty="0" err="1">
                <a:solidFill>
                  <a:srgbClr val="000000"/>
                </a:solidFill>
                <a:latin typeface="Kruti Dev 010" pitchFamily="2" charset="0"/>
              </a:rPr>
              <a:t>udn</a:t>
            </a:r>
            <a:r>
              <a:rPr lang="en-US" sz="1600" dirty="0">
                <a:solidFill>
                  <a:srgbClr val="000000"/>
                </a:solidFill>
                <a:latin typeface="Kruti Dev 010" pitchFamily="2" charset="0"/>
              </a:rPr>
              <a:t> ugh </a:t>
            </a:r>
            <a:r>
              <a:rPr lang="en-US" sz="1600" dirty="0" err="1">
                <a:solidFill>
                  <a:srgbClr val="000000"/>
                </a:solidFill>
                <a:latin typeface="Kruti Dev 010" pitchFamily="2" charset="0"/>
              </a:rPr>
              <a:t>gSA</a:t>
            </a:r>
            <a:r>
              <a:rPr lang="en-US" sz="1600" dirty="0">
                <a:solidFill>
                  <a:srgbClr val="000000"/>
                </a:solidFill>
                <a:latin typeface="Kruti Dev 010" pitchFamily="2" charset="0"/>
              </a:rPr>
              <a:t> </a:t>
            </a:r>
            <a:endParaRPr lang="en-US" sz="1600" dirty="0">
              <a:solidFill>
                <a:prstClr val="black"/>
              </a:solidFill>
              <a:latin typeface="Kruti Dev 010" pitchFamily="2" charset="0"/>
            </a:endParaRPr>
          </a:p>
        </p:txBody>
      </p:sp>
    </p:spTree>
    <p:extLst>
      <p:ext uri="{BB962C8B-B14F-4D97-AF65-F5344CB8AC3E}">
        <p14:creationId xmlns:p14="http://schemas.microsoft.com/office/powerpoint/2010/main" val="8617164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8676">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2867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28676">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28677">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28676">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28677">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28676">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28677">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28677">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28676">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nsunkjh</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a:solidFill>
                  <a:srgbClr val="000000"/>
                </a:solidFill>
                <a:latin typeface="Kruti Dev 010" pitchFamily="2" charset="0"/>
              </a:rPr>
              <a:t>[</a:t>
            </a:r>
            <a:r>
              <a:rPr lang="en-GB" sz="2400" b="1" dirty="0" err="1">
                <a:solidFill>
                  <a:srgbClr val="000000"/>
                </a:solidFill>
                <a:latin typeface="Kruti Dev 010" pitchFamily="2" charset="0"/>
              </a:rPr>
              <a:t>kkrk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rFkk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ysunkjh</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a:solidFill>
                  <a:srgbClr val="000000"/>
                </a:solidFill>
                <a:latin typeface="Kruti Dev 010" pitchFamily="2" charset="0"/>
              </a:rPr>
              <a:t>[</a:t>
            </a:r>
            <a:r>
              <a:rPr lang="en-GB" sz="2400" b="1" dirty="0" err="1">
                <a:solidFill>
                  <a:srgbClr val="000000"/>
                </a:solidFill>
                <a:latin typeface="Kruti Dev 010" pitchFamily="2" charset="0"/>
              </a:rPr>
              <a:t>kkrk</a:t>
            </a:r>
            <a:r>
              <a:rPr lang="en-GB" sz="2400" b="1" dirty="0">
                <a:solidFill>
                  <a:srgbClr val="000000"/>
                </a:solidFill>
                <a:latin typeface="Kruti Dev 010" pitchFamily="2" charset="0"/>
              </a:rPr>
              <a:t> </a:t>
            </a:r>
            <a:endParaRPr lang="en-GB" sz="2400" b="1" dirty="0">
              <a:solidFill>
                <a:srgbClr val="000000"/>
              </a:solidFill>
              <a:latin typeface="Kruti Dev 010" pitchFamily="2" charset="0"/>
              <a:ea typeface="Arial Unicode MS" pitchFamily="34" charset="-128"/>
              <a:cs typeface="Arial Unicode MS" pitchFamily="34" charset="-128"/>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Calibri"/>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endParaRPr>
          </a:p>
        </p:txBody>
      </p:sp>
      <p:sp>
        <p:nvSpPr>
          <p:cNvPr id="30723" name="Text Box 2"/>
          <p:cNvSpPr txBox="1">
            <a:spLocks noChangeArrowheads="1"/>
          </p:cNvSpPr>
          <p:nvPr/>
        </p:nvSpPr>
        <p:spPr bwMode="auto">
          <a:xfrm>
            <a:off x="4572000" y="990600"/>
            <a:ext cx="4286250" cy="4495800"/>
          </a:xfrm>
          <a:prstGeom prst="rect">
            <a:avLst/>
          </a:prstGeom>
          <a:noFill/>
          <a:ln w="9525">
            <a:solidFill>
              <a:schemeClr val="tx1"/>
            </a:solidFill>
            <a:round/>
            <a:headEnd/>
            <a:tailEnd/>
          </a:ln>
        </p:spPr>
        <p:txBody>
          <a:bodyPr lIns="82945" tIns="41473" rIns="82945" bIns="41473"/>
          <a:lstStyle/>
          <a:p>
            <a:pPr marL="200025" indent="-200025">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nqdkunkj@O;kikj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miHkksDrkvksa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csprs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vkSj</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vkiwfrZdrkZvksa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kjhnrs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endParaRPr lang="en-GB" sz="2000" dirty="0">
              <a:solidFill>
                <a:srgbClr val="000000"/>
              </a:solidFill>
              <a:latin typeface="Kruti Dev 010" pitchFamily="2" charset="0"/>
            </a:endParaRPr>
          </a:p>
          <a:p>
            <a:pPr marL="657225" lvl="1" indent="-200025">
              <a:spcAft>
                <a:spcPts val="120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1- </a:t>
            </a:r>
            <a:r>
              <a:rPr lang="en-GB" sz="2000" dirty="0" err="1">
                <a:solidFill>
                  <a:srgbClr val="000000"/>
                </a:solidFill>
                <a:latin typeface="Kruti Dev 010" pitchFamily="2" charset="0"/>
              </a:rPr>
              <a:t>tc</a:t>
            </a:r>
            <a:r>
              <a:rPr lang="en-GB" sz="2000" dirty="0">
                <a:solidFill>
                  <a:srgbClr val="000000"/>
                </a:solidFill>
                <a:latin typeface="Kruti Dev 010" pitchFamily="2" charset="0"/>
              </a:rPr>
              <a:t> </a:t>
            </a:r>
            <a:r>
              <a:rPr lang="en-GB" sz="2000" dirty="0" err="1">
                <a:solidFill>
                  <a:srgbClr val="000000"/>
                </a:solidFill>
                <a:latin typeface="Kruti Dev 010" pitchFamily="2" charset="0"/>
              </a:rPr>
              <a:t>miHkksDrk</a:t>
            </a:r>
            <a:r>
              <a:rPr lang="en-GB" sz="2000" dirty="0">
                <a:solidFill>
                  <a:srgbClr val="000000"/>
                </a:solidFill>
                <a:latin typeface="Kruti Dev 010" pitchFamily="2" charset="0"/>
              </a:rPr>
              <a:t> m/</a:t>
            </a:r>
            <a:r>
              <a:rPr lang="en-GB" sz="2000" dirty="0" err="1">
                <a:solidFill>
                  <a:srgbClr val="000000"/>
                </a:solidFill>
                <a:latin typeface="Kruti Dev 010" pitchFamily="2" charset="0"/>
              </a:rPr>
              <a:t>kkj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kjhnrs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¼vFkkZr </a:t>
            </a:r>
            <a:r>
              <a:rPr lang="en-GB" sz="2000" dirty="0" err="1">
                <a:solidFill>
                  <a:srgbClr val="000000"/>
                </a:solidFill>
                <a:latin typeface="Kruti Dev 010" pitchFamily="2" charset="0"/>
              </a:rPr>
              <a:t>os</a:t>
            </a:r>
            <a:r>
              <a:rPr lang="en-GB" sz="2000" dirty="0">
                <a:solidFill>
                  <a:srgbClr val="000000"/>
                </a:solidFill>
                <a:latin typeface="Kruti Dev 010" pitchFamily="2" charset="0"/>
              </a:rPr>
              <a:t> </a:t>
            </a:r>
            <a:r>
              <a:rPr lang="en-GB" sz="2000" dirty="0" err="1">
                <a:solidFill>
                  <a:srgbClr val="000000"/>
                </a:solidFill>
                <a:latin typeface="Kruti Dev 010" pitchFamily="2" charset="0"/>
              </a:rPr>
              <a:t>oLrq,a</a:t>
            </a:r>
            <a:r>
              <a:rPr lang="en-GB" sz="2000" dirty="0">
                <a:solidFill>
                  <a:srgbClr val="000000"/>
                </a:solidFill>
                <a:latin typeface="Kruti Dev 010" pitchFamily="2" charset="0"/>
              </a:rPr>
              <a:t> </a:t>
            </a:r>
            <a:r>
              <a:rPr lang="en-GB" sz="2000" dirty="0" err="1">
                <a:solidFill>
                  <a:srgbClr val="000000"/>
                </a:solidFill>
                <a:latin typeface="Kruti Dev 010" pitchFamily="2" charset="0"/>
              </a:rPr>
              <a:t>rks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fdarq</a:t>
            </a:r>
            <a:r>
              <a:rPr lang="en-GB" sz="2000" dirty="0">
                <a:solidFill>
                  <a:srgbClr val="000000"/>
                </a:solidFill>
                <a:latin typeface="Kruti Dev 010" pitchFamily="2" charset="0"/>
              </a:rPr>
              <a:t> </a:t>
            </a:r>
            <a:r>
              <a:rPr lang="en-GB" sz="2000" dirty="0" err="1">
                <a:solidFill>
                  <a:srgbClr val="000000"/>
                </a:solidFill>
                <a:latin typeface="Kruti Dev 010" pitchFamily="2" charset="0"/>
              </a:rPr>
              <a:t>ckn</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Hkqxrku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oknk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djrs</a:t>
            </a:r>
            <a:r>
              <a:rPr lang="en-GB" sz="2000" dirty="0">
                <a:solidFill>
                  <a:srgbClr val="000000"/>
                </a:solidFill>
                <a:latin typeface="Kruti Dev 010" pitchFamily="2" charset="0"/>
              </a:rPr>
              <a:t> gSa½ </a:t>
            </a:r>
            <a:r>
              <a:rPr lang="en-GB" sz="2000" dirty="0" err="1">
                <a:solidFill>
                  <a:srgbClr val="000000"/>
                </a:solidFill>
                <a:latin typeface="Kruti Dev 010" pitchFamily="2" charset="0"/>
              </a:rPr>
              <a:t>rks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muij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ku</a:t>
            </a:r>
            <a:r>
              <a:rPr lang="en-GB" sz="2000" dirty="0">
                <a:solidFill>
                  <a:srgbClr val="000000"/>
                </a:solidFill>
                <a:latin typeface="Kruti Dev 010" pitchFamily="2" charset="0"/>
              </a:rPr>
              <a:t> ns; </a:t>
            </a:r>
            <a:r>
              <a:rPr lang="en-GB" sz="2000" dirty="0" err="1">
                <a:solidFill>
                  <a:srgbClr val="000000"/>
                </a:solidFill>
                <a:latin typeface="Kruti Dev 010" pitchFamily="2" charset="0"/>
              </a:rPr>
              <a:t>gksrk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mls</a:t>
            </a:r>
            <a:r>
              <a:rPr lang="en-GB" sz="2000" dirty="0">
                <a:solidFill>
                  <a:srgbClr val="000000"/>
                </a:solidFill>
                <a:latin typeface="Kruti Dev 010" pitchFamily="2" charset="0"/>
              </a:rPr>
              <a:t> </a:t>
            </a:r>
            <a:r>
              <a:rPr lang="en-GB" sz="2000" b="1" dirty="0" err="1">
                <a:solidFill>
                  <a:srgbClr val="000000"/>
                </a:solidFill>
                <a:latin typeface="Kruti Dev 010" pitchFamily="2" charset="0"/>
              </a:rPr>
              <a:t>ysunkjh</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kkrk</a:t>
            </a:r>
            <a:r>
              <a:rPr lang="en-GB" sz="2000" b="1" dirty="0">
                <a:solidFill>
                  <a:srgbClr val="000000"/>
                </a:solidFill>
                <a:latin typeface="Kruti Dev 010" pitchFamily="2" charset="0"/>
              </a:rPr>
              <a:t> </a:t>
            </a:r>
            <a:r>
              <a:rPr lang="en-GB" sz="2000" dirty="0" err="1">
                <a:solidFill>
                  <a:srgbClr val="000000"/>
                </a:solidFill>
                <a:latin typeface="Kruti Dev 010" pitchFamily="2" charset="0"/>
              </a:rPr>
              <a:t>dgrs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a:t>
            </a:r>
            <a:r>
              <a:rPr lang="en-GB" sz="2000" dirty="0">
                <a:solidFill>
                  <a:srgbClr val="000000"/>
                </a:solidFill>
                <a:latin typeface="Kruti Dev 010" pitchFamily="2" charset="0"/>
              </a:rPr>
              <a:t> </a:t>
            </a:r>
          </a:p>
          <a:p>
            <a:pPr marL="657225" lvl="1" indent="-200025">
              <a:spcAft>
                <a:spcPts val="120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2- </a:t>
            </a:r>
            <a:r>
              <a:rPr lang="en-GB" sz="2000" dirty="0" err="1">
                <a:solidFill>
                  <a:srgbClr val="000000"/>
                </a:solidFill>
                <a:latin typeface="Kruti Dev 010" pitchFamily="2" charset="0"/>
              </a:rPr>
              <a:t>blh</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izdkj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tc</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m/</a:t>
            </a:r>
            <a:r>
              <a:rPr lang="en-GB" sz="2000" dirty="0" err="1">
                <a:solidFill>
                  <a:srgbClr val="000000"/>
                </a:solidFill>
                <a:latin typeface="Kruti Dev 010" pitchFamily="2" charset="0"/>
              </a:rPr>
              <a:t>kkj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kjhnkjh</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¼vFkkZr </a:t>
            </a:r>
            <a:r>
              <a:rPr lang="en-GB" sz="2000" dirty="0" err="1">
                <a:solidFill>
                  <a:srgbClr val="000000"/>
                </a:solidFill>
                <a:latin typeface="Kruti Dev 010" pitchFamily="2" charset="0"/>
              </a:rPr>
              <a:t>os</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vkiwfrZdrkZvksa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oLrq,a</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fdarq</a:t>
            </a:r>
            <a:r>
              <a:rPr lang="en-GB" sz="2000" dirty="0">
                <a:solidFill>
                  <a:srgbClr val="000000"/>
                </a:solidFill>
                <a:latin typeface="Kruti Dev 010" pitchFamily="2" charset="0"/>
              </a:rPr>
              <a:t> </a:t>
            </a:r>
            <a:r>
              <a:rPr lang="en-GB" sz="2000" dirty="0" err="1">
                <a:solidFill>
                  <a:srgbClr val="000000"/>
                </a:solidFill>
                <a:latin typeface="Kruti Dev 010" pitchFamily="2" charset="0"/>
              </a:rPr>
              <a:t>ckn</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Hkqxrku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oknk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gSa½</a:t>
            </a:r>
            <a:r>
              <a:rPr lang="en-GB" sz="2000" dirty="0">
                <a:solidFill>
                  <a:srgbClr val="000000"/>
                </a:solidFill>
                <a:latin typeface="Kruti Dev 010" pitchFamily="2" charset="0"/>
              </a:rPr>
              <a:t> </a:t>
            </a:r>
            <a:r>
              <a:rPr lang="en-GB" sz="2000" dirty="0" err="1">
                <a:solidFill>
                  <a:srgbClr val="000000"/>
                </a:solidFill>
                <a:latin typeface="Kruti Dev 010" pitchFamily="2" charset="0"/>
              </a:rPr>
              <a:t>rks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vkiwfrZdrkZvksa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ku</a:t>
            </a:r>
            <a:r>
              <a:rPr lang="en-GB" sz="2000" dirty="0">
                <a:solidFill>
                  <a:srgbClr val="000000"/>
                </a:solidFill>
                <a:latin typeface="Kruti Dev 010" pitchFamily="2" charset="0"/>
              </a:rPr>
              <a:t> ns; </a:t>
            </a:r>
            <a:r>
              <a:rPr lang="en-GB" sz="2000" dirty="0" err="1">
                <a:solidFill>
                  <a:srgbClr val="000000"/>
                </a:solidFill>
                <a:latin typeface="Kruti Dev 010" pitchFamily="2" charset="0"/>
              </a:rPr>
              <a:t>gksrk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mls</a:t>
            </a:r>
            <a:r>
              <a:rPr lang="en-GB" sz="2000" dirty="0">
                <a:solidFill>
                  <a:srgbClr val="000000"/>
                </a:solidFill>
                <a:latin typeface="Kruti Dev 010" pitchFamily="2" charset="0"/>
              </a:rPr>
              <a:t> </a:t>
            </a:r>
            <a:r>
              <a:rPr lang="en-GB" sz="2000" b="1" dirty="0" err="1">
                <a:solidFill>
                  <a:srgbClr val="000000"/>
                </a:solidFill>
                <a:latin typeface="Kruti Dev 010" pitchFamily="2" charset="0"/>
              </a:rPr>
              <a:t>nsunkjh</a:t>
            </a:r>
            <a:r>
              <a:rPr lang="en-GB" sz="2000" dirty="0">
                <a:solidFill>
                  <a:srgbClr val="000000"/>
                </a:solidFill>
                <a:latin typeface="Kruti Dev 010" pitchFamily="2" charset="0"/>
              </a:rPr>
              <a:t> </a:t>
            </a:r>
            <a:r>
              <a:rPr lang="en-GB" sz="2000" b="1" dirty="0">
                <a:solidFill>
                  <a:srgbClr val="000000"/>
                </a:solidFill>
                <a:latin typeface="Kruti Dev 010" pitchFamily="2" charset="0"/>
              </a:rPr>
              <a:t>[</a:t>
            </a:r>
            <a:r>
              <a:rPr lang="en-GB" sz="2000" b="1" dirty="0" err="1">
                <a:solidFill>
                  <a:srgbClr val="000000"/>
                </a:solidFill>
                <a:latin typeface="Kruti Dev 010" pitchFamily="2" charset="0"/>
              </a:rPr>
              <a:t>kkrk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dgrs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a:t>
            </a:r>
            <a:r>
              <a:rPr lang="en-GB" sz="2000" dirty="0">
                <a:solidFill>
                  <a:srgbClr val="000000"/>
                </a:solidFill>
                <a:latin typeface="Kruti Dev 010" pitchFamily="2" charset="0"/>
              </a:rPr>
              <a:t>   </a:t>
            </a:r>
          </a:p>
        </p:txBody>
      </p:sp>
      <p:sp>
        <p:nvSpPr>
          <p:cNvPr id="30724" name="Text Box 2"/>
          <p:cNvSpPr txBox="1">
            <a:spLocks noChangeArrowheads="1"/>
          </p:cNvSpPr>
          <p:nvPr/>
        </p:nvSpPr>
        <p:spPr bwMode="auto">
          <a:xfrm>
            <a:off x="268288" y="1143000"/>
            <a:ext cx="4160837" cy="4191000"/>
          </a:xfrm>
          <a:prstGeom prst="rect">
            <a:avLst/>
          </a:prstGeom>
          <a:noFill/>
          <a:ln w="9525">
            <a:solidFill>
              <a:srgbClr val="000000"/>
            </a:solidFill>
            <a:round/>
            <a:headEnd/>
            <a:tailEnd/>
          </a:ln>
        </p:spPr>
        <p:txBody>
          <a:bodyPr lIns="82945" tIns="41473" rIns="82945" bIns="41473"/>
          <a:lstStyle/>
          <a:p>
            <a:pPr marL="200025" indent="-200025">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Businesses sell to customers and buy from suppliers</a:t>
            </a:r>
          </a:p>
          <a:p>
            <a:pPr marL="790575" lvl="1" indent="-250825">
              <a:spcAft>
                <a:spcPts val="220"/>
              </a:spcAft>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When customers buy on credit (means they take the items but promise to pay later) then the amount they owe the business is called </a:t>
            </a:r>
            <a:r>
              <a:rPr lang="en-US" b="1" u="sng" dirty="0">
                <a:solidFill>
                  <a:srgbClr val="000000"/>
                </a:solidFill>
              </a:rPr>
              <a:t>accounts receivable</a:t>
            </a:r>
          </a:p>
          <a:p>
            <a:pPr marL="790575" lvl="1" indent="-250825">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Similarly when the business buys on credit (means they take the items from suppliers but promise to pay later) then the amount the business owes to supplier is called </a:t>
            </a:r>
            <a:r>
              <a:rPr lang="en-US" b="1" u="sng" dirty="0">
                <a:solidFill>
                  <a:srgbClr val="000000"/>
                </a:solidFill>
              </a:rPr>
              <a:t>accounts payable</a:t>
            </a:r>
          </a:p>
        </p:txBody>
      </p:sp>
      <p:sp>
        <p:nvSpPr>
          <p:cNvPr id="30725" name="Text Box 1"/>
          <p:cNvSpPr txBox="1">
            <a:spLocks noChangeArrowheads="1"/>
          </p:cNvSpPr>
          <p:nvPr/>
        </p:nvSpPr>
        <p:spPr bwMode="auto">
          <a:xfrm>
            <a:off x="268288" y="152400"/>
            <a:ext cx="4160837"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Accounts Payable and Accounts Receivable </a:t>
            </a:r>
          </a:p>
        </p:txBody>
      </p:sp>
      <p:sp>
        <p:nvSpPr>
          <p:cNvPr id="30726"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BE72E87D-C93B-4C21-9001-2F118744C132}" type="slidenum">
              <a:rPr lang="en-US" sz="1600" b="1">
                <a:solidFill>
                  <a:prstClr val="black"/>
                </a:solidFill>
                <a:latin typeface="Calibri" pitchFamily="34" charset="0"/>
              </a:rPr>
              <a:pPr algn="ctr"/>
              <a:t>62</a:t>
            </a:fld>
            <a:endParaRPr lang="en-US" sz="1600" b="1">
              <a:solidFill>
                <a:prstClr val="black"/>
              </a:solidFill>
              <a:latin typeface="Calibri" pitchFamily="34" charset="0"/>
            </a:endParaRPr>
          </a:p>
        </p:txBody>
      </p:sp>
      <p:sp>
        <p:nvSpPr>
          <p:cNvPr id="8" name="Rectangle 7"/>
          <p:cNvSpPr/>
          <p:nvPr/>
        </p:nvSpPr>
        <p:spPr>
          <a:xfrm>
            <a:off x="304800" y="5486400"/>
            <a:ext cx="4114800" cy="12192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1600" b="1" dirty="0">
                <a:solidFill>
                  <a:schemeClr val="tx1"/>
                </a:solidFill>
                <a:latin typeface="Garamond" pitchFamily="18" charset="0"/>
              </a:rPr>
              <a:t>Question:</a:t>
            </a:r>
            <a:r>
              <a:rPr lang="en-US" sz="1600" dirty="0">
                <a:solidFill>
                  <a:schemeClr val="tx1"/>
                </a:solidFill>
                <a:latin typeface="Garamond" pitchFamily="18" charset="0"/>
              </a:rPr>
              <a:t> From which record will you get the data for calculating AP and AR of a business you are supporting? How is this calculated?</a:t>
            </a:r>
          </a:p>
        </p:txBody>
      </p:sp>
      <p:sp>
        <p:nvSpPr>
          <p:cNvPr id="9" name="Rectangle 8"/>
          <p:cNvSpPr/>
          <p:nvPr/>
        </p:nvSpPr>
        <p:spPr>
          <a:xfrm>
            <a:off x="4648200" y="5566424"/>
            <a:ext cx="4114800" cy="12192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hi-IN" sz="1600" dirty="0">
                <a:solidFill>
                  <a:schemeClr val="tx1"/>
                </a:solidFill>
              </a:rPr>
              <a:t>प्रश्न: आप किस रिकॉर्ड से एपी और एआर की गणना करने के लिए डेटा प्राप्त कर रहे हैं</a:t>
            </a:r>
            <a:r>
              <a:rPr lang="en-US" sz="1600" dirty="0">
                <a:solidFill>
                  <a:schemeClr val="tx1"/>
                </a:solidFill>
              </a:rPr>
              <a:t>  </a:t>
            </a:r>
            <a:r>
              <a:rPr lang="hi-IN" sz="1600" dirty="0">
                <a:solidFill>
                  <a:schemeClr val="tx1"/>
                </a:solidFill>
              </a:rPr>
              <a:t>उस व्यवसाय के लिए जिसका आप समर्थन कर रहे हैं? इसकी गणना कैसे की जाती है?</a:t>
            </a:r>
            <a:endParaRPr lang="en-US" sz="1600" dirty="0">
              <a:solidFill>
                <a:schemeClr val="tx1"/>
              </a:solidFill>
              <a:latin typeface="Garamond" pitchFamily="18" charset="0"/>
            </a:endParaRPr>
          </a:p>
        </p:txBody>
      </p:sp>
    </p:spTree>
    <p:extLst>
      <p:ext uri="{BB962C8B-B14F-4D97-AF65-F5344CB8AC3E}">
        <p14:creationId xmlns:p14="http://schemas.microsoft.com/office/powerpoint/2010/main" val="89772281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0724">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0723">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0724">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0723">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0724">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0723">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8"/>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9" grpId="0" animBg="1"/>
    </p:bld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235232EA-552E-4F5D-B6CF-35BD2B29D529}" type="slidenum">
              <a:rPr lang="en-US" sz="1600" b="1">
                <a:solidFill>
                  <a:prstClr val="black"/>
                </a:solidFill>
                <a:latin typeface="Calibri" pitchFamily="34" charset="0"/>
              </a:rPr>
              <a:pPr algn="ctr"/>
              <a:t>63</a:t>
            </a:fld>
            <a:endParaRPr lang="en-US" sz="1600" b="1">
              <a:solidFill>
                <a:prstClr val="black"/>
              </a:solidFill>
              <a:latin typeface="Calibri" pitchFamily="34" charset="0"/>
            </a:endParaRPr>
          </a:p>
        </p:txBody>
      </p:sp>
      <p:sp>
        <p:nvSpPr>
          <p:cNvPr id="6" name="Rectangle 4"/>
          <p:cNvSpPr>
            <a:spLocks noChangeArrowheads="1"/>
          </p:cNvSpPr>
          <p:nvPr/>
        </p:nvSpPr>
        <p:spPr bwMode="auto">
          <a:xfrm>
            <a:off x="258763" y="5943600"/>
            <a:ext cx="4108450" cy="685800"/>
          </a:xfrm>
          <a:prstGeom prst="rect">
            <a:avLst/>
          </a:prstGeom>
          <a:solidFill>
            <a:srgbClr val="FFC000"/>
          </a:solidFill>
          <a:ln w="9525">
            <a:noFill/>
            <a:round/>
            <a:headEnd/>
            <a:tailEnd/>
          </a:ln>
        </p:spPr>
        <p:txBody>
          <a:bodyPr lIns="90000" tIns="46800" rIns="90000" bIns="46800" anchor="ctr"/>
          <a:lstStyle/>
          <a:p>
            <a:pPr marL="0" lvl="1" algn="ctr"/>
            <a:r>
              <a:rPr lang="en-US" sz="2000" b="1">
                <a:solidFill>
                  <a:prstClr val="black"/>
                </a:solidFill>
                <a:latin typeface="Garamond" pitchFamily="18" charset="0"/>
              </a:rPr>
              <a:t>Question:  </a:t>
            </a:r>
            <a:r>
              <a:rPr lang="en-US" sz="2000">
                <a:solidFill>
                  <a:prstClr val="black"/>
                </a:solidFill>
                <a:latin typeface="Garamond" pitchFamily="18" charset="0"/>
              </a:rPr>
              <a:t>Which of the above is the best way to get cash for the business? </a:t>
            </a:r>
          </a:p>
        </p:txBody>
      </p:sp>
      <p:sp>
        <p:nvSpPr>
          <p:cNvPr id="32771"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What is cash and how businesses get it</a:t>
            </a:r>
          </a:p>
        </p:txBody>
      </p:sp>
      <p:sp>
        <p:nvSpPr>
          <p:cNvPr id="32772" name="Text Box 2"/>
          <p:cNvSpPr txBox="1">
            <a:spLocks noChangeArrowheads="1"/>
          </p:cNvSpPr>
          <p:nvPr/>
        </p:nvSpPr>
        <p:spPr bwMode="auto">
          <a:xfrm>
            <a:off x="258763" y="1182688"/>
            <a:ext cx="4108450" cy="460851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In business terminology, “Cash” refers to currency notes/coins and bank balance (but not fixed deposits and investments)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A business can get cash from:</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Selling products/services (Operations of the business)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Collecting accounts receivables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By taking loans or investments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Sale of assets</a:t>
            </a:r>
          </a:p>
        </p:txBody>
      </p:sp>
      <p:sp>
        <p:nvSpPr>
          <p:cNvPr id="10" name="Rectangle 4"/>
          <p:cNvSpPr>
            <a:spLocks noChangeArrowheads="1"/>
          </p:cNvSpPr>
          <p:nvPr/>
        </p:nvSpPr>
        <p:spPr bwMode="auto">
          <a:xfrm>
            <a:off x="4724400" y="5943600"/>
            <a:ext cx="4108450" cy="685800"/>
          </a:xfrm>
          <a:prstGeom prst="rect">
            <a:avLst/>
          </a:prstGeom>
          <a:solidFill>
            <a:srgbClr val="FFC000"/>
          </a:solidFill>
          <a:ln w="9525">
            <a:noFill/>
            <a:round/>
            <a:headEnd/>
            <a:tailEnd/>
          </a:ln>
        </p:spPr>
        <p:txBody>
          <a:bodyPr lIns="90000" tIns="46800" rIns="90000" bIns="46800" anchor="ctr"/>
          <a:lstStyle/>
          <a:p>
            <a:pPr marL="0" lvl="1" algn="ctr"/>
            <a:r>
              <a:rPr lang="en-US" sz="2000" dirty="0" err="1">
                <a:solidFill>
                  <a:prstClr val="black"/>
                </a:solidFill>
                <a:latin typeface="Kruti Dev 010" pitchFamily="2" charset="0"/>
              </a:rPr>
              <a:t>iz’u</a:t>
            </a:r>
            <a:r>
              <a:rPr lang="en-US" sz="2000" dirty="0">
                <a:solidFill>
                  <a:prstClr val="black"/>
                </a:solidFill>
                <a:latin typeface="Kruti Dev 010" pitchFamily="2" charset="0"/>
              </a:rPr>
              <a:t>% </a:t>
            </a:r>
            <a:r>
              <a:rPr lang="en-US" sz="2000" dirty="0" err="1">
                <a:solidFill>
                  <a:prstClr val="black"/>
                </a:solidFill>
                <a:latin typeface="Kruti Dev 010" pitchFamily="2" charset="0"/>
              </a:rPr>
              <a:t>mijksDr</a:t>
            </a:r>
            <a:r>
              <a:rPr lang="en-US" sz="2000" dirty="0">
                <a:solidFill>
                  <a:prstClr val="black"/>
                </a:solidFill>
                <a:latin typeface="Kruti Dev 010" pitchFamily="2" charset="0"/>
              </a:rPr>
              <a:t> </a:t>
            </a:r>
            <a:r>
              <a:rPr lang="en-US" sz="2000" dirty="0" err="1">
                <a:solidFill>
                  <a:prstClr val="black"/>
                </a:solidFill>
                <a:latin typeface="Kruti Dev 010" pitchFamily="2" charset="0"/>
              </a:rPr>
              <a:t>esa</a:t>
            </a:r>
            <a:r>
              <a:rPr lang="en-US" sz="2000" dirty="0">
                <a:solidFill>
                  <a:prstClr val="black"/>
                </a:solidFill>
                <a:latin typeface="Kruti Dev 010" pitchFamily="2" charset="0"/>
              </a:rPr>
              <a:t> </a:t>
            </a:r>
            <a:r>
              <a:rPr lang="en-US" sz="2000" dirty="0" err="1">
                <a:solidFill>
                  <a:prstClr val="black"/>
                </a:solidFill>
                <a:latin typeface="Kruti Dev 010" pitchFamily="2" charset="0"/>
              </a:rPr>
              <a:t>ls</a:t>
            </a:r>
            <a:r>
              <a:rPr lang="en-US" sz="2000" dirty="0">
                <a:solidFill>
                  <a:prstClr val="black"/>
                </a:solidFill>
                <a:latin typeface="Kruti Dev 010" pitchFamily="2" charset="0"/>
              </a:rPr>
              <a:t> </a:t>
            </a:r>
            <a:r>
              <a:rPr lang="en-US" sz="2000" dirty="0" err="1">
                <a:solidFill>
                  <a:prstClr val="black"/>
                </a:solidFill>
                <a:latin typeface="Kruti Dev 010" pitchFamily="2" charset="0"/>
              </a:rPr>
              <a:t>D;k</a:t>
            </a:r>
            <a:r>
              <a:rPr lang="en-US" sz="2000" dirty="0">
                <a:solidFill>
                  <a:prstClr val="black"/>
                </a:solidFill>
                <a:latin typeface="Kruti Dev 010" pitchFamily="2" charset="0"/>
              </a:rPr>
              <a:t> </a:t>
            </a:r>
            <a:r>
              <a:rPr lang="en-US" sz="2000" dirty="0" err="1">
                <a:solidFill>
                  <a:prstClr val="black"/>
                </a:solidFill>
                <a:latin typeface="Kruti Dev 010" pitchFamily="2" charset="0"/>
              </a:rPr>
              <a:t>O;kikj</a:t>
            </a:r>
            <a:r>
              <a:rPr lang="en-US" sz="2000" dirty="0">
                <a:solidFill>
                  <a:prstClr val="black"/>
                </a:solidFill>
                <a:latin typeface="Kruti Dev 010" pitchFamily="2" charset="0"/>
              </a:rPr>
              <a:t> ds </a:t>
            </a:r>
            <a:r>
              <a:rPr lang="en-US" sz="2000" dirty="0" err="1">
                <a:solidFill>
                  <a:prstClr val="black"/>
                </a:solidFill>
                <a:latin typeface="Kruti Dev 010" pitchFamily="2" charset="0"/>
              </a:rPr>
              <a:t>fy</a:t>
            </a:r>
            <a:r>
              <a:rPr lang="en-US" sz="2000" dirty="0">
                <a:solidFill>
                  <a:prstClr val="black"/>
                </a:solidFill>
                <a:latin typeface="Kruti Dev 010" pitchFamily="2" charset="0"/>
              </a:rPr>
              <a:t>, </a:t>
            </a:r>
            <a:r>
              <a:rPr lang="en-US" sz="2000" dirty="0" err="1">
                <a:solidFill>
                  <a:prstClr val="black"/>
                </a:solidFill>
                <a:latin typeface="Kruti Dev 010" pitchFamily="2" charset="0"/>
              </a:rPr>
              <a:t>udn</a:t>
            </a:r>
            <a:r>
              <a:rPr lang="en-US" sz="2000" dirty="0">
                <a:solidFill>
                  <a:prstClr val="black"/>
                </a:solidFill>
                <a:latin typeface="Kruti Dev 010" pitchFamily="2" charset="0"/>
              </a:rPr>
              <a:t> </a:t>
            </a:r>
            <a:r>
              <a:rPr lang="en-US" sz="2000" dirty="0" err="1">
                <a:solidFill>
                  <a:prstClr val="black"/>
                </a:solidFill>
                <a:latin typeface="Kruti Dev 010" pitchFamily="2" charset="0"/>
              </a:rPr>
              <a:t>izkIr</a:t>
            </a:r>
            <a:r>
              <a:rPr lang="en-US" sz="2000" dirty="0">
                <a:solidFill>
                  <a:prstClr val="black"/>
                </a:solidFill>
                <a:latin typeface="Kruti Dev 010" pitchFamily="2" charset="0"/>
              </a:rPr>
              <a:t> </a:t>
            </a:r>
            <a:r>
              <a:rPr lang="en-US" sz="2000" dirty="0" err="1">
                <a:solidFill>
                  <a:prstClr val="black"/>
                </a:solidFill>
                <a:latin typeface="Kruti Dev 010" pitchFamily="2" charset="0"/>
              </a:rPr>
              <a:t>djus</a:t>
            </a:r>
            <a:r>
              <a:rPr lang="en-US" sz="2000" dirty="0">
                <a:solidFill>
                  <a:prstClr val="black"/>
                </a:solidFill>
                <a:latin typeface="Kruti Dev 010" pitchFamily="2" charset="0"/>
              </a:rPr>
              <a:t> </a:t>
            </a:r>
            <a:r>
              <a:rPr lang="en-US" sz="2000" dirty="0" err="1">
                <a:solidFill>
                  <a:prstClr val="black"/>
                </a:solidFill>
                <a:latin typeface="Kruti Dev 010" pitchFamily="2" charset="0"/>
              </a:rPr>
              <a:t>dk</a:t>
            </a:r>
            <a:r>
              <a:rPr lang="en-US" sz="2000" dirty="0">
                <a:solidFill>
                  <a:prstClr val="black"/>
                </a:solidFill>
                <a:latin typeface="Kruti Dev 010" pitchFamily="2" charset="0"/>
              </a:rPr>
              <a:t> </a:t>
            </a:r>
            <a:r>
              <a:rPr lang="en-US" sz="2000" dirty="0" err="1">
                <a:solidFill>
                  <a:prstClr val="black"/>
                </a:solidFill>
                <a:latin typeface="Kruti Dev 010" pitchFamily="2" charset="0"/>
              </a:rPr>
              <a:t>loksZRre</a:t>
            </a:r>
            <a:r>
              <a:rPr lang="en-US" sz="2000" dirty="0">
                <a:solidFill>
                  <a:prstClr val="black"/>
                </a:solidFill>
                <a:latin typeface="Kruti Dev 010" pitchFamily="2" charset="0"/>
              </a:rPr>
              <a:t> </a:t>
            </a:r>
            <a:r>
              <a:rPr lang="en-US" sz="2000" dirty="0" err="1">
                <a:solidFill>
                  <a:prstClr val="black"/>
                </a:solidFill>
                <a:latin typeface="Kruti Dev 010" pitchFamily="2" charset="0"/>
              </a:rPr>
              <a:t>rjhdk</a:t>
            </a:r>
            <a:r>
              <a:rPr lang="en-US" sz="2000" dirty="0">
                <a:solidFill>
                  <a:prstClr val="black"/>
                </a:solidFill>
                <a:latin typeface="Kruti Dev 010" pitchFamily="2" charset="0"/>
              </a:rPr>
              <a:t> </a:t>
            </a:r>
            <a:r>
              <a:rPr lang="en-US" sz="2000" dirty="0" err="1">
                <a:solidFill>
                  <a:prstClr val="black"/>
                </a:solidFill>
                <a:latin typeface="Kruti Dev 010" pitchFamily="2" charset="0"/>
              </a:rPr>
              <a:t>gS</a:t>
            </a:r>
            <a:r>
              <a:rPr lang="en-US" sz="2000" dirty="0">
                <a:solidFill>
                  <a:prstClr val="black"/>
                </a:solidFill>
                <a:latin typeface="Kruti Dev 010" pitchFamily="2" charset="0"/>
              </a:rPr>
              <a:t>\</a:t>
            </a:r>
          </a:p>
        </p:txBody>
      </p:sp>
      <p:sp>
        <p:nvSpPr>
          <p:cNvPr id="32774" name="Text Box 1"/>
          <p:cNvSpPr txBox="1">
            <a:spLocks noChangeArrowheads="1"/>
          </p:cNvSpPr>
          <p:nvPr/>
        </p:nvSpPr>
        <p:spPr bwMode="auto">
          <a:xfrm>
            <a:off x="472440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udn D;k gS vkSj fdlh O;kikj dks ;g dSls feyrk gS</a:t>
            </a:r>
          </a:p>
        </p:txBody>
      </p:sp>
      <p:sp>
        <p:nvSpPr>
          <p:cNvPr id="32775" name="Text Box 2"/>
          <p:cNvSpPr txBox="1">
            <a:spLocks noChangeArrowheads="1"/>
          </p:cNvSpPr>
          <p:nvPr/>
        </p:nvSpPr>
        <p:spPr bwMode="auto">
          <a:xfrm>
            <a:off x="4724400" y="1182688"/>
            <a:ext cx="4108450" cy="4608512"/>
          </a:xfrm>
          <a:prstGeom prst="rect">
            <a:avLst/>
          </a:prstGeom>
          <a:noFill/>
          <a:ln w="9525">
            <a:solidFill>
              <a:srgbClr val="000000"/>
            </a:solidFill>
            <a:round/>
            <a:headEnd/>
            <a:tailEnd/>
          </a:ln>
        </p:spPr>
        <p:txBody>
          <a:bodyPr lIns="82945" tIns="41473" rIns="82945" bIns="41473"/>
          <a:lstStyle/>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400" dirty="0" err="1">
                <a:solidFill>
                  <a:srgbClr val="000000"/>
                </a:solidFill>
                <a:latin typeface="Kruti Dev 010" pitchFamily="2" charset="0"/>
              </a:rPr>
              <a:t>O;kikj</a:t>
            </a:r>
            <a:r>
              <a:rPr lang="en-US" sz="2400" dirty="0">
                <a:solidFill>
                  <a:srgbClr val="000000"/>
                </a:solidFill>
                <a:latin typeface="Kruti Dev 010" pitchFamily="2" charset="0"/>
              </a:rPr>
              <a:t> dh '</a:t>
            </a:r>
            <a:r>
              <a:rPr lang="en-US" sz="2400" dirty="0" err="1">
                <a:solidFill>
                  <a:srgbClr val="000000"/>
                </a:solidFill>
                <a:latin typeface="Kruti Dev 010" pitchFamily="2" charset="0"/>
              </a:rPr>
              <a:t>kCnkoyh</a:t>
            </a:r>
            <a:r>
              <a:rPr lang="en-US" sz="2400" dirty="0">
                <a:solidFill>
                  <a:srgbClr val="000000"/>
                </a:solidFill>
                <a:latin typeface="Kruti Dev 010" pitchFamily="2" charset="0"/>
              </a:rPr>
              <a:t> </a:t>
            </a:r>
            <a:r>
              <a:rPr lang="en-US" sz="2400" dirty="0" err="1">
                <a:solidFill>
                  <a:srgbClr val="000000"/>
                </a:solidFill>
                <a:latin typeface="Kruti Dev 010" pitchFamily="2" charset="0"/>
              </a:rPr>
              <a:t>esa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udn</a:t>
            </a:r>
            <a:r>
              <a:rPr lang="en-US" sz="2400" dirty="0">
                <a:solidFill>
                  <a:srgbClr val="000000"/>
                </a:solidFill>
                <a:latin typeface="Kruti Dev 010" pitchFamily="2" charset="0"/>
              </a:rPr>
              <a:t>* ls </a:t>
            </a:r>
            <a:r>
              <a:rPr lang="en-US" sz="2400" dirty="0" err="1">
                <a:solidFill>
                  <a:srgbClr val="000000"/>
                </a:solidFill>
                <a:latin typeface="Kruti Dev 010" pitchFamily="2" charset="0"/>
              </a:rPr>
              <a:t>vFkZ</a:t>
            </a:r>
            <a:r>
              <a:rPr lang="en-US" sz="2400" dirty="0">
                <a:solidFill>
                  <a:srgbClr val="000000"/>
                </a:solidFill>
                <a:latin typeface="Kruti Dev 010" pitchFamily="2" charset="0"/>
              </a:rPr>
              <a:t> </a:t>
            </a:r>
            <a:r>
              <a:rPr lang="en-US" sz="2400" dirty="0" err="1">
                <a:solidFill>
                  <a:srgbClr val="000000"/>
                </a:solidFill>
                <a:latin typeface="Kruti Dev 010" pitchFamily="2" charset="0"/>
              </a:rPr>
              <a:t>gS</a:t>
            </a:r>
            <a:r>
              <a:rPr lang="en-US" sz="2400" dirty="0">
                <a:solidFill>
                  <a:srgbClr val="000000"/>
                </a:solidFill>
                <a:latin typeface="Kruti Dev 010" pitchFamily="2" charset="0"/>
              </a:rPr>
              <a:t>  </a:t>
            </a:r>
            <a:r>
              <a:rPr lang="en-US" sz="2400" dirty="0" err="1">
                <a:solidFill>
                  <a:srgbClr val="000000"/>
                </a:solidFill>
                <a:latin typeface="Kruti Dev 010" pitchFamily="2" charset="0"/>
              </a:rPr>
              <a:t>eqnzk</a:t>
            </a:r>
            <a:r>
              <a:rPr lang="en-US" sz="2400" dirty="0">
                <a:solidFill>
                  <a:srgbClr val="000000"/>
                </a:solidFill>
                <a:latin typeface="Kruti Dev 010" pitchFamily="2" charset="0"/>
              </a:rPr>
              <a:t> ds </a:t>
            </a:r>
            <a:r>
              <a:rPr lang="en-US" sz="2400" dirty="0" err="1">
                <a:solidFill>
                  <a:srgbClr val="000000"/>
                </a:solidFill>
                <a:latin typeface="Kruti Dev 010" pitchFamily="2" charset="0"/>
              </a:rPr>
              <a:t>uksV@flDds</a:t>
            </a:r>
            <a:r>
              <a:rPr lang="en-US" sz="2400" dirty="0">
                <a:solidFill>
                  <a:srgbClr val="000000"/>
                </a:solidFill>
                <a:latin typeface="Kruti Dev 010" pitchFamily="2" charset="0"/>
              </a:rPr>
              <a:t> </a:t>
            </a:r>
            <a:r>
              <a:rPr lang="en-US" sz="2400" dirty="0" err="1">
                <a:solidFill>
                  <a:srgbClr val="000000"/>
                </a:solidFill>
                <a:latin typeface="Kruti Dev 010" pitchFamily="2" charset="0"/>
              </a:rPr>
              <a:t>rFkk</a:t>
            </a:r>
            <a:r>
              <a:rPr lang="en-US" sz="2400" dirty="0">
                <a:solidFill>
                  <a:srgbClr val="000000"/>
                </a:solidFill>
                <a:latin typeface="Kruti Dev 010" pitchFamily="2" charset="0"/>
              </a:rPr>
              <a:t> </a:t>
            </a:r>
            <a:r>
              <a:rPr lang="en-US" sz="2400" dirty="0" err="1">
                <a:solidFill>
                  <a:srgbClr val="000000"/>
                </a:solidFill>
                <a:latin typeface="Kruti Dev 010" pitchFamily="2" charset="0"/>
              </a:rPr>
              <a:t>cSad</a:t>
            </a:r>
            <a:r>
              <a:rPr lang="en-US" sz="2400" dirty="0">
                <a:solidFill>
                  <a:srgbClr val="000000"/>
                </a:solidFill>
                <a:latin typeface="Kruti Dev 010" pitchFamily="2" charset="0"/>
              </a:rPr>
              <a:t> </a:t>
            </a:r>
            <a:r>
              <a:rPr lang="en-US" sz="2400" dirty="0" err="1">
                <a:solidFill>
                  <a:srgbClr val="000000"/>
                </a:solidFill>
                <a:latin typeface="Kruti Dev 010" pitchFamily="2" charset="0"/>
              </a:rPr>
              <a:t>esa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cph</a:t>
            </a:r>
            <a:r>
              <a:rPr lang="en-US" sz="2400" dirty="0">
                <a:solidFill>
                  <a:srgbClr val="000000"/>
                </a:solidFill>
                <a:latin typeface="Kruti Dev 010" pitchFamily="2" charset="0"/>
              </a:rPr>
              <a:t> </a:t>
            </a:r>
            <a:r>
              <a:rPr lang="en-US" sz="2400" dirty="0" err="1">
                <a:solidFill>
                  <a:srgbClr val="000000"/>
                </a:solidFill>
                <a:latin typeface="Kruti Dev 010" pitchFamily="2" charset="0"/>
              </a:rPr>
              <a:t>gqbZ</a:t>
            </a:r>
            <a:r>
              <a:rPr lang="en-US" sz="2400" dirty="0">
                <a:solidFill>
                  <a:srgbClr val="000000"/>
                </a:solidFill>
                <a:latin typeface="Kruti Dev 010" pitchFamily="2" charset="0"/>
              </a:rPr>
              <a:t> </a:t>
            </a:r>
            <a:r>
              <a:rPr lang="en-US" sz="2400" dirty="0" err="1">
                <a:solidFill>
                  <a:srgbClr val="000000"/>
                </a:solidFill>
                <a:latin typeface="Kruti Dev 010" pitchFamily="2" charset="0"/>
              </a:rPr>
              <a:t>jde</a:t>
            </a:r>
            <a:r>
              <a:rPr lang="en-US" sz="2400" dirty="0">
                <a:solidFill>
                  <a:srgbClr val="000000"/>
                </a:solidFill>
                <a:latin typeface="Kruti Dev 010" pitchFamily="2" charset="0"/>
              </a:rPr>
              <a:t> ¼lkof/k </a:t>
            </a:r>
            <a:r>
              <a:rPr lang="en-US" sz="2400" dirty="0" err="1">
                <a:solidFill>
                  <a:srgbClr val="000000"/>
                </a:solidFill>
                <a:latin typeface="Kruti Dev 010" pitchFamily="2" charset="0"/>
              </a:rPr>
              <a:t>tek</a:t>
            </a:r>
            <a:r>
              <a:rPr lang="en-US" sz="2400" dirty="0">
                <a:solidFill>
                  <a:srgbClr val="000000"/>
                </a:solidFill>
                <a:latin typeface="Kruti Dev 010" pitchFamily="2" charset="0"/>
              </a:rPr>
              <a:t> </a:t>
            </a:r>
            <a:r>
              <a:rPr lang="en-US" sz="2400" dirty="0" err="1">
                <a:solidFill>
                  <a:srgbClr val="000000"/>
                </a:solidFill>
                <a:latin typeface="Kruti Dev 010" pitchFamily="2" charset="0"/>
              </a:rPr>
              <a:t>rFkk</a:t>
            </a:r>
            <a:r>
              <a:rPr lang="en-US" sz="2400" dirty="0">
                <a:solidFill>
                  <a:srgbClr val="000000"/>
                </a:solidFill>
                <a:latin typeface="Kruti Dev 010" pitchFamily="2" charset="0"/>
              </a:rPr>
              <a:t> </a:t>
            </a:r>
            <a:r>
              <a:rPr lang="hi-IN" dirty="0">
                <a:solidFill>
                  <a:srgbClr val="000000"/>
                </a:solidFill>
                <a:latin typeface="Kruti Dev 010" pitchFamily="2" charset="0"/>
              </a:rPr>
              <a:t>निवेश</a:t>
            </a:r>
            <a:r>
              <a:rPr lang="en-US" sz="2400" dirty="0">
                <a:solidFill>
                  <a:srgbClr val="000000"/>
                </a:solidFill>
                <a:latin typeface="Kruti Dev 010" pitchFamily="2" charset="0"/>
              </a:rPr>
              <a:t> ugha½A </a:t>
            </a:r>
          </a:p>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400" dirty="0">
                <a:solidFill>
                  <a:srgbClr val="000000"/>
                </a:solidFill>
                <a:latin typeface="Kruti Dev 010" pitchFamily="2" charset="0"/>
              </a:rPr>
              <a:t>,d </a:t>
            </a:r>
            <a:r>
              <a:rPr lang="en-US" sz="2400" dirty="0" err="1">
                <a:solidFill>
                  <a:srgbClr val="000000"/>
                </a:solidFill>
                <a:latin typeface="Kruti Dev 010" pitchFamily="2" charset="0"/>
              </a:rPr>
              <a:t>O;kikj</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dks</a:t>
            </a:r>
            <a:r>
              <a:rPr lang="en-US" sz="2400" dirty="0">
                <a:solidFill>
                  <a:srgbClr val="000000"/>
                </a:solidFill>
                <a:latin typeface="Kruti Dev 010" pitchFamily="2" charset="0"/>
              </a:rPr>
              <a:t> </a:t>
            </a:r>
            <a:r>
              <a:rPr lang="en-US" sz="2400" dirty="0" err="1">
                <a:solidFill>
                  <a:srgbClr val="000000"/>
                </a:solidFill>
                <a:latin typeface="Kruti Dev 010" pitchFamily="2" charset="0"/>
              </a:rPr>
              <a:t>fuEu</a:t>
            </a:r>
            <a:r>
              <a:rPr lang="en-US" sz="2400" dirty="0">
                <a:solidFill>
                  <a:srgbClr val="000000"/>
                </a:solidFill>
                <a:latin typeface="Kruti Dev 010" pitchFamily="2" charset="0"/>
              </a:rPr>
              <a:t> </a:t>
            </a:r>
            <a:r>
              <a:rPr lang="en-US" sz="2400" dirty="0" err="1">
                <a:solidFill>
                  <a:srgbClr val="000000"/>
                </a:solidFill>
                <a:latin typeface="Kruti Dev 010" pitchFamily="2" charset="0"/>
              </a:rPr>
              <a:t>rjhdksa</a:t>
            </a:r>
            <a:r>
              <a:rPr lang="en-US" sz="2400" dirty="0">
                <a:solidFill>
                  <a:srgbClr val="000000"/>
                </a:solidFill>
                <a:latin typeface="Kruti Dev 010" pitchFamily="2" charset="0"/>
              </a:rPr>
              <a:t> </a:t>
            </a:r>
            <a:r>
              <a:rPr lang="en-US" sz="2400" dirty="0" err="1">
                <a:solidFill>
                  <a:srgbClr val="000000"/>
                </a:solidFill>
                <a:latin typeface="Kruti Dev 010" pitchFamily="2" charset="0"/>
              </a:rPr>
              <a:t>ls</a:t>
            </a:r>
            <a:r>
              <a:rPr lang="en-US" sz="2400" dirty="0">
                <a:solidFill>
                  <a:srgbClr val="000000"/>
                </a:solidFill>
                <a:latin typeface="Kruti Dev 010" pitchFamily="2" charset="0"/>
              </a:rPr>
              <a:t> </a:t>
            </a:r>
            <a:r>
              <a:rPr lang="en-US" sz="2400" dirty="0" err="1">
                <a:solidFill>
                  <a:srgbClr val="000000"/>
                </a:solidFill>
                <a:latin typeface="Kruti Dev 010" pitchFamily="2" charset="0"/>
              </a:rPr>
              <a:t>udn</a:t>
            </a:r>
            <a:r>
              <a:rPr lang="en-US" sz="2400" dirty="0">
                <a:solidFill>
                  <a:srgbClr val="000000"/>
                </a:solidFill>
                <a:latin typeface="Kruti Dev 010" pitchFamily="2" charset="0"/>
              </a:rPr>
              <a:t> </a:t>
            </a:r>
            <a:r>
              <a:rPr lang="en-US" sz="2400" dirty="0" err="1">
                <a:solidFill>
                  <a:srgbClr val="000000"/>
                </a:solidFill>
                <a:latin typeface="Kruti Dev 010" pitchFamily="2" charset="0"/>
              </a:rPr>
              <a:t>izkIr</a:t>
            </a:r>
            <a:r>
              <a:rPr lang="en-US" sz="2400" dirty="0">
                <a:solidFill>
                  <a:srgbClr val="000000"/>
                </a:solidFill>
                <a:latin typeface="Kruti Dev 010" pitchFamily="2" charset="0"/>
              </a:rPr>
              <a:t> </a:t>
            </a:r>
            <a:r>
              <a:rPr lang="en-US" sz="2400" dirty="0" err="1">
                <a:solidFill>
                  <a:srgbClr val="000000"/>
                </a:solidFill>
                <a:latin typeface="Kruti Dev 010" pitchFamily="2" charset="0"/>
              </a:rPr>
              <a:t>gks</a:t>
            </a:r>
            <a:r>
              <a:rPr lang="en-US" sz="2400" dirty="0">
                <a:solidFill>
                  <a:srgbClr val="000000"/>
                </a:solidFill>
                <a:latin typeface="Kruti Dev 010" pitchFamily="2" charset="0"/>
              </a:rPr>
              <a:t> </a:t>
            </a:r>
            <a:r>
              <a:rPr lang="en-US" sz="2400" dirty="0" err="1">
                <a:solidFill>
                  <a:srgbClr val="000000"/>
                </a:solidFill>
                <a:latin typeface="Kruti Dev 010" pitchFamily="2" charset="0"/>
              </a:rPr>
              <a:t>ldrk</a:t>
            </a:r>
            <a:r>
              <a:rPr lang="en-US" sz="2400" dirty="0">
                <a:solidFill>
                  <a:srgbClr val="000000"/>
                </a:solidFill>
                <a:latin typeface="Kruti Dev 010" pitchFamily="2" charset="0"/>
              </a:rPr>
              <a:t> </a:t>
            </a:r>
            <a:r>
              <a:rPr lang="en-US" sz="2400" dirty="0" err="1">
                <a:solidFill>
                  <a:srgbClr val="000000"/>
                </a:solidFill>
                <a:latin typeface="Kruti Dev 010" pitchFamily="2" charset="0"/>
              </a:rPr>
              <a:t>gS</a:t>
            </a:r>
            <a:r>
              <a:rPr lang="en-US" sz="2400" dirty="0">
                <a:solidFill>
                  <a:srgbClr val="000000"/>
                </a:solidFill>
                <a:latin typeface="Kruti Dev 010" pitchFamily="2" charset="0"/>
              </a:rPr>
              <a:t>%</a:t>
            </a:r>
          </a:p>
          <a:p>
            <a:pPr marL="657225" lvl="1"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	1- </a:t>
            </a:r>
            <a:r>
              <a:rPr lang="en-US" sz="2000" dirty="0" err="1">
                <a:solidFill>
                  <a:srgbClr val="000000"/>
                </a:solidFill>
                <a:latin typeface="Kruti Dev 010" pitchFamily="2" charset="0"/>
              </a:rPr>
              <a:t>mRikn</a:t>
            </a:r>
            <a:r>
              <a:rPr lang="en-US" sz="2000" dirty="0">
                <a:solidFill>
                  <a:srgbClr val="000000"/>
                </a:solidFill>
                <a:latin typeface="Kruti Dev 010" pitchFamily="2" charset="0"/>
              </a:rPr>
              <a:t> @</a:t>
            </a:r>
            <a:r>
              <a:rPr lang="en-US" sz="2000" dirty="0" err="1">
                <a:solidFill>
                  <a:srgbClr val="000000"/>
                </a:solidFill>
                <a:latin typeface="Kruti Dev 010" pitchFamily="2" charset="0"/>
              </a:rPr>
              <a:t>lsokvksa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cspus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ls</a:t>
            </a:r>
            <a:r>
              <a:rPr lang="en-US" sz="2000" dirty="0">
                <a:solidFill>
                  <a:srgbClr val="000000"/>
                </a:solidFill>
                <a:latin typeface="Kruti Dev 010" pitchFamily="2" charset="0"/>
              </a:rPr>
              <a:t> ¼O;kikj </a:t>
            </a:r>
            <a:r>
              <a:rPr lang="en-US" sz="2000" dirty="0" err="1">
                <a:solidFill>
                  <a:srgbClr val="000000"/>
                </a:solidFill>
                <a:latin typeface="Kruti Dev 010" pitchFamily="2" charset="0"/>
              </a:rPr>
              <a:t>ds</a:t>
            </a:r>
            <a:r>
              <a:rPr lang="en-US" sz="2000" dirty="0">
                <a:solidFill>
                  <a:srgbClr val="000000"/>
                </a:solidFill>
                <a:latin typeface="Kruti Dev 010" pitchFamily="2" charset="0"/>
              </a:rPr>
              <a:t> </a:t>
            </a:r>
            <a:r>
              <a:rPr lang="en-US" sz="2000" dirty="0" err="1">
                <a:solidFill>
                  <a:srgbClr val="000000"/>
                </a:solidFill>
                <a:latin typeface="Kruti Dev 010" pitchFamily="2" charset="0"/>
              </a:rPr>
              <a:t>ifjpkyu</a:t>
            </a:r>
            <a:r>
              <a:rPr lang="en-US" sz="2000" dirty="0">
                <a:solidFill>
                  <a:srgbClr val="000000"/>
                </a:solidFill>
                <a:latin typeface="Kruti Dev 010" pitchFamily="2" charset="0"/>
              </a:rPr>
              <a:t> ½ </a:t>
            </a:r>
          </a:p>
          <a:p>
            <a:pPr marL="657225" lvl="1"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	2- </a:t>
            </a:r>
            <a:r>
              <a:rPr lang="en-US" sz="2000" dirty="0" err="1">
                <a:solidFill>
                  <a:srgbClr val="000000"/>
                </a:solidFill>
                <a:latin typeface="Kruti Dev 010" pitchFamily="2" charset="0"/>
              </a:rPr>
              <a:t>ysunkjh</a:t>
            </a:r>
            <a:r>
              <a:rPr lang="en-US" sz="2000" dirty="0">
                <a:solidFill>
                  <a:srgbClr val="000000"/>
                </a:solidFill>
                <a:latin typeface="Kruti Dev 010" pitchFamily="2" charset="0"/>
              </a:rPr>
              <a:t> </a:t>
            </a:r>
            <a:r>
              <a:rPr lang="en-US" sz="2000" dirty="0" err="1">
                <a:solidFill>
                  <a:srgbClr val="000000"/>
                </a:solidFill>
                <a:latin typeface="Kruti Dev 010" pitchFamily="2" charset="0"/>
              </a:rPr>
              <a:t>ys</a:t>
            </a:r>
            <a:r>
              <a:rPr lang="en-US" sz="2000" dirty="0">
                <a:solidFill>
                  <a:srgbClr val="000000"/>
                </a:solidFill>
                <a:latin typeface="Kruti Dev 010" pitchFamily="2" charset="0"/>
              </a:rPr>
              <a:t>[</a:t>
            </a:r>
            <a:r>
              <a:rPr lang="en-US" sz="2000" dirty="0" err="1">
                <a:solidFill>
                  <a:srgbClr val="000000"/>
                </a:solidFill>
                <a:latin typeface="Kruti Dev 010" pitchFamily="2" charset="0"/>
              </a:rPr>
              <a:t>kksa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,d= </a:t>
            </a:r>
            <a:r>
              <a:rPr lang="en-US" sz="2000" dirty="0" err="1">
                <a:solidFill>
                  <a:srgbClr val="000000"/>
                </a:solidFill>
                <a:latin typeface="Kruti Dev 010" pitchFamily="2" charset="0"/>
              </a:rPr>
              <a:t>dj</a:t>
            </a:r>
            <a:endParaRPr lang="en-US" sz="2000" dirty="0">
              <a:solidFill>
                <a:srgbClr val="000000"/>
              </a:solidFill>
              <a:latin typeface="Kruti Dev 010" pitchFamily="2" charset="0"/>
            </a:endParaRPr>
          </a:p>
          <a:p>
            <a:pPr marL="657225" lvl="1"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	3- </a:t>
            </a:r>
            <a:r>
              <a:rPr lang="hi-IN" sz="1600" dirty="0">
                <a:solidFill>
                  <a:srgbClr val="000000"/>
                </a:solidFill>
                <a:latin typeface="Kruti Dev 010" pitchFamily="2" charset="0"/>
              </a:rPr>
              <a:t>निवेश</a:t>
            </a:r>
            <a:r>
              <a:rPr lang="en-US" sz="2000" dirty="0">
                <a:solidFill>
                  <a:srgbClr val="000000"/>
                </a:solidFill>
                <a:latin typeface="Kruti Dev 010" pitchFamily="2" charset="0"/>
              </a:rPr>
              <a:t> ;k _.k </a:t>
            </a:r>
            <a:r>
              <a:rPr lang="en-US" sz="2000" dirty="0" err="1">
                <a:solidFill>
                  <a:srgbClr val="000000"/>
                </a:solidFill>
                <a:latin typeface="Kruti Dev 010" pitchFamily="2" charset="0"/>
              </a:rPr>
              <a:t>ysdj</a:t>
            </a:r>
            <a:endParaRPr lang="en-US" sz="2000" dirty="0">
              <a:solidFill>
                <a:srgbClr val="000000"/>
              </a:solidFill>
              <a:latin typeface="Kruti Dev 010" pitchFamily="2" charset="0"/>
            </a:endParaRPr>
          </a:p>
          <a:p>
            <a:pPr marL="657225" lvl="1"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latin typeface="Kruti Dev 010" pitchFamily="2" charset="0"/>
              </a:rPr>
              <a:t>	4- </a:t>
            </a:r>
            <a:r>
              <a:rPr lang="en-US" sz="2000" dirty="0" err="1">
                <a:solidFill>
                  <a:srgbClr val="000000"/>
                </a:solidFill>
                <a:latin typeface="Kruti Dev 010" pitchFamily="2" charset="0"/>
              </a:rPr>
              <a:t>ifjlEifRr;ksa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dks</a:t>
            </a:r>
            <a:r>
              <a:rPr lang="en-US" sz="2000" dirty="0">
                <a:solidFill>
                  <a:srgbClr val="000000"/>
                </a:solidFill>
                <a:latin typeface="Kruti Dev 010" pitchFamily="2" charset="0"/>
              </a:rPr>
              <a:t> </a:t>
            </a:r>
            <a:r>
              <a:rPr lang="en-US" sz="2000" dirty="0" err="1">
                <a:solidFill>
                  <a:srgbClr val="000000"/>
                </a:solidFill>
                <a:latin typeface="Kruti Dev 010" pitchFamily="2" charset="0"/>
              </a:rPr>
              <a:t>csp</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a:t>
            </a:r>
            <a:endParaRPr lang="en-US" sz="2000" dirty="0">
              <a:solidFill>
                <a:srgbClr val="000000"/>
              </a:solidFill>
              <a:latin typeface="Kruti Dev 010" pitchFamily="2" charset="0"/>
            </a:endParaRPr>
          </a:p>
        </p:txBody>
      </p:sp>
    </p:spTree>
    <p:extLst>
      <p:ext uri="{BB962C8B-B14F-4D97-AF65-F5344CB8AC3E}">
        <p14:creationId xmlns:p14="http://schemas.microsoft.com/office/powerpoint/2010/main" val="209789390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277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2775">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2772">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2775">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2772">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32775">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2772">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32775">
                                            <p:txEl>
                                              <p:pRg st="3" end="3"/>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32772">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32775">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32772">
                                            <p:txEl>
                                              <p:pRg st="5" end="5"/>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32775">
                                            <p:txEl>
                                              <p:pRg st="5" end="5"/>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6"/>
                                        </p:tgtEl>
                                        <p:attrNameLst>
                                          <p:attrName>style.visibility</p:attrName>
                                        </p:attrNameLst>
                                      </p:cBhvr>
                                      <p:to>
                                        <p:strVal val="visible"/>
                                      </p:to>
                                    </p:set>
                                  </p:childTnLst>
                                </p:cTn>
                              </p:par>
                              <p:par>
                                <p:cTn id="39" presetID="1" presetClass="entr" presetSubtype="0" fill="hold" grpId="0" nodeType="withEffect">
                                  <p:stCondLst>
                                    <p:cond delay="0"/>
                                  </p:stCondLst>
                                  <p:childTnLst>
                                    <p:set>
                                      <p:cBhvr>
                                        <p:cTn id="40"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10" grpId="0" animBg="1"/>
    </p:bld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r>
              <a:rPr lang="hi-IN" sz="1600" b="1">
                <a:solidFill>
                  <a:prstClr val="black"/>
                </a:solidFill>
                <a:latin typeface="Calibri" pitchFamily="34" charset="0"/>
              </a:rPr>
              <a:t>श</a:t>
            </a:r>
            <a:endParaRPr lang="en-US" sz="1600" b="1">
              <a:solidFill>
                <a:prstClr val="black"/>
              </a:solidFill>
              <a:latin typeface="Calibri" pitchFamily="34" charset="0"/>
            </a:endParaRPr>
          </a:p>
        </p:txBody>
      </p:sp>
      <p:sp>
        <p:nvSpPr>
          <p:cNvPr id="6" name="Rectangle 4"/>
          <p:cNvSpPr>
            <a:spLocks noChangeArrowheads="1"/>
          </p:cNvSpPr>
          <p:nvPr/>
        </p:nvSpPr>
        <p:spPr bwMode="auto">
          <a:xfrm>
            <a:off x="206375" y="4429539"/>
            <a:ext cx="4160838" cy="1143000"/>
          </a:xfrm>
          <a:prstGeom prst="rect">
            <a:avLst/>
          </a:prstGeom>
          <a:solidFill>
            <a:srgbClr val="FFC000"/>
          </a:solidFill>
          <a:ln w="9525">
            <a:noFill/>
            <a:round/>
            <a:headEnd/>
            <a:tailEnd/>
          </a:ln>
        </p:spPr>
        <p:txBody>
          <a:bodyPr lIns="90000" tIns="46800" rIns="90000" bIns="46800" anchor="ctr"/>
          <a:lstStyle/>
          <a:p>
            <a:pPr marL="0" lvl="1" algn="ctr"/>
            <a:r>
              <a:rPr lang="en-US" sz="2000" b="1" dirty="0">
                <a:solidFill>
                  <a:prstClr val="black"/>
                </a:solidFill>
                <a:latin typeface="Garamond" pitchFamily="18" charset="0"/>
              </a:rPr>
              <a:t>Question:  </a:t>
            </a:r>
            <a:r>
              <a:rPr lang="en-US" sz="2000" dirty="0">
                <a:solidFill>
                  <a:prstClr val="black"/>
                </a:solidFill>
                <a:latin typeface="Garamond" pitchFamily="18" charset="0"/>
              </a:rPr>
              <a:t>Can we say that any of the above ways are not desirable?</a:t>
            </a:r>
          </a:p>
        </p:txBody>
      </p:sp>
      <p:sp>
        <p:nvSpPr>
          <p:cNvPr id="33795"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What is cash and how businesses spends it</a:t>
            </a:r>
          </a:p>
        </p:txBody>
      </p:sp>
      <p:sp>
        <p:nvSpPr>
          <p:cNvPr id="33796" name="Text Box 2"/>
          <p:cNvSpPr txBox="1">
            <a:spLocks noChangeArrowheads="1"/>
          </p:cNvSpPr>
          <p:nvPr/>
        </p:nvSpPr>
        <p:spPr bwMode="auto">
          <a:xfrm>
            <a:off x="258763" y="1182688"/>
            <a:ext cx="4108450" cy="323691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A business can spend cash on:</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Payment for raw materials, salaries, etc. (Operations of the business)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Payments for purchase of assets such as machinery</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Paying off accounts payables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Payments for interest and to settle loans, dividends to investors, etc.</a:t>
            </a:r>
            <a:endParaRPr lang="en-GB" sz="1600" dirty="0">
              <a:solidFill>
                <a:srgbClr val="000000"/>
              </a:solidFill>
            </a:endParaRPr>
          </a:p>
        </p:txBody>
      </p:sp>
      <p:sp>
        <p:nvSpPr>
          <p:cNvPr id="10" name="Rectangle 4"/>
          <p:cNvSpPr>
            <a:spLocks noChangeArrowheads="1"/>
          </p:cNvSpPr>
          <p:nvPr/>
        </p:nvSpPr>
        <p:spPr bwMode="auto">
          <a:xfrm>
            <a:off x="4724400" y="4840288"/>
            <a:ext cx="4160838" cy="1027112"/>
          </a:xfrm>
          <a:prstGeom prst="rect">
            <a:avLst/>
          </a:prstGeom>
          <a:solidFill>
            <a:srgbClr val="FFC000"/>
          </a:solidFill>
          <a:ln w="9525">
            <a:noFill/>
            <a:round/>
            <a:headEnd/>
            <a:tailEnd/>
          </a:ln>
        </p:spPr>
        <p:txBody>
          <a:bodyPr lIns="90000" tIns="46800" rIns="90000" bIns="46800" anchor="ctr"/>
          <a:lstStyle/>
          <a:p>
            <a:pPr marL="0" lvl="1" algn="ctr"/>
            <a:r>
              <a:rPr lang="hi-IN" sz="1600" b="1" dirty="0">
                <a:solidFill>
                  <a:prstClr val="black"/>
                </a:solidFill>
                <a:latin typeface="Kruti Dev 010" pitchFamily="2" charset="0"/>
              </a:rPr>
              <a:t>प्रश्न </a:t>
            </a:r>
            <a:r>
              <a:rPr lang="en-US" dirty="0" err="1">
                <a:solidFill>
                  <a:prstClr val="black"/>
                </a:solidFill>
                <a:latin typeface="Kruti Dev 010" pitchFamily="2" charset="0"/>
              </a:rPr>
              <a:t>D;k</a:t>
            </a:r>
            <a:r>
              <a:rPr lang="en-US" dirty="0">
                <a:solidFill>
                  <a:prstClr val="black"/>
                </a:solidFill>
                <a:latin typeface="Kruti Dev 010" pitchFamily="2" charset="0"/>
              </a:rPr>
              <a:t> </a:t>
            </a:r>
            <a:r>
              <a:rPr lang="en-US" dirty="0" err="1">
                <a:solidFill>
                  <a:prstClr val="black"/>
                </a:solidFill>
                <a:latin typeface="Kruti Dev 010" pitchFamily="2" charset="0"/>
              </a:rPr>
              <a:t>ge</a:t>
            </a:r>
            <a:r>
              <a:rPr lang="en-US" dirty="0">
                <a:solidFill>
                  <a:prstClr val="black"/>
                </a:solidFill>
                <a:latin typeface="Kruti Dev 010" pitchFamily="2" charset="0"/>
              </a:rPr>
              <a:t> ;g dg </a:t>
            </a:r>
            <a:r>
              <a:rPr lang="en-US" dirty="0" err="1">
                <a:solidFill>
                  <a:prstClr val="black"/>
                </a:solidFill>
                <a:latin typeface="Kruti Dev 010" pitchFamily="2" charset="0"/>
              </a:rPr>
              <a:t>ldrs</a:t>
            </a:r>
            <a:r>
              <a:rPr lang="en-US" dirty="0">
                <a:solidFill>
                  <a:prstClr val="black"/>
                </a:solidFill>
                <a:latin typeface="Kruti Dev 010" pitchFamily="2" charset="0"/>
              </a:rPr>
              <a:t> </a:t>
            </a:r>
            <a:r>
              <a:rPr lang="en-US" dirty="0" err="1">
                <a:solidFill>
                  <a:prstClr val="black"/>
                </a:solidFill>
                <a:latin typeface="Kruti Dev 010" pitchFamily="2" charset="0"/>
              </a:rPr>
              <a:t>gSa</a:t>
            </a:r>
            <a:r>
              <a:rPr lang="en-US" dirty="0">
                <a:solidFill>
                  <a:prstClr val="black"/>
                </a:solidFill>
                <a:latin typeface="Kruti Dev 010" pitchFamily="2" charset="0"/>
              </a:rPr>
              <a:t> </a:t>
            </a:r>
            <a:r>
              <a:rPr lang="en-US" dirty="0" err="1">
                <a:solidFill>
                  <a:prstClr val="black"/>
                </a:solidFill>
                <a:latin typeface="Kruti Dev 010" pitchFamily="2" charset="0"/>
              </a:rPr>
              <a:t>fd</a:t>
            </a:r>
            <a:r>
              <a:rPr lang="en-US" dirty="0">
                <a:solidFill>
                  <a:prstClr val="black"/>
                </a:solidFill>
                <a:latin typeface="Kruti Dev 010" pitchFamily="2" charset="0"/>
              </a:rPr>
              <a:t> </a:t>
            </a:r>
            <a:r>
              <a:rPr lang="en-US" dirty="0" err="1">
                <a:solidFill>
                  <a:prstClr val="black"/>
                </a:solidFill>
                <a:latin typeface="Kruti Dev 010" pitchFamily="2" charset="0"/>
              </a:rPr>
              <a:t>mijksDr</a:t>
            </a:r>
            <a:r>
              <a:rPr lang="en-US" dirty="0">
                <a:solidFill>
                  <a:prstClr val="black"/>
                </a:solidFill>
                <a:latin typeface="Kruti Dev 010" pitchFamily="2" charset="0"/>
              </a:rPr>
              <a:t> </a:t>
            </a:r>
            <a:r>
              <a:rPr lang="en-US" dirty="0" err="1">
                <a:solidFill>
                  <a:prstClr val="black"/>
                </a:solidFill>
                <a:latin typeface="Kruti Dev 010" pitchFamily="2" charset="0"/>
              </a:rPr>
              <a:t>rjhdksa</a:t>
            </a:r>
            <a:r>
              <a:rPr lang="en-US" dirty="0">
                <a:solidFill>
                  <a:prstClr val="black"/>
                </a:solidFill>
                <a:latin typeface="Kruti Dev 010" pitchFamily="2" charset="0"/>
              </a:rPr>
              <a:t> </a:t>
            </a:r>
            <a:r>
              <a:rPr lang="en-US" dirty="0" err="1">
                <a:solidFill>
                  <a:prstClr val="black"/>
                </a:solidFill>
                <a:latin typeface="Kruti Dev 010" pitchFamily="2" charset="0"/>
              </a:rPr>
              <a:t>esa</a:t>
            </a:r>
            <a:r>
              <a:rPr lang="en-US" dirty="0">
                <a:solidFill>
                  <a:prstClr val="black"/>
                </a:solidFill>
                <a:latin typeface="Kruti Dev 010" pitchFamily="2" charset="0"/>
              </a:rPr>
              <a:t> ls </a:t>
            </a:r>
            <a:r>
              <a:rPr lang="en-US" dirty="0" err="1">
                <a:solidFill>
                  <a:prstClr val="black"/>
                </a:solidFill>
                <a:latin typeface="Kruti Dev 010" pitchFamily="2" charset="0"/>
              </a:rPr>
              <a:t>dksbZ</a:t>
            </a:r>
            <a:r>
              <a:rPr lang="en-US" dirty="0">
                <a:solidFill>
                  <a:prstClr val="black"/>
                </a:solidFill>
                <a:latin typeface="Kruti Dev 010" pitchFamily="2" charset="0"/>
              </a:rPr>
              <a:t> </a:t>
            </a:r>
            <a:r>
              <a:rPr lang="en-US" dirty="0" err="1">
                <a:solidFill>
                  <a:prstClr val="black"/>
                </a:solidFill>
                <a:latin typeface="Kruti Dev 010" pitchFamily="2" charset="0"/>
              </a:rPr>
              <a:t>Hkh</a:t>
            </a:r>
            <a:r>
              <a:rPr lang="en-US" dirty="0">
                <a:solidFill>
                  <a:prstClr val="black"/>
                </a:solidFill>
                <a:latin typeface="Kruti Dev 010" pitchFamily="2" charset="0"/>
              </a:rPr>
              <a:t> </a:t>
            </a:r>
            <a:r>
              <a:rPr lang="en-US" dirty="0" err="1">
                <a:solidFill>
                  <a:prstClr val="black"/>
                </a:solidFill>
                <a:latin typeface="Kruti Dev 010" pitchFamily="2" charset="0"/>
              </a:rPr>
              <a:t>okaNuh</a:t>
            </a:r>
            <a:r>
              <a:rPr lang="en-US" dirty="0">
                <a:solidFill>
                  <a:prstClr val="black"/>
                </a:solidFill>
                <a:latin typeface="Kruti Dev 010" pitchFamily="2" charset="0"/>
              </a:rPr>
              <a:t>;  ugh </a:t>
            </a:r>
            <a:r>
              <a:rPr lang="en-US" dirty="0" err="1">
                <a:solidFill>
                  <a:prstClr val="black"/>
                </a:solidFill>
                <a:latin typeface="Kruti Dev 010" pitchFamily="2" charset="0"/>
              </a:rPr>
              <a:t>gS</a:t>
            </a:r>
            <a:r>
              <a:rPr lang="en-US" dirty="0">
                <a:solidFill>
                  <a:prstClr val="black"/>
                </a:solidFill>
                <a:latin typeface="Kruti Dev 010" pitchFamily="2" charset="0"/>
              </a:rPr>
              <a:t>\</a:t>
            </a:r>
            <a:endParaRPr lang="en-US" b="1" dirty="0">
              <a:solidFill>
                <a:prstClr val="black"/>
              </a:solidFill>
              <a:latin typeface="Kruti Dev 010" pitchFamily="2" charset="0"/>
            </a:endParaRPr>
          </a:p>
        </p:txBody>
      </p:sp>
      <p:sp>
        <p:nvSpPr>
          <p:cNvPr id="33798" name="Text Box 1"/>
          <p:cNvSpPr txBox="1">
            <a:spLocks noChangeArrowheads="1"/>
          </p:cNvSpPr>
          <p:nvPr/>
        </p:nvSpPr>
        <p:spPr bwMode="auto">
          <a:xfrm>
            <a:off x="47545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rPr>
              <a:t>udn</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D;k</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gS</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rFkk</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O;kikj</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dSls</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bls</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kpZ</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djrk</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gS</a:t>
            </a:r>
            <a:endParaRPr lang="en-GB" sz="2400" b="1" dirty="0">
              <a:solidFill>
                <a:srgbClr val="000000"/>
              </a:solidFill>
              <a:latin typeface="Kruti Dev 010" pitchFamily="2" charset="0"/>
            </a:endParaRPr>
          </a:p>
        </p:txBody>
      </p:sp>
      <p:sp>
        <p:nvSpPr>
          <p:cNvPr id="33799" name="Text Box 2"/>
          <p:cNvSpPr txBox="1">
            <a:spLocks noChangeArrowheads="1"/>
          </p:cNvSpPr>
          <p:nvPr/>
        </p:nvSpPr>
        <p:spPr bwMode="auto">
          <a:xfrm>
            <a:off x="4754563" y="1182688"/>
            <a:ext cx="4108450" cy="3465512"/>
          </a:xfrm>
          <a:prstGeom prst="rect">
            <a:avLst/>
          </a:prstGeom>
          <a:noFill/>
          <a:ln w="9525">
            <a:solidFill>
              <a:srgbClr val="000000"/>
            </a:solidFill>
            <a:round/>
            <a:headEnd/>
            <a:tailEnd/>
          </a:ln>
        </p:spPr>
        <p:txBody>
          <a:bodyPr lIns="82945" tIns="41473" rIns="82945" bIns="41473"/>
          <a:lstStyle/>
          <a:p>
            <a:pPr marL="200025" indent="-200025">
              <a:lnSpc>
                <a:spcPct val="12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,d </a:t>
            </a: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fuEu</a:t>
            </a:r>
            <a:r>
              <a:rPr lang="en-GB" dirty="0">
                <a:solidFill>
                  <a:srgbClr val="000000"/>
                </a:solidFill>
                <a:latin typeface="Kruti Dev 010" pitchFamily="2" charset="0"/>
              </a:rPr>
              <a:t> </a:t>
            </a:r>
            <a:r>
              <a:rPr lang="en-GB" dirty="0" err="1">
                <a:solidFill>
                  <a:srgbClr val="000000"/>
                </a:solidFill>
                <a:latin typeface="Kruti Dev 010" pitchFamily="2" charset="0"/>
              </a:rPr>
              <a:t>ij</a:t>
            </a:r>
            <a:r>
              <a:rPr lang="en-GB" dirty="0">
                <a:solidFill>
                  <a:srgbClr val="000000"/>
                </a:solidFill>
                <a:latin typeface="Kruti Dev 010" pitchFamily="2" charset="0"/>
              </a:rPr>
              <a:t> </a:t>
            </a:r>
            <a:r>
              <a:rPr lang="en-GB" dirty="0" err="1">
                <a:solidFill>
                  <a:srgbClr val="000000"/>
                </a:solidFill>
                <a:latin typeface="Kruti Dev 010" pitchFamily="2" charset="0"/>
              </a:rPr>
              <a:t>vius</a:t>
            </a:r>
            <a:r>
              <a:rPr lang="en-GB" dirty="0">
                <a:solidFill>
                  <a:srgbClr val="000000"/>
                </a:solidFill>
                <a:latin typeface="Kruti Dev 010" pitchFamily="2" charset="0"/>
              </a:rPr>
              <a:t> </a:t>
            </a:r>
            <a:r>
              <a:rPr lang="en-GB" dirty="0" err="1">
                <a:solidFill>
                  <a:srgbClr val="000000"/>
                </a:solidFill>
                <a:latin typeface="Kruti Dev 010" pitchFamily="2" charset="0"/>
              </a:rPr>
              <a:t>udn</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O;; </a:t>
            </a:r>
            <a:r>
              <a:rPr lang="en-GB" dirty="0" err="1">
                <a:solidFill>
                  <a:srgbClr val="000000"/>
                </a:solidFill>
                <a:latin typeface="Kruti Dev 010" pitchFamily="2" charset="0"/>
              </a:rPr>
              <a:t>dj</a:t>
            </a:r>
            <a:r>
              <a:rPr lang="en-GB" dirty="0">
                <a:solidFill>
                  <a:srgbClr val="000000"/>
                </a:solidFill>
                <a:latin typeface="Kruti Dev 010" pitchFamily="2" charset="0"/>
              </a:rPr>
              <a:t> </a:t>
            </a:r>
            <a:r>
              <a:rPr lang="en-GB" dirty="0" err="1">
                <a:solidFill>
                  <a:srgbClr val="000000"/>
                </a:solidFill>
                <a:latin typeface="Kruti Dev 010" pitchFamily="2" charset="0"/>
              </a:rPr>
              <a:t>ldrk</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a:t>
            </a:r>
          </a:p>
          <a:p>
            <a:pPr marL="657225" lvl="1"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1- </a:t>
            </a:r>
            <a:r>
              <a:rPr lang="en-GB" dirty="0" err="1">
                <a:solidFill>
                  <a:srgbClr val="000000"/>
                </a:solidFill>
                <a:latin typeface="Kruti Dev 010" pitchFamily="2" charset="0"/>
              </a:rPr>
              <a:t>dPps</a:t>
            </a:r>
            <a:r>
              <a:rPr lang="en-GB" dirty="0">
                <a:solidFill>
                  <a:srgbClr val="000000"/>
                </a:solidFill>
                <a:latin typeface="Kruti Dev 010" pitchFamily="2" charset="0"/>
              </a:rPr>
              <a:t> </a:t>
            </a:r>
            <a:r>
              <a:rPr lang="en-GB" dirty="0" err="1">
                <a:solidFill>
                  <a:srgbClr val="000000"/>
                </a:solidFill>
                <a:latin typeface="Kruti Dev 010" pitchFamily="2" charset="0"/>
              </a:rPr>
              <a:t>eky</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kjhnus</a:t>
            </a:r>
            <a:r>
              <a:rPr lang="en-GB" dirty="0">
                <a:solidFill>
                  <a:srgbClr val="000000"/>
                </a:solidFill>
                <a:latin typeface="Kruti Dev 010" pitchFamily="2" charset="0"/>
              </a:rPr>
              <a:t> </a:t>
            </a:r>
            <a:r>
              <a:rPr lang="en-GB" dirty="0" err="1">
                <a:solidFill>
                  <a:srgbClr val="000000"/>
                </a:solidFill>
                <a:latin typeface="Kruti Dev 010" pitchFamily="2" charset="0"/>
              </a:rPr>
              <a:t>rFkk</a:t>
            </a:r>
            <a:r>
              <a:rPr lang="en-GB" dirty="0">
                <a:solidFill>
                  <a:srgbClr val="000000"/>
                </a:solidFill>
                <a:latin typeface="Kruti Dev 010" pitchFamily="2" charset="0"/>
              </a:rPr>
              <a:t> </a:t>
            </a:r>
            <a:r>
              <a:rPr lang="en-GB" dirty="0" err="1">
                <a:solidFill>
                  <a:srgbClr val="000000"/>
                </a:solidFill>
                <a:latin typeface="Kruti Dev 010" pitchFamily="2" charset="0"/>
              </a:rPr>
              <a:t>osru</a:t>
            </a:r>
            <a:r>
              <a:rPr lang="en-GB" dirty="0">
                <a:solidFill>
                  <a:srgbClr val="000000"/>
                </a:solidFill>
                <a:latin typeface="Kruti Dev 010" pitchFamily="2" charset="0"/>
              </a:rPr>
              <a:t> </a:t>
            </a:r>
            <a:r>
              <a:rPr lang="en-GB" dirty="0" err="1">
                <a:solidFill>
                  <a:srgbClr val="000000"/>
                </a:solidFill>
                <a:latin typeface="Kruti Dev 010" pitchFamily="2" charset="0"/>
              </a:rPr>
              <a:t>vkfn</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fy</a:t>
            </a:r>
            <a:r>
              <a:rPr lang="en-GB" dirty="0">
                <a:solidFill>
                  <a:srgbClr val="000000"/>
                </a:solidFill>
                <a:latin typeface="Kruti Dev 010" pitchFamily="2" charset="0"/>
              </a:rPr>
              <a:t>, ¼O;kikj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ifjpkyu½</a:t>
            </a:r>
            <a:r>
              <a:rPr lang="en-GB" dirty="0">
                <a:solidFill>
                  <a:srgbClr val="000000"/>
                </a:solidFill>
                <a:latin typeface="Kruti Dev 010" pitchFamily="2" charset="0"/>
              </a:rPr>
              <a:t> </a:t>
            </a:r>
          </a:p>
          <a:p>
            <a:pPr marL="657225" lvl="1"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2- </a:t>
            </a:r>
            <a:r>
              <a:rPr lang="en-GB" dirty="0" err="1">
                <a:solidFill>
                  <a:srgbClr val="000000"/>
                </a:solidFill>
                <a:latin typeface="Kruti Dev 010" pitchFamily="2" charset="0"/>
              </a:rPr>
              <a:t>ifjlEifRr;ksa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kjhnus</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tSls</a:t>
            </a:r>
            <a:r>
              <a:rPr lang="en-GB" dirty="0">
                <a:solidFill>
                  <a:srgbClr val="000000"/>
                </a:solidFill>
                <a:latin typeface="Kruti Dev 010" pitchFamily="2" charset="0"/>
              </a:rPr>
              <a:t> </a:t>
            </a:r>
            <a:r>
              <a:rPr lang="hi-IN" dirty="0">
                <a:solidFill>
                  <a:srgbClr val="000000"/>
                </a:solidFill>
                <a:latin typeface="Kruti Dev 010" pitchFamily="2" charset="0"/>
              </a:rPr>
              <a:t>मशीन </a:t>
            </a:r>
            <a:r>
              <a:rPr lang="en-GB" dirty="0">
                <a:solidFill>
                  <a:srgbClr val="000000"/>
                </a:solidFill>
                <a:latin typeface="Kruti Dev 010" pitchFamily="2" charset="0"/>
              </a:rPr>
              <a:t>A</a:t>
            </a:r>
          </a:p>
          <a:p>
            <a:pPr marL="657225" lvl="1"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3- </a:t>
            </a:r>
            <a:r>
              <a:rPr lang="en-GB" dirty="0" err="1">
                <a:solidFill>
                  <a:srgbClr val="000000"/>
                </a:solidFill>
                <a:latin typeface="Kruti Dev 010" pitchFamily="2" charset="0"/>
              </a:rPr>
              <a:t>nsunkjh</a:t>
            </a:r>
            <a:r>
              <a:rPr lang="en-GB" dirty="0">
                <a:solidFill>
                  <a:srgbClr val="000000"/>
                </a:solidFill>
                <a:latin typeface="Kruti Dev 010" pitchFamily="2" charset="0"/>
              </a:rPr>
              <a:t> [</a:t>
            </a:r>
            <a:r>
              <a:rPr lang="en-GB" dirty="0" err="1">
                <a:solidFill>
                  <a:srgbClr val="000000"/>
                </a:solidFill>
                <a:latin typeface="Kruti Dev 010" pitchFamily="2" charset="0"/>
              </a:rPr>
              <a:t>kkrksa</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djusA</a:t>
            </a:r>
            <a:endParaRPr lang="en-GB" dirty="0">
              <a:solidFill>
                <a:srgbClr val="000000"/>
              </a:solidFill>
              <a:latin typeface="Kruti Dev 010" pitchFamily="2" charset="0"/>
            </a:endParaRPr>
          </a:p>
          <a:p>
            <a:pPr marL="657225" lvl="1" indent="-200025">
              <a:lnSpc>
                <a:spcPct val="12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4- </a:t>
            </a:r>
            <a:r>
              <a:rPr lang="en-GB" dirty="0" err="1">
                <a:solidFill>
                  <a:srgbClr val="000000"/>
                </a:solidFill>
                <a:latin typeface="Kruti Dev 010" pitchFamily="2" charset="0"/>
              </a:rPr>
              <a:t>C;kt</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djus</a:t>
            </a:r>
            <a:r>
              <a:rPr lang="en-GB" dirty="0">
                <a:solidFill>
                  <a:srgbClr val="000000"/>
                </a:solidFill>
                <a:latin typeface="Kruti Dev 010" pitchFamily="2" charset="0"/>
              </a:rPr>
              <a:t> </a:t>
            </a:r>
            <a:r>
              <a:rPr lang="en-GB" dirty="0" err="1">
                <a:solidFill>
                  <a:srgbClr val="000000"/>
                </a:solidFill>
                <a:latin typeface="Kruti Dev 010" pitchFamily="2" charset="0"/>
              </a:rPr>
              <a:t>rFkk</a:t>
            </a:r>
            <a:r>
              <a:rPr lang="en-GB" dirty="0">
                <a:solidFill>
                  <a:srgbClr val="000000"/>
                </a:solidFill>
                <a:latin typeface="Kruti Dev 010" pitchFamily="2" charset="0"/>
              </a:rPr>
              <a:t> _.</a:t>
            </a:r>
            <a:r>
              <a:rPr lang="en-GB" dirty="0" err="1">
                <a:solidFill>
                  <a:srgbClr val="000000"/>
                </a:solidFill>
                <a:latin typeface="Kruti Dev 010" pitchFamily="2" charset="0"/>
              </a:rPr>
              <a:t>kksa</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fuiVku</a:t>
            </a:r>
            <a:r>
              <a:rPr lang="en-GB" dirty="0">
                <a:solidFill>
                  <a:srgbClr val="000000"/>
                </a:solidFill>
                <a:latin typeface="Kruti Dev 010" pitchFamily="2" charset="0"/>
              </a:rPr>
              <a:t> </a:t>
            </a:r>
            <a:r>
              <a:rPr lang="en-GB" dirty="0" err="1">
                <a:solidFill>
                  <a:srgbClr val="000000"/>
                </a:solidFill>
                <a:latin typeface="Kruti Dev 010" pitchFamily="2" charset="0"/>
              </a:rPr>
              <a:t>djus</a:t>
            </a:r>
            <a:r>
              <a:rPr lang="en-GB" dirty="0">
                <a:solidFill>
                  <a:srgbClr val="000000"/>
                </a:solidFill>
                <a:latin typeface="Kruti Dev 010" pitchFamily="2" charset="0"/>
              </a:rPr>
              <a:t>] </a:t>
            </a:r>
            <a:r>
              <a:rPr lang="en-GB" dirty="0" err="1">
                <a:solidFill>
                  <a:srgbClr val="000000"/>
                </a:solidFill>
                <a:latin typeface="Kruti Dev 010" pitchFamily="2" charset="0"/>
              </a:rPr>
              <a:t>fuos</a:t>
            </a:r>
            <a:r>
              <a:rPr lang="hi-IN" sz="1600" dirty="0">
                <a:solidFill>
                  <a:srgbClr val="000000"/>
                </a:solidFill>
                <a:latin typeface="Kruti Dev 010" pitchFamily="2" charset="0"/>
              </a:rPr>
              <a:t>श</a:t>
            </a:r>
            <a:r>
              <a:rPr lang="en-GB" dirty="0" err="1">
                <a:solidFill>
                  <a:srgbClr val="000000"/>
                </a:solidFill>
                <a:latin typeface="Kruti Dev 010" pitchFamily="2" charset="0"/>
              </a:rPr>
              <a:t>dksa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ykHkka’k</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vkfn</a:t>
            </a:r>
            <a:r>
              <a:rPr lang="en-GB" dirty="0">
                <a:solidFill>
                  <a:srgbClr val="000000"/>
                </a:solidFill>
                <a:latin typeface="Kruti Dev 010" pitchFamily="2" charset="0"/>
              </a:rPr>
              <a:t> </a:t>
            </a:r>
            <a:r>
              <a:rPr lang="en-GB" dirty="0" err="1">
                <a:solidFill>
                  <a:srgbClr val="000000"/>
                </a:solidFill>
                <a:latin typeface="Kruti Dev 010" pitchFamily="2" charset="0"/>
              </a:rPr>
              <a:t>djusA</a:t>
            </a:r>
            <a:r>
              <a:rPr lang="en-GB" dirty="0">
                <a:solidFill>
                  <a:srgbClr val="000000"/>
                </a:solidFill>
                <a:latin typeface="Kruti Dev 010" pitchFamily="2" charset="0"/>
              </a:rPr>
              <a:t> </a:t>
            </a:r>
          </a:p>
        </p:txBody>
      </p:sp>
      <p:sp>
        <p:nvSpPr>
          <p:cNvPr id="9" name="Rectangle 4"/>
          <p:cNvSpPr>
            <a:spLocks noChangeArrowheads="1"/>
          </p:cNvSpPr>
          <p:nvPr/>
        </p:nvSpPr>
        <p:spPr bwMode="auto">
          <a:xfrm>
            <a:off x="206375" y="5638800"/>
            <a:ext cx="4160838" cy="1143000"/>
          </a:xfrm>
          <a:prstGeom prst="rect">
            <a:avLst/>
          </a:prstGeom>
          <a:solidFill>
            <a:srgbClr val="FFC000"/>
          </a:solidFill>
          <a:ln w="9525">
            <a:noFill/>
            <a:round/>
            <a:headEnd/>
            <a:tailEnd/>
          </a:ln>
        </p:spPr>
        <p:txBody>
          <a:bodyPr lIns="90000" tIns="46800" rIns="90000" bIns="46800" anchor="ctr"/>
          <a:lstStyle/>
          <a:p>
            <a:pPr marL="0" lvl="1" algn="ctr"/>
            <a:r>
              <a:rPr lang="en-US" sz="2000" b="1" dirty="0">
                <a:latin typeface="Garamond" pitchFamily="18" charset="0"/>
              </a:rPr>
              <a:t>Discussion:  </a:t>
            </a:r>
            <a:r>
              <a:rPr lang="en-US" sz="2000" dirty="0">
                <a:latin typeface="Garamond" pitchFamily="18" charset="0"/>
              </a:rPr>
              <a:t>How do the businesses you support keep track of how much cash comes in and goes out?</a:t>
            </a:r>
          </a:p>
        </p:txBody>
      </p:sp>
      <p:sp>
        <p:nvSpPr>
          <p:cNvPr id="11" name="Rectangle 4"/>
          <p:cNvSpPr>
            <a:spLocks noChangeArrowheads="1"/>
          </p:cNvSpPr>
          <p:nvPr/>
        </p:nvSpPr>
        <p:spPr bwMode="auto">
          <a:xfrm>
            <a:off x="4754563" y="5867400"/>
            <a:ext cx="4160838" cy="1143000"/>
          </a:xfrm>
          <a:prstGeom prst="rect">
            <a:avLst/>
          </a:prstGeom>
          <a:solidFill>
            <a:srgbClr val="FFC000"/>
          </a:solidFill>
          <a:ln w="9525">
            <a:noFill/>
            <a:round/>
            <a:headEnd/>
            <a:tailEnd/>
          </a:ln>
        </p:spPr>
        <p:txBody>
          <a:bodyPr lIns="90000" tIns="46800" rIns="90000" bIns="46800" anchor="ctr"/>
          <a:lstStyle/>
          <a:p>
            <a:pPr marL="0" lvl="1" algn="ctr"/>
            <a:r>
              <a:rPr lang="hi-IN" sz="1600" b="1" dirty="0">
                <a:latin typeface="Garamond" pitchFamily="18" charset="0"/>
              </a:rPr>
              <a:t>चर्चा: आपके द्वारा समर्थित व्यवसायों कैसे पता करते  है कि कितना नकद आता है और बाहर जाता है?</a:t>
            </a:r>
            <a:endParaRPr lang="en-US" sz="1600" dirty="0">
              <a:latin typeface="Garamond" pitchFamily="18" charset="0"/>
            </a:endParaRPr>
          </a:p>
        </p:txBody>
      </p:sp>
    </p:spTree>
    <p:extLst>
      <p:ext uri="{BB962C8B-B14F-4D97-AF65-F5344CB8AC3E}">
        <p14:creationId xmlns:p14="http://schemas.microsoft.com/office/powerpoint/2010/main" val="191626085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3796">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3799">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3796">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3799">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3796">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3799">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33796">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33799">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3796">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33799">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6"/>
                                        </p:tgtEl>
                                        <p:attrNameLst>
                                          <p:attrName>style.visibility</p:attrName>
                                        </p:attrNameLst>
                                      </p:cBhvr>
                                      <p:to>
                                        <p:strVal val="visible"/>
                                      </p:to>
                                    </p:set>
                                  </p:childTnLst>
                                </p:cTn>
                              </p:par>
                              <p:par>
                                <p:cTn id="37" presetID="1" presetClass="entr" presetSubtype="0" fill="hold" grpId="0" nodeType="withEffect">
                                  <p:stCondLst>
                                    <p:cond delay="0"/>
                                  </p:stCondLst>
                                  <p:childTnLst>
                                    <p:set>
                                      <p:cBhvr>
                                        <p:cTn id="38" dur="1" fill="hold">
                                          <p:stCondLst>
                                            <p:cond delay="0"/>
                                          </p:stCondLst>
                                        </p:cTn>
                                        <p:tgtEl>
                                          <p:spTgt spid="10"/>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9"/>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1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10" grpId="0" animBg="1"/>
      <p:bldP spid="9" grpId="0" animBg="1"/>
      <p:bldP spid="11" grpId="0" animBg="1"/>
    </p:bld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16F52AF8-3274-4351-AD2D-E1F4D945EE85}" type="slidenum">
              <a:rPr lang="en-US" sz="1600" b="1" smtClean="0">
                <a:solidFill>
                  <a:prstClr val="black"/>
                </a:solidFill>
              </a:rPr>
              <a:pPr algn="ctr">
                <a:defRPr/>
              </a:pPr>
              <a:t>65</a:t>
            </a:fld>
            <a:endParaRPr lang="en-US" sz="1600" b="1" dirty="0">
              <a:solidFill>
                <a:prstClr val="black"/>
              </a:solidFill>
            </a:endParaRPr>
          </a:p>
        </p:txBody>
      </p:sp>
      <p:sp>
        <p:nvSpPr>
          <p:cNvPr id="34818"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Exercise</a:t>
            </a:r>
          </a:p>
        </p:txBody>
      </p:sp>
      <p:sp>
        <p:nvSpPr>
          <p:cNvPr id="34819" name="Text Box 2"/>
          <p:cNvSpPr txBox="1">
            <a:spLocks noChangeArrowheads="1"/>
          </p:cNvSpPr>
          <p:nvPr/>
        </p:nvSpPr>
        <p:spPr bwMode="auto">
          <a:xfrm>
            <a:off x="258763" y="1182688"/>
            <a:ext cx="4108450" cy="498951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In your group, for the following example, calculate the AR (Accounts Receivable)  and AP (Accounts Payable):</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A business bought Rs. 5000 worth of raw materials from suppliers, of which it paid for Rs. 3500 in cash, rest is in credit.  </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It sold products worth Rs. 8000, out of which Rs. 850 was sold on credit to a trustworthy customer</a:t>
            </a:r>
          </a:p>
        </p:txBody>
      </p:sp>
      <p:sp>
        <p:nvSpPr>
          <p:cNvPr id="34820" name="Text Box 1"/>
          <p:cNvSpPr txBox="1">
            <a:spLocks noChangeArrowheads="1"/>
          </p:cNvSpPr>
          <p:nvPr/>
        </p:nvSpPr>
        <p:spPr bwMode="auto">
          <a:xfrm>
            <a:off x="472440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rPr>
              <a:t>vH;kl</a:t>
            </a:r>
            <a:endParaRPr lang="en-GB" sz="2400" b="1" dirty="0">
              <a:solidFill>
                <a:srgbClr val="000000"/>
              </a:solidFill>
              <a:latin typeface="Kruti Dev 010" pitchFamily="2" charset="0"/>
            </a:endParaRPr>
          </a:p>
        </p:txBody>
      </p:sp>
      <p:sp>
        <p:nvSpPr>
          <p:cNvPr id="34821" name="Text Box 2"/>
          <p:cNvSpPr txBox="1">
            <a:spLocks noChangeArrowheads="1"/>
          </p:cNvSpPr>
          <p:nvPr/>
        </p:nvSpPr>
        <p:spPr bwMode="auto">
          <a:xfrm>
            <a:off x="4724400" y="1182688"/>
            <a:ext cx="4108450" cy="498951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rPr>
              <a:t>vkids</a:t>
            </a:r>
            <a:r>
              <a:rPr lang="en-GB" sz="2400" dirty="0">
                <a:solidFill>
                  <a:srgbClr val="000000"/>
                </a:solidFill>
                <a:latin typeface="Kruti Dev 010" pitchFamily="2" charset="0"/>
              </a:rPr>
              <a:t> </a:t>
            </a:r>
            <a:r>
              <a:rPr lang="en-GB" sz="2400" dirty="0" err="1">
                <a:solidFill>
                  <a:srgbClr val="000000"/>
                </a:solidFill>
                <a:latin typeface="Kruti Dev 010" pitchFamily="2" charset="0"/>
              </a:rPr>
              <a:t>lewg</a:t>
            </a:r>
            <a:r>
              <a:rPr lang="en-GB" sz="2400" dirty="0">
                <a:solidFill>
                  <a:srgbClr val="000000"/>
                </a:solidFill>
                <a:latin typeface="Kruti Dev 010" pitchFamily="2" charset="0"/>
              </a:rPr>
              <a:t>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fuEu</a:t>
            </a:r>
            <a:r>
              <a:rPr lang="en-GB" sz="2400" dirty="0">
                <a:solidFill>
                  <a:srgbClr val="000000"/>
                </a:solidFill>
                <a:latin typeface="Kruti Dev 010" pitchFamily="2" charset="0"/>
              </a:rPr>
              <a:t> </a:t>
            </a:r>
            <a:r>
              <a:rPr lang="en-GB" sz="2400" dirty="0" err="1">
                <a:solidFill>
                  <a:srgbClr val="000000"/>
                </a:solidFill>
                <a:latin typeface="Kruti Dev 010" pitchFamily="2" charset="0"/>
              </a:rPr>
              <a:t>mnkgj.kksa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ds</a:t>
            </a:r>
            <a:r>
              <a:rPr lang="en-GB" sz="2400" dirty="0">
                <a:solidFill>
                  <a:srgbClr val="000000"/>
                </a:solidFill>
                <a:latin typeface="Kruti Dev 010" pitchFamily="2" charset="0"/>
              </a:rPr>
              <a:t> </a:t>
            </a:r>
            <a:r>
              <a:rPr lang="en-GB" sz="2400" dirty="0" err="1">
                <a:solidFill>
                  <a:srgbClr val="000000"/>
                </a:solidFill>
                <a:latin typeface="Kruti Dev 010" pitchFamily="2" charset="0"/>
              </a:rPr>
              <a:t>fy</a:t>
            </a:r>
            <a:r>
              <a:rPr lang="en-GB" sz="2400" dirty="0">
                <a:solidFill>
                  <a:srgbClr val="000000"/>
                </a:solidFill>
                <a:latin typeface="Kruti Dev 010" pitchFamily="2" charset="0"/>
              </a:rPr>
              <a:t>, </a:t>
            </a:r>
            <a:r>
              <a:rPr lang="en-GB" sz="2400" dirty="0" err="1">
                <a:solidFill>
                  <a:srgbClr val="000000"/>
                </a:solidFill>
                <a:latin typeface="Kruti Dev 010" pitchFamily="2" charset="0"/>
              </a:rPr>
              <a:t>nsunkjh</a:t>
            </a:r>
            <a:r>
              <a:rPr lang="en-GB" sz="2400" dirty="0">
                <a:solidFill>
                  <a:srgbClr val="000000"/>
                </a:solidFill>
                <a:latin typeface="Kruti Dev 010" pitchFamily="2" charset="0"/>
              </a:rPr>
              <a:t> [</a:t>
            </a:r>
            <a:r>
              <a:rPr lang="en-GB" sz="2400" dirty="0" err="1">
                <a:solidFill>
                  <a:srgbClr val="000000"/>
                </a:solidFill>
                <a:latin typeface="Kruti Dev 010" pitchFamily="2" charset="0"/>
              </a:rPr>
              <a:t>kkrksa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rFkk</a:t>
            </a:r>
            <a:r>
              <a:rPr lang="en-GB" sz="2400" dirty="0">
                <a:solidFill>
                  <a:srgbClr val="000000"/>
                </a:solidFill>
                <a:latin typeface="Kruti Dev 010" pitchFamily="2" charset="0"/>
              </a:rPr>
              <a:t> </a:t>
            </a:r>
            <a:r>
              <a:rPr lang="en-GB" sz="2400" dirty="0" err="1">
                <a:solidFill>
                  <a:srgbClr val="000000"/>
                </a:solidFill>
                <a:latin typeface="Kruti Dev 010" pitchFamily="2" charset="0"/>
              </a:rPr>
              <a:t>ysunkjh</a:t>
            </a:r>
            <a:r>
              <a:rPr lang="en-GB" sz="2400" dirty="0">
                <a:solidFill>
                  <a:srgbClr val="000000"/>
                </a:solidFill>
                <a:latin typeface="Kruti Dev 010" pitchFamily="2" charset="0"/>
              </a:rPr>
              <a:t> [</a:t>
            </a:r>
            <a:r>
              <a:rPr lang="en-GB" sz="2400" dirty="0" err="1">
                <a:solidFill>
                  <a:srgbClr val="000000"/>
                </a:solidFill>
                <a:latin typeface="Kruti Dev 010" pitchFamily="2" charset="0"/>
              </a:rPr>
              <a:t>kkrksa</a:t>
            </a:r>
            <a:r>
              <a:rPr lang="en-GB" sz="2400" dirty="0">
                <a:solidFill>
                  <a:srgbClr val="000000"/>
                </a:solidFill>
                <a:latin typeface="Kruti Dev 010" pitchFamily="2" charset="0"/>
              </a:rPr>
              <a:t> dh x.kuk </a:t>
            </a:r>
            <a:r>
              <a:rPr lang="en-GB" sz="2400" dirty="0" err="1">
                <a:solidFill>
                  <a:srgbClr val="000000"/>
                </a:solidFill>
                <a:latin typeface="Kruti Dev 010" pitchFamily="2" charset="0"/>
              </a:rPr>
              <a:t>djsa</a:t>
            </a:r>
            <a:r>
              <a:rPr lang="en-GB" sz="2400" dirty="0">
                <a:solidFill>
                  <a:srgbClr val="000000"/>
                </a:solidFill>
                <a:latin typeface="Kruti Dev 010" pitchFamily="2" charset="0"/>
              </a:rPr>
              <a:t>%</a:t>
            </a:r>
          </a:p>
          <a:p>
            <a:pPr marL="657225" lvl="1" indent="-200025">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b="1" dirty="0">
                <a:solidFill>
                  <a:srgbClr val="000000"/>
                </a:solidFill>
                <a:latin typeface="Kruti Dev 010" pitchFamily="2" charset="0"/>
              </a:rPr>
              <a:t>1- </a:t>
            </a:r>
            <a:r>
              <a:rPr lang="en-GB" sz="2000" dirty="0">
                <a:solidFill>
                  <a:srgbClr val="000000"/>
                </a:solidFill>
                <a:latin typeface="Kruti Dev 010" pitchFamily="2" charset="0"/>
              </a:rPr>
              <a:t>,d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us </a:t>
            </a:r>
            <a:r>
              <a:rPr lang="en-GB" sz="2000" dirty="0" err="1">
                <a:solidFill>
                  <a:srgbClr val="000000"/>
                </a:solidFill>
                <a:latin typeface="Kruti Dev 010" pitchFamily="2" charset="0"/>
              </a:rPr>
              <a:t>vkiwfrZdrkZvksa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:- 5000 dh </a:t>
            </a:r>
            <a:r>
              <a:rPr lang="en-GB" sz="2000" dirty="0" err="1">
                <a:solidFill>
                  <a:srgbClr val="000000"/>
                </a:solidFill>
                <a:latin typeface="Kruti Dev 010" pitchFamily="2" charset="0"/>
              </a:rPr>
              <a:t>dher</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dPpk</a:t>
            </a:r>
            <a:r>
              <a:rPr lang="en-GB" sz="2000" dirty="0">
                <a:solidFill>
                  <a:srgbClr val="000000"/>
                </a:solidFill>
                <a:latin typeface="Kruti Dev 010" pitchFamily="2" charset="0"/>
              </a:rPr>
              <a:t> </a:t>
            </a:r>
            <a:r>
              <a:rPr lang="en-GB" sz="2000" dirty="0" err="1">
                <a:solidFill>
                  <a:srgbClr val="000000"/>
                </a:solidFill>
                <a:latin typeface="Kruti Dev 010" pitchFamily="2" charset="0"/>
              </a:rPr>
              <a:t>eky</a:t>
            </a:r>
            <a:r>
              <a:rPr lang="en-GB" sz="2000" dirty="0">
                <a:solidFill>
                  <a:srgbClr val="000000"/>
                </a:solidFill>
                <a:latin typeface="Kruti Dev 010" pitchFamily="2" charset="0"/>
              </a:rPr>
              <a:t> [</a:t>
            </a:r>
            <a:r>
              <a:rPr lang="en-GB" sz="2000" dirty="0" err="1">
                <a:solidFill>
                  <a:srgbClr val="000000"/>
                </a:solidFill>
                <a:latin typeface="Kruti Dev 010" pitchFamily="2" charset="0"/>
              </a:rPr>
              <a:t>kjhnk</a:t>
            </a:r>
            <a:r>
              <a:rPr lang="en-GB" sz="2000" dirty="0">
                <a:solidFill>
                  <a:srgbClr val="000000"/>
                </a:solidFill>
                <a:latin typeface="Kruti Dev 010" pitchFamily="2" charset="0"/>
              </a:rPr>
              <a:t>] </a:t>
            </a:r>
            <a:r>
              <a:rPr lang="en-GB" sz="2000" dirty="0" err="1">
                <a:solidFill>
                  <a:srgbClr val="000000"/>
                </a:solidFill>
                <a:latin typeface="Kruti Dev 010" pitchFamily="2" charset="0"/>
              </a:rPr>
              <a:t>ftlds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mlus</a:t>
            </a:r>
            <a:r>
              <a:rPr lang="en-GB" sz="2000" dirty="0">
                <a:solidFill>
                  <a:srgbClr val="000000"/>
                </a:solidFill>
                <a:latin typeface="Kruti Dev 010" pitchFamily="2" charset="0"/>
              </a:rPr>
              <a:t> :- 3500 </a:t>
            </a:r>
            <a:r>
              <a:rPr lang="en-GB" sz="2000" dirty="0" err="1">
                <a:solidFill>
                  <a:srgbClr val="000000"/>
                </a:solidFill>
                <a:latin typeface="Kruti Dev 010" pitchFamily="2" charset="0"/>
              </a:rPr>
              <a:t>udn</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Hkqxrku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rFkk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ks"k</a:t>
            </a:r>
            <a:r>
              <a:rPr lang="en-GB" sz="2000" dirty="0">
                <a:solidFill>
                  <a:srgbClr val="000000"/>
                </a:solidFill>
                <a:latin typeface="Kruti Dev 010" pitchFamily="2" charset="0"/>
              </a:rPr>
              <a:t> m/</a:t>
            </a:r>
            <a:r>
              <a:rPr lang="en-GB" sz="2000" dirty="0" err="1">
                <a:solidFill>
                  <a:srgbClr val="000000"/>
                </a:solidFill>
                <a:latin typeface="Kruti Dev 010" pitchFamily="2" charset="0"/>
              </a:rPr>
              <a:t>kkj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fy;kA</a:t>
            </a:r>
            <a:r>
              <a:rPr lang="en-GB" sz="2000" dirty="0">
                <a:solidFill>
                  <a:srgbClr val="000000"/>
                </a:solidFill>
                <a:latin typeface="Kruti Dev 010" pitchFamily="2" charset="0"/>
              </a:rPr>
              <a:t> </a:t>
            </a:r>
          </a:p>
          <a:p>
            <a:pPr marL="657225" lvl="1" indent="-200025">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b="1" dirty="0">
                <a:solidFill>
                  <a:srgbClr val="000000"/>
                </a:solidFill>
                <a:latin typeface="Kruti Dev 010" pitchFamily="2" charset="0"/>
              </a:rPr>
              <a:t>2- </a:t>
            </a:r>
            <a:r>
              <a:rPr lang="en-GB" sz="2000" dirty="0" err="1">
                <a:solidFill>
                  <a:srgbClr val="000000"/>
                </a:solidFill>
                <a:latin typeface="Kruti Dev 010" pitchFamily="2" charset="0"/>
              </a:rPr>
              <a:t>mlus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mRiknksa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:- 8000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cspk</a:t>
            </a:r>
            <a:r>
              <a:rPr lang="en-GB" sz="2000" dirty="0">
                <a:solidFill>
                  <a:srgbClr val="000000"/>
                </a:solidFill>
                <a:latin typeface="Kruti Dev 010" pitchFamily="2" charset="0"/>
              </a:rPr>
              <a:t>] </a:t>
            </a:r>
            <a:r>
              <a:rPr lang="en-GB" sz="2000" dirty="0" err="1">
                <a:solidFill>
                  <a:srgbClr val="000000"/>
                </a:solidFill>
                <a:latin typeface="Kruti Dev 010" pitchFamily="2" charset="0"/>
              </a:rPr>
              <a:t>ftlesa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:- 850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mRiknksa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,d </a:t>
            </a:r>
            <a:r>
              <a:rPr lang="en-GB" sz="2000" dirty="0" err="1">
                <a:solidFill>
                  <a:srgbClr val="000000"/>
                </a:solidFill>
                <a:latin typeface="Kruti Dev 010" pitchFamily="2" charset="0"/>
              </a:rPr>
              <a:t>cgqr</a:t>
            </a:r>
            <a:r>
              <a:rPr lang="en-GB" sz="2000" dirty="0">
                <a:solidFill>
                  <a:srgbClr val="000000"/>
                </a:solidFill>
                <a:latin typeface="Kruti Dev 010" pitchFamily="2" charset="0"/>
              </a:rPr>
              <a:t> </a:t>
            </a:r>
            <a:r>
              <a:rPr lang="en-GB" sz="2000" dirty="0" err="1">
                <a:solidFill>
                  <a:srgbClr val="000000"/>
                </a:solidFill>
                <a:latin typeface="Kruti Dev 010" pitchFamily="2" charset="0"/>
              </a:rPr>
              <a:t>gh</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Hkjkslsean</a:t>
            </a:r>
            <a:r>
              <a:rPr lang="en-GB" sz="2000" dirty="0">
                <a:solidFill>
                  <a:srgbClr val="000000"/>
                </a:solidFill>
                <a:latin typeface="Kruti Dev 010" pitchFamily="2" charset="0"/>
              </a:rPr>
              <a:t> </a:t>
            </a:r>
            <a:r>
              <a:rPr lang="en-GB" sz="2000" dirty="0" err="1">
                <a:solidFill>
                  <a:srgbClr val="000000"/>
                </a:solidFill>
                <a:latin typeface="Kruti Dev 010" pitchFamily="2" charset="0"/>
              </a:rPr>
              <a:t>miHkksDrk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_.k </a:t>
            </a:r>
            <a:r>
              <a:rPr lang="en-GB" sz="2000" dirty="0" err="1">
                <a:solidFill>
                  <a:srgbClr val="000000"/>
                </a:solidFill>
                <a:latin typeface="Kruti Dev 010" pitchFamily="2" charset="0"/>
              </a:rPr>
              <a:t>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cspk</a:t>
            </a:r>
            <a:r>
              <a:rPr lang="en-GB" sz="2000" dirty="0">
                <a:solidFill>
                  <a:srgbClr val="000000"/>
                </a:solidFill>
                <a:latin typeface="Kruti Dev 010" pitchFamily="2" charset="0"/>
              </a:rPr>
              <a:t> </a:t>
            </a:r>
            <a:r>
              <a:rPr lang="en-GB" sz="2000" dirty="0" err="1">
                <a:solidFill>
                  <a:srgbClr val="000000"/>
                </a:solidFill>
                <a:latin typeface="Kruti Dev 010" pitchFamily="2" charset="0"/>
              </a:rPr>
              <a:t>x;kA</a:t>
            </a:r>
            <a:r>
              <a:rPr lang="en-GB" sz="2000" dirty="0">
                <a:solidFill>
                  <a:srgbClr val="000000"/>
                </a:solidFill>
                <a:latin typeface="Kruti Dev 010" pitchFamily="2" charset="0"/>
              </a:rPr>
              <a:t> </a:t>
            </a:r>
            <a:endParaRPr lang="en-GB" sz="2000" b="1" dirty="0">
              <a:solidFill>
                <a:srgbClr val="000000"/>
              </a:solidFill>
              <a:latin typeface="Kruti Dev 010" pitchFamily="2" charset="0"/>
            </a:endParaRPr>
          </a:p>
        </p:txBody>
      </p:sp>
    </p:spTree>
    <p:extLst>
      <p:ext uri="{BB962C8B-B14F-4D97-AF65-F5344CB8AC3E}">
        <p14:creationId xmlns:p14="http://schemas.microsoft.com/office/powerpoint/2010/main" val="78391911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4819">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4821">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4819">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4821">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4819">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4821">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7834002D-0BC5-4305-BDF6-D6CF3445C2B0}" type="slidenum">
              <a:rPr lang="en-US" sz="1600" b="1" smtClean="0">
                <a:solidFill>
                  <a:prstClr val="black"/>
                </a:solidFill>
              </a:rPr>
              <a:pPr algn="ctr">
                <a:defRPr/>
              </a:pPr>
              <a:t>66</a:t>
            </a:fld>
            <a:endParaRPr lang="en-US" sz="1600" b="1" dirty="0">
              <a:solidFill>
                <a:prstClr val="black"/>
              </a:solidFill>
            </a:endParaRPr>
          </a:p>
        </p:txBody>
      </p:sp>
      <p:sp>
        <p:nvSpPr>
          <p:cNvPr id="36866"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Credit transactions in business and Profits</a:t>
            </a:r>
          </a:p>
        </p:txBody>
      </p:sp>
      <p:sp>
        <p:nvSpPr>
          <p:cNvPr id="36867" name="Text Box 2"/>
          <p:cNvSpPr txBox="1">
            <a:spLocks noChangeArrowheads="1"/>
          </p:cNvSpPr>
          <p:nvPr/>
        </p:nvSpPr>
        <p:spPr bwMode="auto">
          <a:xfrm>
            <a:off x="258763" y="1182688"/>
            <a:ext cx="4108450" cy="377031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Credit transactions are very common. Customers routinely promise to pay later and the suppliers are often paid later.</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When calculating Profits the business should include both the cash transactions and credit transactions for that period. Because of this, the cash balance for the period may not match the profits</a:t>
            </a:r>
            <a:endParaRPr lang="en-GB" dirty="0">
              <a:solidFill>
                <a:srgbClr val="000000"/>
              </a:solidFill>
            </a:endParaRPr>
          </a:p>
        </p:txBody>
      </p:sp>
      <p:sp>
        <p:nvSpPr>
          <p:cNvPr id="36868" name="Text Box 1"/>
          <p:cNvSpPr txBox="1">
            <a:spLocks noChangeArrowheads="1"/>
          </p:cNvSpPr>
          <p:nvPr/>
        </p:nvSpPr>
        <p:spPr bwMode="auto">
          <a:xfrm>
            <a:off x="472440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rPr>
              <a:t>O;kikj</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rFkk</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ykHk</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esa</a:t>
            </a:r>
            <a:r>
              <a:rPr lang="en-GB" sz="2400" b="1" dirty="0">
                <a:solidFill>
                  <a:srgbClr val="000000"/>
                </a:solidFill>
                <a:latin typeface="Kruti Dev 010" pitchFamily="2" charset="0"/>
              </a:rPr>
              <a:t> m/</a:t>
            </a:r>
            <a:r>
              <a:rPr lang="en-GB" sz="2400" b="1" dirty="0" err="1">
                <a:solidFill>
                  <a:srgbClr val="000000"/>
                </a:solidFill>
                <a:latin typeface="Kruti Dev 010" pitchFamily="2" charset="0"/>
              </a:rPr>
              <a:t>kkj</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ysunsu</a:t>
            </a:r>
            <a:endParaRPr lang="en-GB" sz="2400" b="1" dirty="0">
              <a:solidFill>
                <a:srgbClr val="000000"/>
              </a:solidFill>
              <a:latin typeface="Kruti Dev 010" pitchFamily="2" charset="0"/>
            </a:endParaRPr>
          </a:p>
        </p:txBody>
      </p:sp>
      <p:sp>
        <p:nvSpPr>
          <p:cNvPr id="36869" name="Text Box 2"/>
          <p:cNvSpPr txBox="1">
            <a:spLocks noChangeArrowheads="1"/>
          </p:cNvSpPr>
          <p:nvPr/>
        </p:nvSpPr>
        <p:spPr bwMode="auto">
          <a:xfrm>
            <a:off x="4724400" y="1182688"/>
            <a:ext cx="4108450" cy="377031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m/</a:t>
            </a:r>
            <a:r>
              <a:rPr lang="en-GB" sz="2000" dirty="0" err="1">
                <a:solidFill>
                  <a:srgbClr val="000000"/>
                </a:solidFill>
                <a:latin typeface="Kruti Dev 010" pitchFamily="2" charset="0"/>
              </a:rPr>
              <a:t>kkj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ysunsu</a:t>
            </a:r>
            <a:r>
              <a:rPr lang="en-GB" sz="2000" dirty="0">
                <a:solidFill>
                  <a:srgbClr val="000000"/>
                </a:solidFill>
                <a:latin typeface="Kruti Dev 010" pitchFamily="2" charset="0"/>
              </a:rPr>
              <a:t> </a:t>
            </a:r>
            <a:r>
              <a:rPr lang="en-GB" sz="2000" dirty="0" err="1">
                <a:solidFill>
                  <a:srgbClr val="000000"/>
                </a:solidFill>
                <a:latin typeface="Kruti Dev 010" pitchFamily="2" charset="0"/>
              </a:rPr>
              <a:t>cgqr</a:t>
            </a:r>
            <a:r>
              <a:rPr lang="en-GB" sz="2000" dirty="0">
                <a:solidFill>
                  <a:srgbClr val="000000"/>
                </a:solidFill>
                <a:latin typeface="Kruti Dev 010" pitchFamily="2" charset="0"/>
              </a:rPr>
              <a:t> </a:t>
            </a:r>
            <a:r>
              <a:rPr lang="en-GB" sz="2000" dirty="0" err="1">
                <a:solidFill>
                  <a:srgbClr val="000000"/>
                </a:solidFill>
                <a:latin typeface="Kruti Dev 010" pitchFamily="2" charset="0"/>
              </a:rPr>
              <a:t>gh</a:t>
            </a:r>
            <a:r>
              <a:rPr lang="en-GB" sz="2000" dirty="0">
                <a:solidFill>
                  <a:srgbClr val="000000"/>
                </a:solidFill>
                <a:latin typeface="Kruti Dev 010" pitchFamily="2" charset="0"/>
              </a:rPr>
              <a:t> </a:t>
            </a:r>
            <a:r>
              <a:rPr lang="en-GB" sz="2000" dirty="0" err="1">
                <a:solidFill>
                  <a:srgbClr val="000000"/>
                </a:solidFill>
                <a:latin typeface="Kruti Dev 010" pitchFamily="2" charset="0"/>
              </a:rPr>
              <a:t>lkekU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miHkksDrk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vke</a:t>
            </a:r>
            <a:r>
              <a:rPr lang="en-GB" sz="2000" dirty="0">
                <a:solidFill>
                  <a:srgbClr val="000000"/>
                </a:solidFill>
                <a:latin typeface="Kruti Dev 010" pitchFamily="2" charset="0"/>
              </a:rPr>
              <a:t> </a:t>
            </a:r>
            <a:r>
              <a:rPr lang="en-GB" sz="2000" dirty="0" err="1">
                <a:solidFill>
                  <a:srgbClr val="000000"/>
                </a:solidFill>
                <a:latin typeface="Kruti Dev 010" pitchFamily="2" charset="0"/>
              </a:rPr>
              <a:t>rkSj</a:t>
            </a:r>
            <a:r>
              <a:rPr lang="en-GB" sz="2000" dirty="0">
                <a:solidFill>
                  <a:srgbClr val="000000"/>
                </a:solidFill>
                <a:latin typeface="Kruti Dev 010" pitchFamily="2" charset="0"/>
              </a:rPr>
              <a:t> </a:t>
            </a:r>
            <a:r>
              <a:rPr lang="en-GB" sz="2000" dirty="0" err="1">
                <a:solidFill>
                  <a:srgbClr val="000000"/>
                </a:solidFill>
                <a:latin typeface="Kruti Dev 010" pitchFamily="2" charset="0"/>
              </a:rPr>
              <a:t>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ckn</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Hkqxrku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oknk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rFkk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vkiwfrZdrkZvksa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vDlj</a:t>
            </a:r>
            <a:r>
              <a:rPr lang="en-GB" sz="2000" dirty="0">
                <a:solidFill>
                  <a:srgbClr val="000000"/>
                </a:solidFill>
                <a:latin typeface="Kruti Dev 010" pitchFamily="2" charset="0"/>
              </a:rPr>
              <a:t> </a:t>
            </a:r>
            <a:r>
              <a:rPr lang="en-GB" sz="2000" dirty="0" err="1">
                <a:solidFill>
                  <a:srgbClr val="000000"/>
                </a:solidFill>
                <a:latin typeface="Kruti Dev 010" pitchFamily="2" charset="0"/>
              </a:rPr>
              <a:t>ckn</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Hkqxrku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ykHkksa</a:t>
            </a:r>
            <a:r>
              <a:rPr lang="en-GB" sz="2000" dirty="0">
                <a:solidFill>
                  <a:srgbClr val="000000"/>
                </a:solidFill>
                <a:latin typeface="Kruti Dev 010" pitchFamily="2" charset="0"/>
              </a:rPr>
              <a:t> dh x.kuk </a:t>
            </a:r>
            <a:r>
              <a:rPr lang="en-GB" sz="2000" dirty="0" err="1">
                <a:solidFill>
                  <a:srgbClr val="000000"/>
                </a:solidFill>
                <a:latin typeface="Kruti Dev 010" pitchFamily="2" charset="0"/>
              </a:rPr>
              <a:t>djrs</a:t>
            </a:r>
            <a:r>
              <a:rPr lang="en-GB" sz="2000" dirty="0">
                <a:solidFill>
                  <a:srgbClr val="000000"/>
                </a:solidFill>
                <a:latin typeface="Kruti Dev 010" pitchFamily="2" charset="0"/>
              </a:rPr>
              <a:t> le;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ml </a:t>
            </a:r>
            <a:r>
              <a:rPr lang="en-GB" sz="2000" dirty="0" err="1">
                <a:solidFill>
                  <a:srgbClr val="000000"/>
                </a:solidFill>
                <a:latin typeface="Kruti Dev 010" pitchFamily="2" charset="0"/>
              </a:rPr>
              <a:t>vof</a:t>
            </a:r>
            <a:r>
              <a:rPr lang="en-GB" sz="2000" dirty="0">
                <a:solidFill>
                  <a:srgbClr val="000000"/>
                </a:solidFill>
                <a:latin typeface="Kruti Dev 010" pitchFamily="2" charset="0"/>
              </a:rPr>
              <a:t>/k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udn</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ysunsu</a:t>
            </a:r>
            <a:r>
              <a:rPr lang="en-GB" sz="2000" dirty="0">
                <a:solidFill>
                  <a:srgbClr val="000000"/>
                </a:solidFill>
                <a:latin typeface="Kruti Dev 010" pitchFamily="2" charset="0"/>
              </a:rPr>
              <a:t> </a:t>
            </a:r>
            <a:r>
              <a:rPr lang="en-GB" sz="2000" dirty="0" err="1">
                <a:solidFill>
                  <a:srgbClr val="000000"/>
                </a:solidFill>
                <a:latin typeface="Kruti Dev 010" pitchFamily="2" charset="0"/>
              </a:rPr>
              <a:t>rFkk</a:t>
            </a:r>
            <a:r>
              <a:rPr lang="en-GB" sz="2000" dirty="0">
                <a:solidFill>
                  <a:srgbClr val="000000"/>
                </a:solidFill>
                <a:latin typeface="Kruti Dev 010" pitchFamily="2" charset="0"/>
              </a:rPr>
              <a:t> m/</a:t>
            </a:r>
            <a:r>
              <a:rPr lang="en-GB" sz="2000" dirty="0" err="1">
                <a:solidFill>
                  <a:srgbClr val="000000"/>
                </a:solidFill>
                <a:latin typeface="Kruti Dev 010" pitchFamily="2" charset="0"/>
              </a:rPr>
              <a:t>kkj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ysunsu</a:t>
            </a:r>
            <a:r>
              <a:rPr lang="en-GB" sz="2000" dirty="0">
                <a:solidFill>
                  <a:srgbClr val="000000"/>
                </a:solidFill>
                <a:latin typeface="Kruti Dev 010" pitchFamily="2" charset="0"/>
              </a:rPr>
              <a:t> </a:t>
            </a:r>
            <a:r>
              <a:rPr lang="en-GB" sz="2000" dirty="0" err="1">
                <a:solidFill>
                  <a:srgbClr val="000000"/>
                </a:solidFill>
                <a:latin typeface="Kruti Dev 010" pitchFamily="2" charset="0"/>
              </a:rPr>
              <a:t>nksuksa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gh</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izdkj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ysunsu</a:t>
            </a:r>
            <a:r>
              <a:rPr lang="en-GB" sz="2000" dirty="0">
                <a:solidFill>
                  <a:srgbClr val="000000"/>
                </a:solidFill>
                <a:latin typeface="Kruti Dev 010" pitchFamily="2" charset="0"/>
              </a:rPr>
              <a:t> '</a:t>
            </a:r>
            <a:r>
              <a:rPr lang="en-GB" sz="2000" dirty="0" err="1">
                <a:solidFill>
                  <a:srgbClr val="000000"/>
                </a:solidFill>
                <a:latin typeface="Kruti Dev 010" pitchFamily="2" charset="0"/>
              </a:rPr>
              <a:t>kkfey</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pkfg,A</a:t>
            </a:r>
            <a:r>
              <a:rPr lang="en-GB" sz="2000" dirty="0">
                <a:solidFill>
                  <a:srgbClr val="000000"/>
                </a:solidFill>
                <a:latin typeface="Kruti Dev 010" pitchFamily="2" charset="0"/>
              </a:rPr>
              <a:t> </a:t>
            </a:r>
            <a:r>
              <a:rPr lang="en-GB" sz="2000" dirty="0" err="1">
                <a:solidFill>
                  <a:srgbClr val="000000"/>
                </a:solidFill>
                <a:latin typeface="Kruti Dev 010" pitchFamily="2" charset="0"/>
              </a:rPr>
              <a:t>bldh</a:t>
            </a:r>
            <a:r>
              <a:rPr lang="en-GB" sz="2000" dirty="0">
                <a:solidFill>
                  <a:srgbClr val="000000"/>
                </a:solidFill>
                <a:latin typeface="Kruti Dev 010" pitchFamily="2" charset="0"/>
              </a:rPr>
              <a:t> </a:t>
            </a:r>
            <a:r>
              <a:rPr lang="en-GB" sz="2000" dirty="0" err="1">
                <a:solidFill>
                  <a:srgbClr val="000000"/>
                </a:solidFill>
                <a:latin typeface="Kruti Dev 010" pitchFamily="2" charset="0"/>
              </a:rPr>
              <a:t>otg</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gh</a:t>
            </a:r>
            <a:r>
              <a:rPr lang="en-GB" sz="2000" dirty="0">
                <a:solidFill>
                  <a:srgbClr val="000000"/>
                </a:solidFill>
                <a:latin typeface="Kruti Dev 010" pitchFamily="2" charset="0"/>
              </a:rPr>
              <a:t> </a:t>
            </a:r>
            <a:r>
              <a:rPr lang="en-GB" sz="2000" dirty="0" err="1">
                <a:solidFill>
                  <a:srgbClr val="000000"/>
                </a:solidFill>
                <a:latin typeface="Kruti Dev 010" pitchFamily="2" charset="0"/>
              </a:rPr>
              <a:t>vof</a:t>
            </a:r>
            <a:r>
              <a:rPr lang="en-GB" sz="2000" dirty="0">
                <a:solidFill>
                  <a:srgbClr val="000000"/>
                </a:solidFill>
                <a:latin typeface="Kruti Dev 010" pitchFamily="2" charset="0"/>
              </a:rPr>
              <a:t>/k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udn</a:t>
            </a:r>
            <a:r>
              <a:rPr lang="en-GB" sz="2000" dirty="0">
                <a:solidFill>
                  <a:srgbClr val="000000"/>
                </a:solidFill>
                <a:latin typeface="Kruti Dev 010" pitchFamily="2" charset="0"/>
              </a:rPr>
              <a:t> '</a:t>
            </a:r>
            <a:r>
              <a:rPr lang="en-GB" sz="2000" dirty="0" err="1">
                <a:solidFill>
                  <a:srgbClr val="000000"/>
                </a:solidFill>
                <a:latin typeface="Kruti Dev 010" pitchFamily="2" charset="0"/>
              </a:rPr>
              <a:t>ks"k</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ykHk</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de ;k </a:t>
            </a:r>
            <a:r>
              <a:rPr lang="en-GB" sz="2000" dirty="0" err="1">
                <a:solidFill>
                  <a:srgbClr val="000000"/>
                </a:solidFill>
                <a:latin typeface="Kruti Dev 010" pitchFamily="2" charset="0"/>
              </a:rPr>
              <a:t>T;knk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ldrk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p>
        </p:txBody>
      </p:sp>
      <p:sp>
        <p:nvSpPr>
          <p:cNvPr id="9" name="Rectangle 4"/>
          <p:cNvSpPr>
            <a:spLocks noChangeArrowheads="1"/>
          </p:cNvSpPr>
          <p:nvPr/>
        </p:nvSpPr>
        <p:spPr bwMode="auto">
          <a:xfrm>
            <a:off x="228600" y="5105400"/>
            <a:ext cx="4160838" cy="1524000"/>
          </a:xfrm>
          <a:prstGeom prst="rect">
            <a:avLst/>
          </a:prstGeom>
          <a:solidFill>
            <a:srgbClr val="FFC000"/>
          </a:solidFill>
          <a:ln w="9525">
            <a:noFill/>
            <a:round/>
            <a:headEnd/>
            <a:tailEnd/>
          </a:ln>
        </p:spPr>
        <p:txBody>
          <a:bodyPr lIns="90000" tIns="46800" rIns="90000" bIns="46800" anchor="ctr"/>
          <a:lstStyle/>
          <a:p>
            <a:pPr marL="0" lvl="1" algn="ctr"/>
            <a:r>
              <a:rPr lang="en-US" sz="2400" b="1" dirty="0">
                <a:solidFill>
                  <a:prstClr val="black"/>
                </a:solidFill>
                <a:latin typeface="Garamond" pitchFamily="18" charset="0"/>
              </a:rPr>
              <a:t>Question: </a:t>
            </a:r>
            <a:r>
              <a:rPr lang="en-GB" sz="2400" dirty="0">
                <a:solidFill>
                  <a:srgbClr val="000000"/>
                </a:solidFill>
                <a:latin typeface="Garamond" pitchFamily="18" charset="0"/>
              </a:rPr>
              <a:t>Would the profit of the business for a period and the cash balance at the end of the period be the same?</a:t>
            </a:r>
            <a:endParaRPr lang="en-US" sz="2400" dirty="0">
              <a:solidFill>
                <a:prstClr val="black"/>
              </a:solidFill>
              <a:latin typeface="Garamond" pitchFamily="18" charset="0"/>
            </a:endParaRPr>
          </a:p>
        </p:txBody>
      </p:sp>
      <p:sp>
        <p:nvSpPr>
          <p:cNvPr id="10" name="Rectangle 4"/>
          <p:cNvSpPr>
            <a:spLocks noChangeArrowheads="1"/>
          </p:cNvSpPr>
          <p:nvPr/>
        </p:nvSpPr>
        <p:spPr bwMode="auto">
          <a:xfrm>
            <a:off x="4754563" y="5105400"/>
            <a:ext cx="4160837" cy="1524000"/>
          </a:xfrm>
          <a:prstGeom prst="rect">
            <a:avLst/>
          </a:prstGeom>
          <a:solidFill>
            <a:srgbClr val="FFC000"/>
          </a:solidFill>
          <a:ln w="9525">
            <a:noFill/>
            <a:round/>
            <a:headEnd/>
            <a:tailEnd/>
          </a:ln>
        </p:spPr>
        <p:txBody>
          <a:bodyPr lIns="90000" tIns="46800" rIns="90000" bIns="46800" anchor="ctr"/>
          <a:lstStyle/>
          <a:p>
            <a:pPr marL="0" lvl="1" algn="ctr"/>
            <a:r>
              <a:rPr lang="en-US" sz="2400" b="1" dirty="0" err="1">
                <a:solidFill>
                  <a:prstClr val="black"/>
                </a:solidFill>
                <a:latin typeface="Kruti Dev 010" pitchFamily="2" charset="0"/>
              </a:rPr>
              <a:t>iz’u</a:t>
            </a:r>
            <a:r>
              <a:rPr lang="en-US" sz="2400" b="1" dirty="0">
                <a:solidFill>
                  <a:prstClr val="black"/>
                </a:solidFill>
                <a:latin typeface="Kruti Dev 010" pitchFamily="2" charset="0"/>
              </a:rPr>
              <a:t>% </a:t>
            </a:r>
            <a:r>
              <a:rPr lang="en-US" sz="2400" dirty="0" err="1">
                <a:solidFill>
                  <a:prstClr val="black"/>
                </a:solidFill>
                <a:latin typeface="Kruti Dev 010" pitchFamily="2" charset="0"/>
              </a:rPr>
              <a:t>D;k</a:t>
            </a:r>
            <a:r>
              <a:rPr lang="en-US" sz="2400" dirty="0">
                <a:solidFill>
                  <a:prstClr val="black"/>
                </a:solidFill>
                <a:latin typeface="Kruti Dev 010" pitchFamily="2" charset="0"/>
              </a:rPr>
              <a:t> ,d </a:t>
            </a:r>
            <a:r>
              <a:rPr lang="en-US" sz="2400" dirty="0" err="1">
                <a:solidFill>
                  <a:prstClr val="black"/>
                </a:solidFill>
                <a:latin typeface="Kruti Dev 010" pitchFamily="2" charset="0"/>
              </a:rPr>
              <a:t>vof</a:t>
            </a:r>
            <a:r>
              <a:rPr lang="en-US" sz="2400" dirty="0">
                <a:solidFill>
                  <a:prstClr val="black"/>
                </a:solidFill>
                <a:latin typeface="Kruti Dev 010" pitchFamily="2" charset="0"/>
              </a:rPr>
              <a:t>/k </a:t>
            </a:r>
            <a:r>
              <a:rPr lang="en-US" sz="2400" dirty="0" err="1">
                <a:solidFill>
                  <a:prstClr val="black"/>
                </a:solidFill>
                <a:latin typeface="Kruti Dev 010" pitchFamily="2" charset="0"/>
              </a:rPr>
              <a:t>ds</a:t>
            </a:r>
            <a:r>
              <a:rPr lang="en-US" sz="2400" dirty="0">
                <a:solidFill>
                  <a:prstClr val="black"/>
                </a:solidFill>
                <a:latin typeface="Kruti Dev 010" pitchFamily="2" charset="0"/>
              </a:rPr>
              <a:t> </a:t>
            </a:r>
            <a:r>
              <a:rPr lang="en-US" sz="2400" dirty="0" err="1">
                <a:solidFill>
                  <a:prstClr val="black"/>
                </a:solidFill>
                <a:latin typeface="Kruti Dev 010" pitchFamily="2" charset="0"/>
              </a:rPr>
              <a:t>fy</a:t>
            </a:r>
            <a:r>
              <a:rPr lang="en-US" sz="2400" dirty="0">
                <a:solidFill>
                  <a:prstClr val="black"/>
                </a:solidFill>
                <a:latin typeface="Kruti Dev 010" pitchFamily="2" charset="0"/>
              </a:rPr>
              <a:t>, </a:t>
            </a:r>
            <a:r>
              <a:rPr lang="en-US" sz="2400" dirty="0" err="1">
                <a:solidFill>
                  <a:prstClr val="black"/>
                </a:solidFill>
                <a:latin typeface="Kruti Dev 010" pitchFamily="2" charset="0"/>
              </a:rPr>
              <a:t>O;kikj</a:t>
            </a:r>
            <a:r>
              <a:rPr lang="en-US" sz="2400" dirty="0">
                <a:solidFill>
                  <a:prstClr val="black"/>
                </a:solidFill>
                <a:latin typeface="Kruti Dev 010" pitchFamily="2" charset="0"/>
              </a:rPr>
              <a:t> </a:t>
            </a:r>
            <a:r>
              <a:rPr lang="en-US" sz="2400" dirty="0" err="1">
                <a:solidFill>
                  <a:prstClr val="black"/>
                </a:solidFill>
                <a:latin typeface="Kruti Dev 010" pitchFamily="2" charset="0"/>
              </a:rPr>
              <a:t>dk</a:t>
            </a:r>
            <a:r>
              <a:rPr lang="en-US" sz="2400" dirty="0">
                <a:solidFill>
                  <a:prstClr val="black"/>
                </a:solidFill>
                <a:latin typeface="Kruti Dev 010" pitchFamily="2" charset="0"/>
              </a:rPr>
              <a:t> </a:t>
            </a:r>
            <a:r>
              <a:rPr lang="en-US" sz="2400" dirty="0" err="1">
                <a:solidFill>
                  <a:prstClr val="black"/>
                </a:solidFill>
                <a:latin typeface="Kruti Dev 010" pitchFamily="2" charset="0"/>
              </a:rPr>
              <a:t>ykHk</a:t>
            </a:r>
            <a:r>
              <a:rPr lang="en-US" sz="2400" dirty="0">
                <a:solidFill>
                  <a:prstClr val="black"/>
                </a:solidFill>
                <a:latin typeface="Kruti Dev 010" pitchFamily="2" charset="0"/>
              </a:rPr>
              <a:t> </a:t>
            </a:r>
            <a:r>
              <a:rPr lang="en-US" sz="2400" dirty="0" err="1">
                <a:solidFill>
                  <a:prstClr val="black"/>
                </a:solidFill>
                <a:latin typeface="Kruti Dev 010" pitchFamily="2" charset="0"/>
              </a:rPr>
              <a:t>rFkk</a:t>
            </a:r>
            <a:r>
              <a:rPr lang="en-US" sz="2400" dirty="0">
                <a:solidFill>
                  <a:prstClr val="black"/>
                </a:solidFill>
                <a:latin typeface="Kruti Dev 010" pitchFamily="2" charset="0"/>
              </a:rPr>
              <a:t> </a:t>
            </a:r>
            <a:r>
              <a:rPr lang="en-US" sz="2400" dirty="0" err="1">
                <a:solidFill>
                  <a:prstClr val="black"/>
                </a:solidFill>
                <a:latin typeface="Kruti Dev 010" pitchFamily="2" charset="0"/>
              </a:rPr>
              <a:t>vof</a:t>
            </a:r>
            <a:r>
              <a:rPr lang="en-US" sz="2400" dirty="0">
                <a:solidFill>
                  <a:prstClr val="black"/>
                </a:solidFill>
                <a:latin typeface="Kruti Dev 010" pitchFamily="2" charset="0"/>
              </a:rPr>
              <a:t>/k </a:t>
            </a:r>
            <a:r>
              <a:rPr lang="en-US" sz="2400" dirty="0" err="1">
                <a:solidFill>
                  <a:prstClr val="black"/>
                </a:solidFill>
                <a:latin typeface="Kruti Dev 010" pitchFamily="2" charset="0"/>
              </a:rPr>
              <a:t>ds</a:t>
            </a:r>
            <a:r>
              <a:rPr lang="en-US" sz="2400" dirty="0">
                <a:solidFill>
                  <a:prstClr val="black"/>
                </a:solidFill>
                <a:latin typeface="Kruti Dev 010" pitchFamily="2" charset="0"/>
              </a:rPr>
              <a:t> </a:t>
            </a:r>
            <a:r>
              <a:rPr lang="en-US" sz="2400" dirty="0" err="1">
                <a:solidFill>
                  <a:prstClr val="black"/>
                </a:solidFill>
                <a:latin typeface="Kruti Dev 010" pitchFamily="2" charset="0"/>
              </a:rPr>
              <a:t>var</a:t>
            </a:r>
            <a:r>
              <a:rPr lang="en-US" sz="2400" dirty="0">
                <a:solidFill>
                  <a:prstClr val="black"/>
                </a:solidFill>
                <a:latin typeface="Kruti Dev 010" pitchFamily="2" charset="0"/>
              </a:rPr>
              <a:t> </a:t>
            </a:r>
            <a:r>
              <a:rPr lang="en-US" sz="2400" dirty="0" err="1">
                <a:solidFill>
                  <a:prstClr val="black"/>
                </a:solidFill>
                <a:latin typeface="Kruti Dev 010" pitchFamily="2" charset="0"/>
              </a:rPr>
              <a:t>esa</a:t>
            </a:r>
            <a:r>
              <a:rPr lang="en-US" sz="2400" dirty="0">
                <a:solidFill>
                  <a:prstClr val="black"/>
                </a:solidFill>
                <a:latin typeface="Kruti Dev 010" pitchFamily="2" charset="0"/>
              </a:rPr>
              <a:t> </a:t>
            </a:r>
            <a:r>
              <a:rPr lang="en-US" sz="2400" dirty="0" err="1">
                <a:solidFill>
                  <a:prstClr val="black"/>
                </a:solidFill>
                <a:latin typeface="Kruti Dev 010" pitchFamily="2" charset="0"/>
              </a:rPr>
              <a:t>udn</a:t>
            </a:r>
            <a:r>
              <a:rPr lang="en-US" sz="2400" dirty="0">
                <a:solidFill>
                  <a:prstClr val="black"/>
                </a:solidFill>
                <a:latin typeface="Kruti Dev 010" pitchFamily="2" charset="0"/>
              </a:rPr>
              <a:t> '</a:t>
            </a:r>
            <a:r>
              <a:rPr lang="en-US" sz="2400" dirty="0" err="1">
                <a:solidFill>
                  <a:prstClr val="black"/>
                </a:solidFill>
                <a:latin typeface="Kruti Dev 010" pitchFamily="2" charset="0"/>
              </a:rPr>
              <a:t>ks"k</a:t>
            </a:r>
            <a:r>
              <a:rPr lang="en-US" sz="2400" dirty="0">
                <a:solidFill>
                  <a:prstClr val="black"/>
                </a:solidFill>
                <a:latin typeface="Kruti Dev 010" pitchFamily="2" charset="0"/>
              </a:rPr>
              <a:t> </a:t>
            </a:r>
            <a:r>
              <a:rPr lang="en-US" sz="2400" dirty="0" err="1">
                <a:solidFill>
                  <a:prstClr val="black"/>
                </a:solidFill>
                <a:latin typeface="Kruti Dev 010" pitchFamily="2" charset="0"/>
              </a:rPr>
              <a:t>leku</a:t>
            </a:r>
            <a:r>
              <a:rPr lang="en-US" sz="2400" dirty="0">
                <a:solidFill>
                  <a:prstClr val="black"/>
                </a:solidFill>
                <a:latin typeface="Kruti Dev 010" pitchFamily="2" charset="0"/>
              </a:rPr>
              <a:t> </a:t>
            </a:r>
            <a:r>
              <a:rPr lang="en-US" sz="2400" dirty="0" err="1">
                <a:solidFill>
                  <a:prstClr val="black"/>
                </a:solidFill>
                <a:latin typeface="Kruti Dev 010" pitchFamily="2" charset="0"/>
              </a:rPr>
              <a:t>gksaxs</a:t>
            </a:r>
            <a:r>
              <a:rPr lang="en-US" sz="2400" dirty="0">
                <a:solidFill>
                  <a:prstClr val="black"/>
                </a:solidFill>
                <a:latin typeface="Kruti Dev 010" pitchFamily="2" charset="0"/>
              </a:rPr>
              <a:t>\</a:t>
            </a:r>
            <a:endParaRPr lang="en-US" sz="2400" b="1" dirty="0">
              <a:solidFill>
                <a:prstClr val="black"/>
              </a:solidFill>
              <a:latin typeface="Kruti Dev 010" pitchFamily="2" charset="0"/>
            </a:endParaRPr>
          </a:p>
        </p:txBody>
      </p:sp>
    </p:spTree>
    <p:extLst>
      <p:ext uri="{BB962C8B-B14F-4D97-AF65-F5344CB8AC3E}">
        <p14:creationId xmlns:p14="http://schemas.microsoft.com/office/powerpoint/2010/main" val="213975168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686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6869">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6867">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6869">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9"/>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0CA73901-E0EF-45C6-8C78-472E8F9F4D9E}" type="slidenum">
              <a:rPr lang="en-US" sz="1600" b="1" smtClean="0">
                <a:solidFill>
                  <a:prstClr val="black"/>
                </a:solidFill>
              </a:rPr>
              <a:pPr algn="ctr">
                <a:defRPr/>
              </a:pPr>
              <a:t>67</a:t>
            </a:fld>
            <a:endParaRPr lang="en-US" sz="1600" b="1" dirty="0">
              <a:solidFill>
                <a:prstClr val="black"/>
              </a:solidFill>
            </a:endParaRPr>
          </a:p>
        </p:txBody>
      </p:sp>
      <p:sp>
        <p:nvSpPr>
          <p:cNvPr id="38914"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Advance transactions in business and Cash</a:t>
            </a:r>
          </a:p>
        </p:txBody>
      </p:sp>
      <p:sp>
        <p:nvSpPr>
          <p:cNvPr id="38915" name="Text Box 2"/>
          <p:cNvSpPr txBox="1">
            <a:spLocks noChangeArrowheads="1"/>
          </p:cNvSpPr>
          <p:nvPr/>
        </p:nvSpPr>
        <p:spPr bwMode="auto">
          <a:xfrm>
            <a:off x="258763" y="1182688"/>
            <a:ext cx="4108450" cy="377031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Opposite of credit transactions there can be advance transactions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Here are common one:</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A customer may pay advance for delivery of products/ services for the next month</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A supplier is given advance for the next month’s material</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dirty="0">
                <a:solidFill>
                  <a:srgbClr val="000000"/>
                </a:solidFill>
              </a:rPr>
              <a:t>Rent is paid in advance</a:t>
            </a:r>
            <a:endParaRPr lang="en-GB" dirty="0">
              <a:solidFill>
                <a:srgbClr val="000000"/>
              </a:solidFill>
            </a:endParaRPr>
          </a:p>
        </p:txBody>
      </p:sp>
      <p:sp>
        <p:nvSpPr>
          <p:cNvPr id="38916" name="Text Box 1"/>
          <p:cNvSpPr txBox="1">
            <a:spLocks noChangeArrowheads="1"/>
          </p:cNvSpPr>
          <p:nvPr/>
        </p:nvSpPr>
        <p:spPr bwMode="auto">
          <a:xfrm>
            <a:off x="472440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600" b="1" dirty="0" err="1">
                <a:solidFill>
                  <a:srgbClr val="000000"/>
                </a:solidFill>
                <a:latin typeface="Kruti Dev 010" pitchFamily="2" charset="0"/>
              </a:rPr>
              <a:t>O;kikj</a:t>
            </a:r>
            <a:r>
              <a:rPr lang="en-GB" sz="2600" b="1" dirty="0">
                <a:solidFill>
                  <a:srgbClr val="000000"/>
                </a:solidFill>
                <a:latin typeface="Kruti Dev 010" pitchFamily="2" charset="0"/>
              </a:rPr>
              <a:t> </a:t>
            </a:r>
            <a:r>
              <a:rPr lang="en-GB" sz="2600" b="1" dirty="0" err="1">
                <a:solidFill>
                  <a:srgbClr val="000000"/>
                </a:solidFill>
                <a:latin typeface="Kruti Dev 010" pitchFamily="2" charset="0"/>
              </a:rPr>
              <a:t>rFkk</a:t>
            </a:r>
            <a:r>
              <a:rPr lang="en-GB" sz="2600" b="1" dirty="0">
                <a:solidFill>
                  <a:srgbClr val="000000"/>
                </a:solidFill>
                <a:latin typeface="Kruti Dev 010" pitchFamily="2" charset="0"/>
              </a:rPr>
              <a:t> </a:t>
            </a:r>
            <a:r>
              <a:rPr lang="en-GB" sz="2600" b="1" dirty="0" err="1">
                <a:solidFill>
                  <a:srgbClr val="000000"/>
                </a:solidFill>
                <a:latin typeface="Kruti Dev 010" pitchFamily="2" charset="0"/>
              </a:rPr>
              <a:t>udn</a:t>
            </a:r>
            <a:r>
              <a:rPr lang="en-GB" sz="2600" b="1" dirty="0">
                <a:solidFill>
                  <a:srgbClr val="000000"/>
                </a:solidFill>
                <a:latin typeface="Kruti Dev 010" pitchFamily="2" charset="0"/>
              </a:rPr>
              <a:t> </a:t>
            </a:r>
            <a:r>
              <a:rPr lang="en-GB" sz="2600" b="1" dirty="0" err="1">
                <a:solidFill>
                  <a:srgbClr val="000000"/>
                </a:solidFill>
                <a:latin typeface="Kruti Dev 010" pitchFamily="2" charset="0"/>
              </a:rPr>
              <a:t>esa</a:t>
            </a:r>
            <a:r>
              <a:rPr lang="en-GB" sz="2600" b="1" dirty="0">
                <a:solidFill>
                  <a:srgbClr val="000000"/>
                </a:solidFill>
                <a:latin typeface="Kruti Dev 010" pitchFamily="2" charset="0"/>
              </a:rPr>
              <a:t> </a:t>
            </a:r>
            <a:r>
              <a:rPr lang="en-GB" sz="2600" b="1" dirty="0" err="1">
                <a:solidFill>
                  <a:srgbClr val="000000"/>
                </a:solidFill>
                <a:latin typeface="Kruti Dev 010" pitchFamily="2" charset="0"/>
              </a:rPr>
              <a:t>vfxze</a:t>
            </a:r>
            <a:r>
              <a:rPr lang="en-GB" sz="2600" b="1" dirty="0">
                <a:solidFill>
                  <a:srgbClr val="000000"/>
                </a:solidFill>
                <a:latin typeface="Kruti Dev 010" pitchFamily="2" charset="0"/>
              </a:rPr>
              <a:t> </a:t>
            </a:r>
            <a:r>
              <a:rPr lang="en-GB" sz="2600" b="1" dirty="0" err="1">
                <a:solidFill>
                  <a:srgbClr val="000000"/>
                </a:solidFill>
                <a:latin typeface="Kruti Dev 010" pitchFamily="2" charset="0"/>
              </a:rPr>
              <a:t>ysunsu</a:t>
            </a:r>
            <a:r>
              <a:rPr lang="en-GB" sz="2600" b="1" dirty="0">
                <a:solidFill>
                  <a:srgbClr val="000000"/>
                </a:solidFill>
                <a:latin typeface="Kruti Dev 010" pitchFamily="2" charset="0"/>
              </a:rPr>
              <a:t> </a:t>
            </a:r>
          </a:p>
        </p:txBody>
      </p:sp>
      <p:sp>
        <p:nvSpPr>
          <p:cNvPr id="38917" name="Text Box 2"/>
          <p:cNvSpPr txBox="1">
            <a:spLocks noChangeArrowheads="1"/>
          </p:cNvSpPr>
          <p:nvPr/>
        </p:nvSpPr>
        <p:spPr bwMode="auto">
          <a:xfrm>
            <a:off x="4724400" y="1182688"/>
            <a:ext cx="4108450" cy="3770312"/>
          </a:xfrm>
          <a:prstGeom prst="rect">
            <a:avLst/>
          </a:prstGeom>
          <a:noFill/>
          <a:ln w="9525">
            <a:solidFill>
              <a:srgbClr val="000000"/>
            </a:solidFill>
            <a:round/>
            <a:headEnd/>
            <a:tailEnd/>
          </a:ln>
        </p:spPr>
        <p:txBody>
          <a:bodyPr lIns="82945" tIns="41473" rIns="82945" bIns="41473"/>
          <a:lstStyle/>
          <a:p>
            <a:pPr marL="200025" indent="-200025">
              <a:lnSpc>
                <a:spcPct val="11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m/</a:t>
            </a:r>
            <a:r>
              <a:rPr lang="en-GB" sz="2000" dirty="0" err="1">
                <a:solidFill>
                  <a:srgbClr val="000000"/>
                </a:solidFill>
                <a:latin typeface="Kruti Dev 010" pitchFamily="2" charset="0"/>
              </a:rPr>
              <a:t>kkj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ysunsu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foijhr</a:t>
            </a:r>
            <a:r>
              <a:rPr lang="en-GB" sz="2000" dirty="0">
                <a:solidFill>
                  <a:srgbClr val="000000"/>
                </a:solidFill>
                <a:latin typeface="Kruti Dev 010" pitchFamily="2" charset="0"/>
              </a:rPr>
              <a:t> </a:t>
            </a:r>
            <a:r>
              <a:rPr lang="en-GB" sz="2000" dirty="0" err="1">
                <a:solidFill>
                  <a:srgbClr val="000000"/>
                </a:solidFill>
                <a:latin typeface="Kruti Dev 010" pitchFamily="2" charset="0"/>
              </a:rPr>
              <a:t>vfxze</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ysunsu</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ldrk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p>
          <a:p>
            <a:pPr marL="200025" indent="-200025">
              <a:lnSpc>
                <a:spcPct val="11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buesa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dqN</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izpfyr</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izdkj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a:t>
            </a:r>
          </a:p>
          <a:p>
            <a:pPr marL="822960" lvl="2" indent="-200025">
              <a:lnSpc>
                <a:spcPct val="110000"/>
              </a:lnSpc>
              <a:spcBef>
                <a:spcPts val="600"/>
              </a:spcBef>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b="1" dirty="0">
                <a:solidFill>
                  <a:srgbClr val="000000"/>
                </a:solidFill>
                <a:latin typeface="Kruti Dev 010" pitchFamily="2" charset="0"/>
              </a:rPr>
              <a:t>1-</a:t>
            </a:r>
            <a:r>
              <a:rPr lang="en-GB" dirty="0">
                <a:solidFill>
                  <a:srgbClr val="000000"/>
                </a:solidFill>
                <a:latin typeface="Kruti Dev 010" pitchFamily="2" charset="0"/>
              </a:rPr>
              <a:t> </a:t>
            </a:r>
            <a:r>
              <a:rPr lang="en-GB" dirty="0" err="1">
                <a:solidFill>
                  <a:srgbClr val="000000"/>
                </a:solidFill>
                <a:latin typeface="Kruti Dev 010" pitchFamily="2" charset="0"/>
              </a:rPr>
              <a:t>gks</a:t>
            </a:r>
            <a:r>
              <a:rPr lang="en-GB" dirty="0">
                <a:solidFill>
                  <a:srgbClr val="000000"/>
                </a:solidFill>
                <a:latin typeface="Kruti Dev 010" pitchFamily="2" charset="0"/>
              </a:rPr>
              <a:t> </a:t>
            </a:r>
            <a:r>
              <a:rPr lang="en-GB" dirty="0" err="1">
                <a:solidFill>
                  <a:srgbClr val="000000"/>
                </a:solidFill>
                <a:latin typeface="Kruti Dev 010" pitchFamily="2" charset="0"/>
              </a:rPr>
              <a:t>ldrk</a:t>
            </a:r>
            <a:r>
              <a:rPr lang="en-GB" dirty="0">
                <a:solidFill>
                  <a:srgbClr val="000000"/>
                </a:solidFill>
                <a:latin typeface="Kruti Dev 010" pitchFamily="2" charset="0"/>
              </a:rPr>
              <a:t>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fd</a:t>
            </a:r>
            <a:r>
              <a:rPr lang="en-GB" dirty="0">
                <a:solidFill>
                  <a:srgbClr val="000000"/>
                </a:solidFill>
                <a:latin typeface="Kruti Dev 010" pitchFamily="2" charset="0"/>
              </a:rPr>
              <a:t> </a:t>
            </a:r>
            <a:r>
              <a:rPr lang="en-GB" dirty="0" err="1">
                <a:solidFill>
                  <a:srgbClr val="000000"/>
                </a:solidFill>
                <a:latin typeface="Kruti Dev 010" pitchFamily="2" charset="0"/>
              </a:rPr>
              <a:t>dksbZ</a:t>
            </a:r>
            <a:r>
              <a:rPr lang="en-GB" dirty="0">
                <a:solidFill>
                  <a:srgbClr val="000000"/>
                </a:solidFill>
                <a:latin typeface="Kruti Dev 010" pitchFamily="2" charset="0"/>
              </a:rPr>
              <a:t> </a:t>
            </a:r>
            <a:r>
              <a:rPr lang="en-GB" dirty="0" err="1">
                <a:solidFill>
                  <a:srgbClr val="000000"/>
                </a:solidFill>
                <a:latin typeface="Kruti Dev 010" pitchFamily="2" charset="0"/>
              </a:rPr>
              <a:t>miHkksDrk</a:t>
            </a:r>
            <a:r>
              <a:rPr lang="en-GB" dirty="0">
                <a:solidFill>
                  <a:srgbClr val="000000"/>
                </a:solidFill>
                <a:latin typeface="Kruti Dev 010" pitchFamily="2" charset="0"/>
              </a:rPr>
              <a:t> </a:t>
            </a:r>
            <a:r>
              <a:rPr lang="en-GB" dirty="0" err="1">
                <a:solidFill>
                  <a:srgbClr val="000000"/>
                </a:solidFill>
                <a:latin typeface="Kruti Dev 010" pitchFamily="2" charset="0"/>
              </a:rPr>
              <a:t>mRiknksa@lsokvksa</a:t>
            </a:r>
            <a:r>
              <a:rPr lang="en-GB" dirty="0">
                <a:solidFill>
                  <a:srgbClr val="000000"/>
                </a:solidFill>
                <a:latin typeface="Kruti Dev 010" pitchFamily="2" charset="0"/>
              </a:rPr>
              <a:t> dh </a:t>
            </a:r>
            <a:r>
              <a:rPr lang="en-GB" dirty="0" err="1">
                <a:solidFill>
                  <a:srgbClr val="000000"/>
                </a:solidFill>
                <a:latin typeface="Kruti Dev 010" pitchFamily="2" charset="0"/>
              </a:rPr>
              <a:t>vxys</a:t>
            </a:r>
            <a:r>
              <a:rPr lang="en-GB" dirty="0">
                <a:solidFill>
                  <a:srgbClr val="000000"/>
                </a:solidFill>
                <a:latin typeface="Kruti Dev 010" pitchFamily="2" charset="0"/>
              </a:rPr>
              <a:t> </a:t>
            </a:r>
            <a:r>
              <a:rPr lang="en-GB" dirty="0" err="1">
                <a:solidFill>
                  <a:srgbClr val="000000"/>
                </a:solidFill>
                <a:latin typeface="Kruti Dev 010" pitchFamily="2" charset="0"/>
              </a:rPr>
              <a:t>ekg</a:t>
            </a:r>
            <a:r>
              <a:rPr lang="en-GB" dirty="0">
                <a:solidFill>
                  <a:srgbClr val="000000"/>
                </a:solidFill>
                <a:latin typeface="Kruti Dev 010" pitchFamily="2" charset="0"/>
              </a:rPr>
              <a:t> dh </a:t>
            </a:r>
            <a:r>
              <a:rPr lang="en-GB" dirty="0" err="1">
                <a:solidFill>
                  <a:srgbClr val="000000"/>
                </a:solidFill>
                <a:latin typeface="Kruti Dev 010" pitchFamily="2" charset="0"/>
              </a:rPr>
              <a:t>fMfyojh</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vfxze</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dj</a:t>
            </a:r>
            <a:r>
              <a:rPr lang="en-GB" dirty="0">
                <a:solidFill>
                  <a:srgbClr val="000000"/>
                </a:solidFill>
                <a:latin typeface="Kruti Dev 010" pitchFamily="2" charset="0"/>
              </a:rPr>
              <a:t> </a:t>
            </a:r>
            <a:r>
              <a:rPr lang="en-GB" dirty="0" err="1">
                <a:solidFill>
                  <a:srgbClr val="000000"/>
                </a:solidFill>
                <a:latin typeface="Kruti Dev 010" pitchFamily="2" charset="0"/>
              </a:rPr>
              <a:t>nsA</a:t>
            </a:r>
            <a:r>
              <a:rPr lang="en-GB" dirty="0">
                <a:solidFill>
                  <a:srgbClr val="000000"/>
                </a:solidFill>
                <a:latin typeface="Kruti Dev 010" pitchFamily="2" charset="0"/>
              </a:rPr>
              <a:t> </a:t>
            </a:r>
          </a:p>
          <a:p>
            <a:pPr marL="822960" lvl="2" indent="-200025">
              <a:lnSpc>
                <a:spcPct val="110000"/>
              </a:lnSpc>
              <a:spcBef>
                <a:spcPts val="600"/>
              </a:spcBef>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b="1" dirty="0">
                <a:solidFill>
                  <a:srgbClr val="000000"/>
                </a:solidFill>
                <a:latin typeface="Kruti Dev 010" pitchFamily="2" charset="0"/>
              </a:rPr>
              <a:t>2- </a:t>
            </a:r>
            <a:r>
              <a:rPr lang="en-GB" dirty="0" err="1">
                <a:solidFill>
                  <a:srgbClr val="000000"/>
                </a:solidFill>
                <a:latin typeface="Kruti Dev 010" pitchFamily="2" charset="0"/>
              </a:rPr>
              <a:t>fdlh</a:t>
            </a:r>
            <a:r>
              <a:rPr lang="en-GB" dirty="0">
                <a:solidFill>
                  <a:srgbClr val="000000"/>
                </a:solidFill>
                <a:latin typeface="Kruti Dev 010" pitchFamily="2" charset="0"/>
              </a:rPr>
              <a:t> </a:t>
            </a:r>
            <a:r>
              <a:rPr lang="en-GB" dirty="0" err="1">
                <a:solidFill>
                  <a:srgbClr val="000000"/>
                </a:solidFill>
                <a:latin typeface="Kruti Dev 010" pitchFamily="2" charset="0"/>
              </a:rPr>
              <a:t>vkiwfrZdrkZ</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vxys</a:t>
            </a:r>
            <a:r>
              <a:rPr lang="en-GB" dirty="0">
                <a:solidFill>
                  <a:srgbClr val="000000"/>
                </a:solidFill>
                <a:latin typeface="Kruti Dev 010" pitchFamily="2" charset="0"/>
              </a:rPr>
              <a:t> </a:t>
            </a:r>
            <a:r>
              <a:rPr lang="en-GB" dirty="0" err="1">
                <a:solidFill>
                  <a:srgbClr val="000000"/>
                </a:solidFill>
                <a:latin typeface="Kruti Dev 010" pitchFamily="2" charset="0"/>
              </a:rPr>
              <a:t>ekg</a:t>
            </a:r>
            <a:r>
              <a:rPr lang="en-GB" dirty="0">
                <a:solidFill>
                  <a:srgbClr val="000000"/>
                </a:solidFill>
                <a:latin typeface="Kruti Dev 010" pitchFamily="2" charset="0"/>
              </a:rPr>
              <a:t> dh </a:t>
            </a:r>
            <a:r>
              <a:rPr lang="en-GB" dirty="0" err="1">
                <a:solidFill>
                  <a:srgbClr val="000000"/>
                </a:solidFill>
                <a:latin typeface="Kruti Dev 010" pitchFamily="2" charset="0"/>
              </a:rPr>
              <a:t>lkexzh</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vfxze</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fey </a:t>
            </a:r>
            <a:r>
              <a:rPr lang="en-GB" dirty="0" err="1">
                <a:solidFill>
                  <a:srgbClr val="000000"/>
                </a:solidFill>
                <a:latin typeface="Kruti Dev 010" pitchFamily="2" charset="0"/>
              </a:rPr>
              <a:t>tk,A</a:t>
            </a:r>
            <a:r>
              <a:rPr lang="en-GB" dirty="0">
                <a:solidFill>
                  <a:srgbClr val="000000"/>
                </a:solidFill>
                <a:latin typeface="Kruti Dev 010" pitchFamily="2" charset="0"/>
              </a:rPr>
              <a:t> </a:t>
            </a:r>
          </a:p>
          <a:p>
            <a:pPr marL="822960" lvl="2" indent="-200025">
              <a:lnSpc>
                <a:spcPct val="110000"/>
              </a:lnSpc>
              <a:spcBef>
                <a:spcPts val="600"/>
              </a:spcBef>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b="1" dirty="0">
                <a:solidFill>
                  <a:srgbClr val="000000"/>
                </a:solidFill>
                <a:latin typeface="Kruti Dev 010" pitchFamily="2" charset="0"/>
              </a:rPr>
              <a:t>3- </a:t>
            </a:r>
            <a:r>
              <a:rPr lang="en-GB" dirty="0" err="1">
                <a:solidFill>
                  <a:srgbClr val="000000"/>
                </a:solidFill>
                <a:latin typeface="Kruti Dev 010" pitchFamily="2" charset="0"/>
              </a:rPr>
              <a:t>fdjk</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vfxze</a:t>
            </a:r>
            <a:r>
              <a:rPr lang="en-GB" dirty="0">
                <a:solidFill>
                  <a:srgbClr val="000000"/>
                </a:solidFill>
                <a:latin typeface="Kruti Dev 010" pitchFamily="2" charset="0"/>
              </a:rPr>
              <a:t> </a:t>
            </a:r>
            <a:r>
              <a:rPr lang="en-GB" dirty="0" err="1">
                <a:solidFill>
                  <a:srgbClr val="000000"/>
                </a:solidFill>
                <a:latin typeface="Kruti Dev 010" pitchFamily="2" charset="0"/>
              </a:rPr>
              <a:t>fd;k</a:t>
            </a:r>
            <a:r>
              <a:rPr lang="en-GB" dirty="0">
                <a:solidFill>
                  <a:srgbClr val="000000"/>
                </a:solidFill>
                <a:latin typeface="Kruti Dev 010" pitchFamily="2" charset="0"/>
              </a:rPr>
              <a:t> </a:t>
            </a:r>
            <a:r>
              <a:rPr lang="en-GB" dirty="0" err="1">
                <a:solidFill>
                  <a:srgbClr val="000000"/>
                </a:solidFill>
                <a:latin typeface="Kruti Dev 010" pitchFamily="2" charset="0"/>
              </a:rPr>
              <a:t>tkrk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endParaRPr lang="en-GB" b="1" dirty="0">
              <a:solidFill>
                <a:srgbClr val="000000"/>
              </a:solidFill>
              <a:latin typeface="Kruti Dev 010" pitchFamily="2" charset="0"/>
            </a:endParaRPr>
          </a:p>
        </p:txBody>
      </p:sp>
      <p:sp>
        <p:nvSpPr>
          <p:cNvPr id="9" name="Rectangle 4"/>
          <p:cNvSpPr>
            <a:spLocks noChangeArrowheads="1"/>
          </p:cNvSpPr>
          <p:nvPr/>
        </p:nvSpPr>
        <p:spPr bwMode="auto">
          <a:xfrm>
            <a:off x="228600" y="5105400"/>
            <a:ext cx="4160838" cy="1524000"/>
          </a:xfrm>
          <a:prstGeom prst="rect">
            <a:avLst/>
          </a:prstGeom>
          <a:solidFill>
            <a:srgbClr val="FFC000"/>
          </a:solidFill>
          <a:ln w="9525">
            <a:noFill/>
            <a:round/>
            <a:headEnd/>
            <a:tailEnd/>
          </a:ln>
        </p:spPr>
        <p:txBody>
          <a:bodyPr lIns="90000" tIns="46800" rIns="90000" bIns="46800" anchor="ctr"/>
          <a:lstStyle/>
          <a:p>
            <a:pPr marL="0" lvl="1" algn="ctr"/>
            <a:r>
              <a:rPr lang="en-US" sz="2400" b="1">
                <a:solidFill>
                  <a:prstClr val="black"/>
                </a:solidFill>
                <a:latin typeface="Garamond" pitchFamily="18" charset="0"/>
              </a:rPr>
              <a:t>Key point: </a:t>
            </a:r>
            <a:r>
              <a:rPr lang="en-GB" sz="2400">
                <a:solidFill>
                  <a:srgbClr val="000000"/>
                </a:solidFill>
                <a:latin typeface="Garamond" pitchFamily="18" charset="0"/>
              </a:rPr>
              <a:t>Credits and advances have impact on profits and/or cash of the business. Let’s understand them in detail</a:t>
            </a:r>
            <a:endParaRPr lang="en-US" sz="2400">
              <a:solidFill>
                <a:prstClr val="black"/>
              </a:solidFill>
              <a:latin typeface="Garamond" pitchFamily="18" charset="0"/>
            </a:endParaRPr>
          </a:p>
        </p:txBody>
      </p:sp>
      <p:sp>
        <p:nvSpPr>
          <p:cNvPr id="10" name="Rectangle 4"/>
          <p:cNvSpPr>
            <a:spLocks noChangeArrowheads="1"/>
          </p:cNvSpPr>
          <p:nvPr/>
        </p:nvSpPr>
        <p:spPr bwMode="auto">
          <a:xfrm>
            <a:off x="4754563" y="5105400"/>
            <a:ext cx="4160837" cy="1524000"/>
          </a:xfrm>
          <a:prstGeom prst="rect">
            <a:avLst/>
          </a:prstGeom>
          <a:solidFill>
            <a:srgbClr val="FFC000"/>
          </a:solidFill>
          <a:ln w="9525">
            <a:noFill/>
            <a:round/>
            <a:headEnd/>
            <a:tailEnd/>
          </a:ln>
        </p:spPr>
        <p:txBody>
          <a:bodyPr lIns="90000" tIns="46800" rIns="90000" bIns="46800" anchor="ctr"/>
          <a:lstStyle/>
          <a:p>
            <a:pPr marL="0" lvl="1" algn="ctr"/>
            <a:r>
              <a:rPr lang="en-US" sz="2400" b="1" dirty="0" err="1">
                <a:solidFill>
                  <a:prstClr val="black"/>
                </a:solidFill>
                <a:latin typeface="Kruti Dev 010" pitchFamily="2" charset="0"/>
              </a:rPr>
              <a:t>eq</a:t>
            </a:r>
            <a:r>
              <a:rPr lang="en-US" sz="2400" b="1" dirty="0">
                <a:solidFill>
                  <a:prstClr val="black"/>
                </a:solidFill>
                <a:latin typeface="Kruti Dev 010" pitchFamily="2" charset="0"/>
              </a:rPr>
              <a:t>[; </a:t>
            </a:r>
            <a:r>
              <a:rPr lang="en-US" sz="2400" b="1" dirty="0" err="1">
                <a:solidFill>
                  <a:prstClr val="black"/>
                </a:solidFill>
                <a:latin typeface="Kruti Dev 010" pitchFamily="2" charset="0"/>
              </a:rPr>
              <a:t>fcanq</a:t>
            </a:r>
            <a:r>
              <a:rPr lang="en-US" sz="2400" b="1" dirty="0">
                <a:solidFill>
                  <a:prstClr val="black"/>
                </a:solidFill>
                <a:latin typeface="Kruti Dev 010" pitchFamily="2" charset="0"/>
              </a:rPr>
              <a:t>% </a:t>
            </a:r>
            <a:r>
              <a:rPr lang="en-US" sz="2400" dirty="0">
                <a:solidFill>
                  <a:prstClr val="black"/>
                </a:solidFill>
                <a:latin typeface="Kruti Dev 010" pitchFamily="2" charset="0"/>
              </a:rPr>
              <a:t>m/</a:t>
            </a:r>
            <a:r>
              <a:rPr lang="en-US" sz="2400" dirty="0" err="1">
                <a:solidFill>
                  <a:prstClr val="black"/>
                </a:solidFill>
                <a:latin typeface="Kruti Dev 010" pitchFamily="2" charset="0"/>
              </a:rPr>
              <a:t>kkj</a:t>
            </a:r>
            <a:r>
              <a:rPr lang="en-US" sz="2400" dirty="0">
                <a:solidFill>
                  <a:prstClr val="black"/>
                </a:solidFill>
                <a:latin typeface="Kruti Dev 010" pitchFamily="2" charset="0"/>
              </a:rPr>
              <a:t> </a:t>
            </a:r>
            <a:r>
              <a:rPr lang="en-US" sz="2400" dirty="0" err="1">
                <a:solidFill>
                  <a:prstClr val="black"/>
                </a:solidFill>
                <a:latin typeface="Kruti Dev 010" pitchFamily="2" charset="0"/>
              </a:rPr>
              <a:t>rFkk</a:t>
            </a:r>
            <a:r>
              <a:rPr lang="en-US" sz="2400" dirty="0">
                <a:solidFill>
                  <a:prstClr val="black"/>
                </a:solidFill>
                <a:latin typeface="Kruti Dev 010" pitchFamily="2" charset="0"/>
              </a:rPr>
              <a:t> </a:t>
            </a:r>
            <a:r>
              <a:rPr lang="en-US" sz="2400" dirty="0" err="1">
                <a:solidFill>
                  <a:prstClr val="black"/>
                </a:solidFill>
                <a:latin typeface="Kruti Dev 010" pitchFamily="2" charset="0"/>
              </a:rPr>
              <a:t>vfxzeksa</a:t>
            </a:r>
            <a:r>
              <a:rPr lang="en-US" sz="2400" dirty="0">
                <a:solidFill>
                  <a:prstClr val="black"/>
                </a:solidFill>
                <a:latin typeface="Kruti Dev 010" pitchFamily="2" charset="0"/>
              </a:rPr>
              <a:t> </a:t>
            </a:r>
            <a:r>
              <a:rPr lang="en-US" sz="2400" dirty="0" err="1">
                <a:solidFill>
                  <a:prstClr val="black"/>
                </a:solidFill>
                <a:latin typeface="Kruti Dev 010" pitchFamily="2" charset="0"/>
              </a:rPr>
              <a:t>dk</a:t>
            </a:r>
            <a:r>
              <a:rPr lang="en-US" sz="2400" dirty="0">
                <a:solidFill>
                  <a:prstClr val="black"/>
                </a:solidFill>
                <a:latin typeface="Kruti Dev 010" pitchFamily="2" charset="0"/>
              </a:rPr>
              <a:t> </a:t>
            </a:r>
            <a:r>
              <a:rPr lang="en-US" sz="2400" dirty="0" err="1">
                <a:solidFill>
                  <a:prstClr val="black"/>
                </a:solidFill>
                <a:latin typeface="Kruti Dev 010" pitchFamily="2" charset="0"/>
              </a:rPr>
              <a:t>ykHk</a:t>
            </a:r>
            <a:r>
              <a:rPr lang="en-US" sz="2400" dirty="0">
                <a:solidFill>
                  <a:prstClr val="black"/>
                </a:solidFill>
                <a:latin typeface="Kruti Dev 010" pitchFamily="2" charset="0"/>
              </a:rPr>
              <a:t> </a:t>
            </a:r>
            <a:r>
              <a:rPr lang="en-US" sz="2400" dirty="0" err="1">
                <a:solidFill>
                  <a:prstClr val="black"/>
                </a:solidFill>
                <a:latin typeface="Kruti Dev 010" pitchFamily="2" charset="0"/>
              </a:rPr>
              <a:t>ij</a:t>
            </a:r>
            <a:r>
              <a:rPr lang="en-US" sz="2400" dirty="0">
                <a:solidFill>
                  <a:prstClr val="black"/>
                </a:solidFill>
                <a:latin typeface="Kruti Dev 010" pitchFamily="2" charset="0"/>
              </a:rPr>
              <a:t> ;k </a:t>
            </a:r>
            <a:r>
              <a:rPr lang="en-US" sz="2400" dirty="0" err="1">
                <a:solidFill>
                  <a:prstClr val="black"/>
                </a:solidFill>
                <a:latin typeface="Kruti Dev 010" pitchFamily="2" charset="0"/>
              </a:rPr>
              <a:t>O;kikj</a:t>
            </a:r>
            <a:r>
              <a:rPr lang="en-US" sz="2400" dirty="0">
                <a:solidFill>
                  <a:prstClr val="black"/>
                </a:solidFill>
                <a:latin typeface="Kruti Dev 010" pitchFamily="2" charset="0"/>
              </a:rPr>
              <a:t> </a:t>
            </a:r>
            <a:r>
              <a:rPr lang="en-US" sz="2400" dirty="0" err="1">
                <a:solidFill>
                  <a:prstClr val="black"/>
                </a:solidFill>
                <a:latin typeface="Kruti Dev 010" pitchFamily="2" charset="0"/>
              </a:rPr>
              <a:t>ds</a:t>
            </a:r>
            <a:r>
              <a:rPr lang="en-US" sz="2400" dirty="0">
                <a:solidFill>
                  <a:prstClr val="black"/>
                </a:solidFill>
                <a:latin typeface="Kruti Dev 010" pitchFamily="2" charset="0"/>
              </a:rPr>
              <a:t> </a:t>
            </a:r>
            <a:r>
              <a:rPr lang="en-US" sz="2400" dirty="0" err="1">
                <a:solidFill>
                  <a:prstClr val="black"/>
                </a:solidFill>
                <a:latin typeface="Kruti Dev 010" pitchFamily="2" charset="0"/>
              </a:rPr>
              <a:t>udn</a:t>
            </a:r>
            <a:r>
              <a:rPr lang="en-US" sz="2400" dirty="0">
                <a:solidFill>
                  <a:prstClr val="black"/>
                </a:solidFill>
                <a:latin typeface="Kruti Dev 010" pitchFamily="2" charset="0"/>
              </a:rPr>
              <a:t> </a:t>
            </a:r>
            <a:r>
              <a:rPr lang="en-US" sz="2400" dirty="0" err="1">
                <a:solidFill>
                  <a:prstClr val="black"/>
                </a:solidFill>
                <a:latin typeface="Kruti Dev 010" pitchFamily="2" charset="0"/>
              </a:rPr>
              <a:t>ij</a:t>
            </a:r>
            <a:r>
              <a:rPr lang="en-US" sz="2400" dirty="0">
                <a:solidFill>
                  <a:prstClr val="black"/>
                </a:solidFill>
                <a:latin typeface="Kruti Dev 010" pitchFamily="2" charset="0"/>
              </a:rPr>
              <a:t> </a:t>
            </a:r>
            <a:r>
              <a:rPr lang="en-US" sz="2400" dirty="0" err="1">
                <a:solidFill>
                  <a:prstClr val="black"/>
                </a:solidFill>
                <a:latin typeface="Kruti Dev 010" pitchFamily="2" charset="0"/>
              </a:rPr>
              <a:t>izHkko</a:t>
            </a:r>
            <a:r>
              <a:rPr lang="en-US" sz="2400" dirty="0">
                <a:solidFill>
                  <a:prstClr val="black"/>
                </a:solidFill>
                <a:latin typeface="Kruti Dev 010" pitchFamily="2" charset="0"/>
              </a:rPr>
              <a:t> </a:t>
            </a:r>
            <a:r>
              <a:rPr lang="en-US" sz="2400" dirty="0" err="1">
                <a:solidFill>
                  <a:prstClr val="black"/>
                </a:solidFill>
                <a:latin typeface="Kruti Dev 010" pitchFamily="2" charset="0"/>
              </a:rPr>
              <a:t>iM+rk</a:t>
            </a:r>
            <a:r>
              <a:rPr lang="en-US" sz="2400" dirty="0">
                <a:solidFill>
                  <a:prstClr val="black"/>
                </a:solidFill>
                <a:latin typeface="Kruti Dev 010" pitchFamily="2" charset="0"/>
              </a:rPr>
              <a:t> </a:t>
            </a:r>
            <a:r>
              <a:rPr lang="en-US" sz="2400" dirty="0" err="1">
                <a:solidFill>
                  <a:prstClr val="black"/>
                </a:solidFill>
                <a:latin typeface="Kruti Dev 010" pitchFamily="2" charset="0"/>
              </a:rPr>
              <a:t>gSA</a:t>
            </a:r>
            <a:r>
              <a:rPr lang="en-US" sz="2400" dirty="0">
                <a:solidFill>
                  <a:prstClr val="black"/>
                </a:solidFill>
                <a:latin typeface="Kruti Dev 010" pitchFamily="2" charset="0"/>
              </a:rPr>
              <a:t> </a:t>
            </a:r>
            <a:r>
              <a:rPr lang="en-US" sz="2400" dirty="0" err="1">
                <a:solidFill>
                  <a:prstClr val="black"/>
                </a:solidFill>
                <a:latin typeface="Kruti Dev 010" pitchFamily="2" charset="0"/>
              </a:rPr>
              <a:t>pfy</a:t>
            </a:r>
            <a:r>
              <a:rPr lang="en-US" sz="2400" dirty="0">
                <a:solidFill>
                  <a:prstClr val="black"/>
                </a:solidFill>
                <a:latin typeface="Kruti Dev 010" pitchFamily="2" charset="0"/>
              </a:rPr>
              <a:t>, </a:t>
            </a:r>
            <a:r>
              <a:rPr lang="en-US" sz="2400" dirty="0" err="1">
                <a:solidFill>
                  <a:prstClr val="black"/>
                </a:solidFill>
                <a:latin typeface="Kruti Dev 010" pitchFamily="2" charset="0"/>
              </a:rPr>
              <a:t>ge</a:t>
            </a:r>
            <a:r>
              <a:rPr lang="en-US" sz="2400" dirty="0">
                <a:solidFill>
                  <a:prstClr val="black"/>
                </a:solidFill>
                <a:latin typeface="Kruti Dev 010" pitchFamily="2" charset="0"/>
              </a:rPr>
              <a:t> </a:t>
            </a:r>
            <a:r>
              <a:rPr lang="en-US" sz="2400" dirty="0" err="1">
                <a:solidFill>
                  <a:prstClr val="black"/>
                </a:solidFill>
                <a:latin typeface="Kruti Dev 010" pitchFamily="2" charset="0"/>
              </a:rPr>
              <a:t>vc</a:t>
            </a:r>
            <a:r>
              <a:rPr lang="en-US" sz="2400" dirty="0">
                <a:solidFill>
                  <a:prstClr val="black"/>
                </a:solidFill>
                <a:latin typeface="Kruti Dev 010" pitchFamily="2" charset="0"/>
              </a:rPr>
              <a:t> </a:t>
            </a:r>
            <a:r>
              <a:rPr lang="en-US" sz="2400" dirty="0" err="1">
                <a:solidFill>
                  <a:prstClr val="black"/>
                </a:solidFill>
                <a:latin typeface="Kruti Dev 010" pitchFamily="2" charset="0"/>
              </a:rPr>
              <a:t>bUgsa</a:t>
            </a:r>
            <a:r>
              <a:rPr lang="en-US" sz="2400" dirty="0">
                <a:solidFill>
                  <a:prstClr val="black"/>
                </a:solidFill>
                <a:latin typeface="Kruti Dev 010" pitchFamily="2" charset="0"/>
              </a:rPr>
              <a:t> </a:t>
            </a:r>
            <a:r>
              <a:rPr lang="en-US" sz="2400" dirty="0" err="1">
                <a:solidFill>
                  <a:prstClr val="black"/>
                </a:solidFill>
                <a:latin typeface="Kruti Dev 010" pitchFamily="2" charset="0"/>
              </a:rPr>
              <a:t>foLrkj</a:t>
            </a:r>
            <a:r>
              <a:rPr lang="en-US" sz="2400" dirty="0">
                <a:solidFill>
                  <a:prstClr val="black"/>
                </a:solidFill>
                <a:latin typeface="Kruti Dev 010" pitchFamily="2" charset="0"/>
              </a:rPr>
              <a:t> </a:t>
            </a:r>
            <a:r>
              <a:rPr lang="en-US" sz="2400" dirty="0" err="1">
                <a:solidFill>
                  <a:prstClr val="black"/>
                </a:solidFill>
                <a:latin typeface="Kruti Dev 010" pitchFamily="2" charset="0"/>
              </a:rPr>
              <a:t>ls</a:t>
            </a:r>
            <a:r>
              <a:rPr lang="en-US" sz="2400" dirty="0">
                <a:solidFill>
                  <a:prstClr val="black"/>
                </a:solidFill>
                <a:latin typeface="Kruti Dev 010" pitchFamily="2" charset="0"/>
              </a:rPr>
              <a:t> le&gt;</a:t>
            </a:r>
            <a:r>
              <a:rPr lang="en-US" sz="2400" dirty="0" err="1">
                <a:solidFill>
                  <a:prstClr val="black"/>
                </a:solidFill>
                <a:latin typeface="Kruti Dev 010" pitchFamily="2" charset="0"/>
              </a:rPr>
              <a:t>rs</a:t>
            </a:r>
            <a:r>
              <a:rPr lang="en-US" sz="2400" dirty="0">
                <a:solidFill>
                  <a:prstClr val="black"/>
                </a:solidFill>
                <a:latin typeface="Kruti Dev 010" pitchFamily="2" charset="0"/>
              </a:rPr>
              <a:t> </a:t>
            </a:r>
            <a:r>
              <a:rPr lang="en-US" sz="2400" dirty="0" err="1">
                <a:solidFill>
                  <a:prstClr val="black"/>
                </a:solidFill>
                <a:latin typeface="Kruti Dev 010" pitchFamily="2" charset="0"/>
              </a:rPr>
              <a:t>gSaA</a:t>
            </a:r>
            <a:r>
              <a:rPr lang="en-US" sz="2400" dirty="0">
                <a:solidFill>
                  <a:prstClr val="black"/>
                </a:solidFill>
                <a:latin typeface="Kruti Dev 010" pitchFamily="2" charset="0"/>
              </a:rPr>
              <a:t> </a:t>
            </a:r>
            <a:endParaRPr lang="en-US" sz="2400" b="1" dirty="0">
              <a:solidFill>
                <a:prstClr val="black"/>
              </a:solidFill>
              <a:latin typeface="Kruti Dev 010" pitchFamily="2" charset="0"/>
            </a:endParaRPr>
          </a:p>
        </p:txBody>
      </p:sp>
    </p:spTree>
    <p:extLst>
      <p:ext uri="{BB962C8B-B14F-4D97-AF65-F5344CB8AC3E}">
        <p14:creationId xmlns:p14="http://schemas.microsoft.com/office/powerpoint/2010/main" val="74445557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891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891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38915">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8917">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8915">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38917">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8915">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38917">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38915">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38917">
                                            <p:txEl>
                                              <p:pRg st="4" end="4"/>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grpId="0" nodeType="clickEffect">
                                  <p:stCondLst>
                                    <p:cond delay="0"/>
                                  </p:stCondLst>
                                  <p:childTnLst>
                                    <p:set>
                                      <p:cBhvr>
                                        <p:cTn id="32" dur="1" fill="hold">
                                          <p:stCondLst>
                                            <p:cond delay="0"/>
                                          </p:stCondLst>
                                        </p:cTn>
                                        <p:tgtEl>
                                          <p:spTgt spid="9"/>
                                        </p:tgtEl>
                                        <p:attrNameLst>
                                          <p:attrName>style.visibility</p:attrName>
                                        </p:attrNameLst>
                                      </p:cBhvr>
                                      <p:to>
                                        <p:strVal val="visible"/>
                                      </p:to>
                                    </p:set>
                                  </p:childTnLst>
                                </p:cTn>
                              </p:par>
                              <p:par>
                                <p:cTn id="33" presetID="1" presetClass="entr" presetSubtype="0" fill="hold" grpId="0" nodeType="withEffect">
                                  <p:stCondLst>
                                    <p:cond delay="0"/>
                                  </p:stCondLst>
                                  <p:childTnLst>
                                    <p:set>
                                      <p:cBhvr>
                                        <p:cTn id="34"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Table 6"/>
          <p:cNvGraphicFramePr>
            <a:graphicFrameLocks noGrp="1"/>
          </p:cNvGraphicFramePr>
          <p:nvPr/>
        </p:nvGraphicFramePr>
        <p:xfrm>
          <a:off x="304800" y="1219200"/>
          <a:ext cx="4003040" cy="5455920"/>
        </p:xfrm>
        <a:graphic>
          <a:graphicData uri="http://schemas.openxmlformats.org/drawingml/2006/table">
            <a:tbl>
              <a:tblPr firstRow="1" bandRow="1">
                <a:tableStyleId>{74C1A8A3-306A-4EB7-A6B1-4F7E0EB9C5D6}</a:tableStyleId>
              </a:tblPr>
              <a:tblGrid>
                <a:gridCol w="1828800">
                  <a:extLst>
                    <a:ext uri="{9D8B030D-6E8A-4147-A177-3AD203B41FA5}">
                      <a16:colId xmlns:a16="http://schemas.microsoft.com/office/drawing/2014/main" val="20000"/>
                    </a:ext>
                  </a:extLst>
                </a:gridCol>
                <a:gridCol w="116840">
                  <a:extLst>
                    <a:ext uri="{9D8B030D-6E8A-4147-A177-3AD203B41FA5}">
                      <a16:colId xmlns:a16="http://schemas.microsoft.com/office/drawing/2014/main" val="20001"/>
                    </a:ext>
                  </a:extLst>
                </a:gridCol>
                <a:gridCol w="958425">
                  <a:extLst>
                    <a:ext uri="{9D8B030D-6E8A-4147-A177-3AD203B41FA5}">
                      <a16:colId xmlns:a16="http://schemas.microsoft.com/office/drawing/2014/main" val="20002"/>
                    </a:ext>
                  </a:extLst>
                </a:gridCol>
                <a:gridCol w="1098975">
                  <a:extLst>
                    <a:ext uri="{9D8B030D-6E8A-4147-A177-3AD203B41FA5}">
                      <a16:colId xmlns:a16="http://schemas.microsoft.com/office/drawing/2014/main" val="20003"/>
                    </a:ext>
                  </a:extLst>
                </a:gridCol>
              </a:tblGrid>
              <a:tr h="325964">
                <a:tc>
                  <a:txBody>
                    <a:bodyPr/>
                    <a:lstStyle/>
                    <a:p>
                      <a:endParaRPr lang="en-GB" sz="1600" dirty="0"/>
                    </a:p>
                  </a:txBody>
                  <a:tcPr/>
                </a:tc>
                <a:tc gridSpan="2">
                  <a:txBody>
                    <a:bodyPr/>
                    <a:lstStyle/>
                    <a:p>
                      <a:r>
                        <a:rPr lang="en-US" sz="1600" dirty="0"/>
                        <a:t>Profits</a:t>
                      </a:r>
                      <a:endParaRPr lang="en-GB" sz="1600" dirty="0"/>
                    </a:p>
                  </a:txBody>
                  <a:tcPr/>
                </a:tc>
                <a:tc hMerge="1">
                  <a:txBody>
                    <a:bodyPr/>
                    <a:lstStyle/>
                    <a:p>
                      <a:endParaRPr lang="en-US"/>
                    </a:p>
                  </a:txBody>
                  <a:tcPr/>
                </a:tc>
                <a:tc>
                  <a:txBody>
                    <a:bodyPr/>
                    <a:lstStyle/>
                    <a:p>
                      <a:r>
                        <a:rPr lang="en-US" sz="1600" dirty="0"/>
                        <a:t>Cash</a:t>
                      </a:r>
                      <a:endParaRPr lang="en-GB" sz="1600" dirty="0"/>
                    </a:p>
                  </a:txBody>
                  <a:tcPr/>
                </a:tc>
                <a:extLst>
                  <a:ext uri="{0D108BD9-81ED-4DB2-BD59-A6C34878D82A}">
                    <a16:rowId xmlns:a16="http://schemas.microsoft.com/office/drawing/2014/main" val="10000"/>
                  </a:ext>
                </a:extLst>
              </a:tr>
              <a:tr h="325964">
                <a:tc gridSpan="4">
                  <a:txBody>
                    <a:bodyPr/>
                    <a:lstStyle/>
                    <a:p>
                      <a:r>
                        <a:rPr lang="en-US" sz="1600" dirty="0"/>
                        <a:t>Credit transactions and payments</a:t>
                      </a:r>
                      <a:endParaRPr lang="en-GB" sz="1600" dirty="0"/>
                    </a:p>
                  </a:txBody>
                  <a:tcPr>
                    <a:solidFill>
                      <a:schemeClr val="accent5">
                        <a:lumMod val="40000"/>
                        <a:lumOff val="60000"/>
                      </a:schemeClr>
                    </a:solidFill>
                  </a:tcPr>
                </a:tc>
                <a:tc hMerge="1">
                  <a:txBody>
                    <a:bodyPr/>
                    <a:lstStyle/>
                    <a:p>
                      <a:endParaRPr lang="en-US"/>
                    </a:p>
                  </a:txBody>
                  <a:tcPr/>
                </a:tc>
                <a:tc hMerge="1">
                  <a:txBody>
                    <a:bodyPr/>
                    <a:lstStyle/>
                    <a:p>
                      <a:endParaRPr lang="en-US"/>
                    </a:p>
                  </a:txBody>
                  <a:tcPr/>
                </a:tc>
                <a:tc hMerge="1">
                  <a:txBody>
                    <a:bodyPr/>
                    <a:lstStyle/>
                    <a:p>
                      <a:endParaRPr lang="en-GB"/>
                    </a:p>
                  </a:txBody>
                  <a:tcPr/>
                </a:tc>
                <a:extLst>
                  <a:ext uri="{0D108BD9-81ED-4DB2-BD59-A6C34878D82A}">
                    <a16:rowId xmlns:a16="http://schemas.microsoft.com/office/drawing/2014/main" val="10001"/>
                  </a:ext>
                </a:extLst>
              </a:tr>
              <a:tr h="325964">
                <a:tc gridSpan="2">
                  <a:txBody>
                    <a:bodyPr/>
                    <a:lstStyle/>
                    <a:p>
                      <a:r>
                        <a:rPr lang="en-US" sz="1600" dirty="0"/>
                        <a:t>1. Sales on credit</a:t>
                      </a:r>
                      <a:endParaRPr lang="en-GB" sz="1600" dirty="0"/>
                    </a:p>
                  </a:txBody>
                  <a:tcPr/>
                </a:tc>
                <a:tc hMerge="1">
                  <a:txBody>
                    <a:bodyPr/>
                    <a:lstStyle/>
                    <a:p>
                      <a:endParaRPr lang="en-GB" sz="1600" dirty="0"/>
                    </a:p>
                  </a:txBody>
                  <a:tcPr/>
                </a:tc>
                <a:tc>
                  <a:txBody>
                    <a:bodyPr/>
                    <a:lstStyle/>
                    <a:p>
                      <a:r>
                        <a:rPr lang="en-US" sz="1600" dirty="0"/>
                        <a:t>Increase</a:t>
                      </a:r>
                      <a:endParaRPr lang="en-GB" sz="1600" dirty="0"/>
                    </a:p>
                  </a:txBody>
                  <a:tcPr/>
                </a:tc>
                <a:tc>
                  <a:txBody>
                    <a:bodyPr/>
                    <a:lstStyle/>
                    <a:p>
                      <a:r>
                        <a:rPr lang="en-US" sz="1600" dirty="0"/>
                        <a:t>No change</a:t>
                      </a:r>
                      <a:endParaRPr lang="en-GB" sz="1600" dirty="0"/>
                    </a:p>
                  </a:txBody>
                  <a:tcPr/>
                </a:tc>
                <a:extLst>
                  <a:ext uri="{0D108BD9-81ED-4DB2-BD59-A6C34878D82A}">
                    <a16:rowId xmlns:a16="http://schemas.microsoft.com/office/drawing/2014/main" val="10002"/>
                  </a:ext>
                </a:extLst>
              </a:tr>
              <a:tr h="325964">
                <a:tc gridSpan="2">
                  <a:txBody>
                    <a:bodyPr/>
                    <a:lstStyle/>
                    <a:p>
                      <a:r>
                        <a:rPr lang="en-US" sz="1600" dirty="0"/>
                        <a:t>2. Purchase</a:t>
                      </a:r>
                      <a:r>
                        <a:rPr lang="en-US" sz="1600" baseline="0" dirty="0"/>
                        <a:t> on credit</a:t>
                      </a:r>
                      <a:endParaRPr lang="en-GB" sz="1600" dirty="0"/>
                    </a:p>
                  </a:txBody>
                  <a:tcPr>
                    <a:noFill/>
                  </a:tcPr>
                </a:tc>
                <a:tc hMerge="1">
                  <a:txBody>
                    <a:bodyPr/>
                    <a:lstStyle/>
                    <a:p>
                      <a:endParaRPr lang="en-GB" sz="1600" dirty="0"/>
                    </a:p>
                  </a:txBody>
                  <a:tcPr>
                    <a:noFill/>
                  </a:tcPr>
                </a:tc>
                <a:tc>
                  <a:txBody>
                    <a:bodyPr/>
                    <a:lstStyle/>
                    <a:p>
                      <a:r>
                        <a:rPr lang="en-US" sz="1600" dirty="0"/>
                        <a:t>Decrease</a:t>
                      </a:r>
                      <a:endParaRPr lang="en-GB" sz="1600" dirty="0"/>
                    </a:p>
                  </a:txBody>
                  <a:tcPr>
                    <a:noFill/>
                  </a:tcPr>
                </a:tc>
                <a:tc>
                  <a:txBody>
                    <a:bodyPr/>
                    <a:lstStyle/>
                    <a:p>
                      <a:r>
                        <a:rPr lang="en-US" sz="1600" dirty="0"/>
                        <a:t>No change</a:t>
                      </a:r>
                      <a:endParaRPr lang="en-GB" sz="1600" dirty="0"/>
                    </a:p>
                  </a:txBody>
                  <a:tcPr>
                    <a:noFill/>
                  </a:tcPr>
                </a:tc>
                <a:extLst>
                  <a:ext uri="{0D108BD9-81ED-4DB2-BD59-A6C34878D82A}">
                    <a16:rowId xmlns:a16="http://schemas.microsoft.com/office/drawing/2014/main" val="10003"/>
                  </a:ext>
                </a:extLst>
              </a:tr>
              <a:tr h="325964">
                <a:tc gridSpan="2">
                  <a:txBody>
                    <a:bodyPr/>
                    <a:lstStyle/>
                    <a:p>
                      <a:r>
                        <a:rPr lang="en-US" sz="1600" dirty="0"/>
                        <a:t>3.</a:t>
                      </a:r>
                      <a:r>
                        <a:rPr lang="en-US" sz="1600" baseline="0" dirty="0"/>
                        <a:t> Receipt of payment against credit sales</a:t>
                      </a:r>
                      <a:endParaRPr lang="en-GB" sz="1600" dirty="0"/>
                    </a:p>
                  </a:txBody>
                  <a:tcPr>
                    <a:noFill/>
                  </a:tcPr>
                </a:tc>
                <a:tc hMerge="1">
                  <a:txBody>
                    <a:bodyPr/>
                    <a:lstStyle/>
                    <a:p>
                      <a:endParaRPr lang="en-GB" sz="1600" dirty="0"/>
                    </a:p>
                  </a:txBody>
                  <a:tcPr>
                    <a:noFill/>
                  </a:tcPr>
                </a:tc>
                <a:tc>
                  <a:txBody>
                    <a:bodyPr/>
                    <a:lstStyle/>
                    <a:p>
                      <a:r>
                        <a:rPr lang="en-US" sz="1600" dirty="0"/>
                        <a:t>No change</a:t>
                      </a:r>
                      <a:endParaRPr lang="en-GB" sz="1600" dirty="0"/>
                    </a:p>
                  </a:txBody>
                  <a:tcPr>
                    <a:noFill/>
                  </a:tcPr>
                </a:tc>
                <a:tc>
                  <a:txBody>
                    <a:bodyPr/>
                    <a:lstStyle/>
                    <a:p>
                      <a:r>
                        <a:rPr lang="en-US" sz="1600" dirty="0"/>
                        <a:t>Increase</a:t>
                      </a:r>
                      <a:endParaRPr lang="en-GB" sz="1600" dirty="0"/>
                    </a:p>
                  </a:txBody>
                  <a:tcPr>
                    <a:noFill/>
                  </a:tcPr>
                </a:tc>
                <a:extLst>
                  <a:ext uri="{0D108BD9-81ED-4DB2-BD59-A6C34878D82A}">
                    <a16:rowId xmlns:a16="http://schemas.microsoft.com/office/drawing/2014/main" val="10004"/>
                  </a:ext>
                </a:extLst>
              </a:tr>
              <a:tr h="325964">
                <a:tc gridSpan="2">
                  <a:txBody>
                    <a:bodyPr/>
                    <a:lstStyle/>
                    <a:p>
                      <a:r>
                        <a:rPr lang="en-US" sz="1600" dirty="0"/>
                        <a:t>4. Payment against credit</a:t>
                      </a:r>
                      <a:r>
                        <a:rPr lang="en-US" sz="1600" baseline="0" dirty="0"/>
                        <a:t> purchases</a:t>
                      </a:r>
                      <a:endParaRPr lang="en-GB" sz="1600" dirty="0"/>
                    </a:p>
                  </a:txBody>
                  <a:tcPr>
                    <a:noFill/>
                  </a:tcPr>
                </a:tc>
                <a:tc hMerge="1">
                  <a:txBody>
                    <a:bodyPr/>
                    <a:lstStyle/>
                    <a:p>
                      <a:endParaRPr lang="en-GB" sz="1600" dirty="0"/>
                    </a:p>
                  </a:txBody>
                  <a:tcPr>
                    <a:noFill/>
                  </a:tcPr>
                </a:tc>
                <a:tc>
                  <a:txBody>
                    <a:bodyPr/>
                    <a:lstStyle/>
                    <a:p>
                      <a:r>
                        <a:rPr lang="en-US" sz="1600" dirty="0"/>
                        <a:t>No change</a:t>
                      </a:r>
                      <a:endParaRPr lang="en-GB" sz="1600" dirty="0"/>
                    </a:p>
                  </a:txBody>
                  <a:tcPr>
                    <a:noFill/>
                  </a:tcPr>
                </a:tc>
                <a:tc>
                  <a:txBody>
                    <a:bodyPr/>
                    <a:lstStyle/>
                    <a:p>
                      <a:r>
                        <a:rPr lang="en-US" sz="1600" dirty="0"/>
                        <a:t>Decrease</a:t>
                      </a:r>
                      <a:endParaRPr lang="en-GB" sz="1600" dirty="0"/>
                    </a:p>
                  </a:txBody>
                  <a:tcPr>
                    <a:noFill/>
                  </a:tcPr>
                </a:tc>
                <a:extLst>
                  <a:ext uri="{0D108BD9-81ED-4DB2-BD59-A6C34878D82A}">
                    <a16:rowId xmlns:a16="http://schemas.microsoft.com/office/drawing/2014/main" val="10005"/>
                  </a:ext>
                </a:extLst>
              </a:tr>
              <a:tr h="325964">
                <a:tc gridSpan="4">
                  <a:txBody>
                    <a:bodyPr/>
                    <a:lstStyle/>
                    <a:p>
                      <a:r>
                        <a:rPr lang="en-US" sz="1600" dirty="0"/>
                        <a:t>Advance purchases or payments by customers and</a:t>
                      </a:r>
                      <a:r>
                        <a:rPr lang="en-US" sz="1600" baseline="0" dirty="0"/>
                        <a:t> by the business</a:t>
                      </a:r>
                      <a:endParaRPr lang="en-GB" sz="1600" dirty="0"/>
                    </a:p>
                  </a:txBody>
                  <a:tcPr>
                    <a:solidFill>
                      <a:schemeClr val="accent5">
                        <a:lumMod val="40000"/>
                        <a:lumOff val="60000"/>
                      </a:schemeClr>
                    </a:solidFill>
                  </a:tcPr>
                </a:tc>
                <a:tc hMerge="1">
                  <a:txBody>
                    <a:bodyPr/>
                    <a:lstStyle/>
                    <a:p>
                      <a:endParaRPr lang="en-US"/>
                    </a:p>
                  </a:txBody>
                  <a:tcPr/>
                </a:tc>
                <a:tc hMerge="1">
                  <a:txBody>
                    <a:bodyPr/>
                    <a:lstStyle/>
                    <a:p>
                      <a:endParaRPr lang="en-US"/>
                    </a:p>
                  </a:txBody>
                  <a:tcPr/>
                </a:tc>
                <a:tc hMerge="1">
                  <a:txBody>
                    <a:bodyPr/>
                    <a:lstStyle/>
                    <a:p>
                      <a:endParaRPr lang="en-GB"/>
                    </a:p>
                  </a:txBody>
                  <a:tcPr/>
                </a:tc>
                <a:extLst>
                  <a:ext uri="{0D108BD9-81ED-4DB2-BD59-A6C34878D82A}">
                    <a16:rowId xmlns:a16="http://schemas.microsoft.com/office/drawing/2014/main" val="10006"/>
                  </a:ext>
                </a:extLst>
              </a:tr>
              <a:tr h="327426">
                <a:tc>
                  <a:txBody>
                    <a:bodyPr/>
                    <a:lstStyle/>
                    <a:p>
                      <a:r>
                        <a:rPr lang="en-US" sz="1600" dirty="0"/>
                        <a:t>5. Advance payment by customer for future delivery</a:t>
                      </a:r>
                      <a:endParaRPr lang="en-GB" sz="1600" dirty="0"/>
                    </a:p>
                  </a:txBody>
                  <a:tcPr/>
                </a:tc>
                <a:tc gridSpan="2">
                  <a:txBody>
                    <a:bodyPr/>
                    <a:lstStyle/>
                    <a:p>
                      <a:r>
                        <a:rPr lang="en-US" sz="1600" dirty="0"/>
                        <a:t>No change</a:t>
                      </a:r>
                      <a:endParaRPr lang="en-GB" sz="1600" dirty="0"/>
                    </a:p>
                  </a:txBody>
                  <a:tcPr/>
                </a:tc>
                <a:tc hMerge="1">
                  <a:txBody>
                    <a:bodyPr/>
                    <a:lstStyle/>
                    <a:p>
                      <a:endParaRPr lang="en-US"/>
                    </a:p>
                  </a:txBody>
                  <a:tcPr/>
                </a:tc>
                <a:tc>
                  <a:txBody>
                    <a:bodyPr/>
                    <a:lstStyle/>
                    <a:p>
                      <a:r>
                        <a:rPr lang="en-US" sz="1600" dirty="0"/>
                        <a:t>Increase</a:t>
                      </a:r>
                      <a:endParaRPr lang="en-GB" sz="1600" dirty="0"/>
                    </a:p>
                  </a:txBody>
                  <a:tcPr/>
                </a:tc>
                <a:extLst>
                  <a:ext uri="{0D108BD9-81ED-4DB2-BD59-A6C34878D82A}">
                    <a16:rowId xmlns:a16="http://schemas.microsoft.com/office/drawing/2014/main" val="10007"/>
                  </a:ext>
                </a:extLst>
              </a:tr>
              <a:tr h="506582">
                <a:tc>
                  <a:txBody>
                    <a:bodyPr/>
                    <a:lstStyle/>
                    <a:p>
                      <a:r>
                        <a:rPr lang="en-US" sz="1600" dirty="0"/>
                        <a:t>6. Advance payment for</a:t>
                      </a:r>
                      <a:r>
                        <a:rPr lang="en-US" sz="1600" baseline="0" dirty="0"/>
                        <a:t> rent, supplies for next month</a:t>
                      </a:r>
                      <a:endParaRPr lang="en-GB" sz="1600" dirty="0"/>
                    </a:p>
                  </a:txBody>
                  <a:tcPr>
                    <a:noFill/>
                  </a:tcPr>
                </a:tc>
                <a:tc gridSpan="2">
                  <a:txBody>
                    <a:bodyPr/>
                    <a:lstStyle/>
                    <a:p>
                      <a:r>
                        <a:rPr lang="en-US" sz="1600" dirty="0"/>
                        <a:t>No change</a:t>
                      </a:r>
                      <a:endParaRPr lang="en-GB" sz="1600" dirty="0"/>
                    </a:p>
                  </a:txBody>
                  <a:tcPr>
                    <a:noFill/>
                  </a:tcPr>
                </a:tc>
                <a:tc hMerge="1">
                  <a:txBody>
                    <a:bodyPr/>
                    <a:lstStyle/>
                    <a:p>
                      <a:endParaRPr lang="en-US"/>
                    </a:p>
                  </a:txBody>
                  <a:tcPr/>
                </a:tc>
                <a:tc>
                  <a:txBody>
                    <a:bodyPr/>
                    <a:lstStyle/>
                    <a:p>
                      <a:r>
                        <a:rPr lang="en-US" sz="1600" dirty="0"/>
                        <a:t>Decrease</a:t>
                      </a:r>
                      <a:endParaRPr lang="en-GB" sz="1600" dirty="0"/>
                    </a:p>
                  </a:txBody>
                  <a:tcPr>
                    <a:noFill/>
                  </a:tcPr>
                </a:tc>
                <a:extLst>
                  <a:ext uri="{0D108BD9-81ED-4DB2-BD59-A6C34878D82A}">
                    <a16:rowId xmlns:a16="http://schemas.microsoft.com/office/drawing/2014/main" val="10008"/>
                  </a:ext>
                </a:extLst>
              </a:tr>
            </a:tbl>
          </a:graphicData>
        </a:graphic>
      </p:graphicFrame>
      <p:sp>
        <p:nvSpPr>
          <p:cNvPr id="40988"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D6F12780-5186-485B-919B-CD1F4A6DD54A}" type="slidenum">
              <a:rPr lang="en-US" sz="1600" b="1">
                <a:solidFill>
                  <a:prstClr val="black"/>
                </a:solidFill>
                <a:latin typeface="Calibri" pitchFamily="34" charset="0"/>
              </a:rPr>
              <a:pPr algn="ctr"/>
              <a:t>68</a:t>
            </a:fld>
            <a:endParaRPr lang="en-US" sz="1600" b="1">
              <a:solidFill>
                <a:prstClr val="black"/>
              </a:solidFill>
              <a:latin typeface="Calibri" pitchFamily="34" charset="0"/>
            </a:endParaRPr>
          </a:p>
        </p:txBody>
      </p:sp>
      <p:sp>
        <p:nvSpPr>
          <p:cNvPr id="40989"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Impact of Credits and Advances on Profits &amp; Cash</a:t>
            </a:r>
          </a:p>
        </p:txBody>
      </p:sp>
      <p:graphicFrame>
        <p:nvGraphicFramePr>
          <p:cNvPr id="41020" name="Group 60"/>
          <p:cNvGraphicFramePr>
            <a:graphicFrameLocks noGrp="1"/>
          </p:cNvGraphicFramePr>
          <p:nvPr>
            <p:extLst/>
          </p:nvPr>
        </p:nvGraphicFramePr>
        <p:xfrm>
          <a:off x="4724401" y="1219200"/>
          <a:ext cx="4267199" cy="5390099"/>
        </p:xfrm>
        <a:graphic>
          <a:graphicData uri="http://schemas.openxmlformats.org/drawingml/2006/table">
            <a:tbl>
              <a:tblPr/>
              <a:tblGrid>
                <a:gridCol w="1949173">
                  <a:extLst>
                    <a:ext uri="{9D8B030D-6E8A-4147-A177-3AD203B41FA5}">
                      <a16:colId xmlns:a16="http://schemas.microsoft.com/office/drawing/2014/main" val="20000"/>
                    </a:ext>
                  </a:extLst>
                </a:gridCol>
                <a:gridCol w="194578">
                  <a:extLst>
                    <a:ext uri="{9D8B030D-6E8A-4147-A177-3AD203B41FA5}">
                      <a16:colId xmlns:a16="http://schemas.microsoft.com/office/drawing/2014/main" val="20001"/>
                    </a:ext>
                  </a:extLst>
                </a:gridCol>
                <a:gridCol w="950898">
                  <a:extLst>
                    <a:ext uri="{9D8B030D-6E8A-4147-A177-3AD203B41FA5}">
                      <a16:colId xmlns:a16="http://schemas.microsoft.com/office/drawing/2014/main" val="20002"/>
                    </a:ext>
                  </a:extLst>
                </a:gridCol>
                <a:gridCol w="1172550">
                  <a:extLst>
                    <a:ext uri="{9D8B030D-6E8A-4147-A177-3AD203B41FA5}">
                      <a16:colId xmlns:a16="http://schemas.microsoft.com/office/drawing/2014/main" val="20003"/>
                    </a:ext>
                  </a:extLst>
                </a:gridCol>
              </a:tblGrid>
              <a:tr h="349679">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GB" sz="1600" b="1" i="0" u="none" strike="noStrike" cap="none" normalizeH="0" baseline="0" dirty="0">
                        <a:ln>
                          <a:noFill/>
                        </a:ln>
                        <a:solidFill>
                          <a:srgbClr val="FFFFFF"/>
                        </a:solidFill>
                        <a:effectLst/>
                        <a:latin typeface="Kruti Dev 010" pitchFamily="2" charset="0"/>
                        <a:ea typeface="Lao UI"/>
                        <a:cs typeface="Lao UI"/>
                      </a:endParaRPr>
                    </a:p>
                  </a:txBody>
                  <a:tcPr horzOverflow="overflow">
                    <a:lnL>
                      <a:noFill/>
                    </a:lnL>
                    <a:lnR>
                      <a:noFill/>
                    </a:lnR>
                    <a:lnT w="25400" cap="flat" cmpd="sng" algn="ctr">
                      <a:solidFill>
                        <a:schemeClr val="tx1"/>
                      </a:solidFill>
                      <a:prstDash val="solid"/>
                      <a:round/>
                      <a:headEnd type="none" w="med" len="med"/>
                      <a:tailEnd type="none" w="med" len="med"/>
                    </a:lnT>
                    <a:lnB w="25400" cap="flat" cmpd="sng" algn="ctr">
                      <a:solidFill>
                        <a:schemeClr val="tx1"/>
                      </a:solidFill>
                      <a:prstDash val="solid"/>
                      <a:round/>
                      <a:headEnd type="none" w="med" len="med"/>
                      <a:tailEnd type="none" w="med" len="med"/>
                    </a:lnB>
                    <a:lnTlToBr>
                      <a:noFill/>
                    </a:lnTlToBr>
                    <a:lnBlToTr>
                      <a:noFill/>
                    </a:lnBlToTr>
                    <a:solidFill>
                      <a:srgbClr val="4BACC6"/>
                    </a:solidFill>
                  </a:tcPr>
                </a:tc>
                <a:tc grid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1" i="0" u="none" strike="noStrike" cap="none" normalizeH="0" baseline="0">
                          <a:ln>
                            <a:noFill/>
                          </a:ln>
                          <a:solidFill>
                            <a:srgbClr val="FFFFFF"/>
                          </a:solidFill>
                          <a:effectLst/>
                          <a:latin typeface="Kruti Dev 010" pitchFamily="2" charset="0"/>
                          <a:ea typeface="Lao UI"/>
                          <a:cs typeface="Lao UI"/>
                        </a:rPr>
                        <a:t>ykHk</a:t>
                      </a:r>
                    </a:p>
                  </a:txBody>
                  <a:tcPr horzOverflow="overflow">
                    <a:lnL>
                      <a:noFill/>
                    </a:lnL>
                    <a:lnR>
                      <a:noFill/>
                    </a:lnR>
                    <a:lnT w="25400" cap="flat" cmpd="sng" algn="ctr">
                      <a:solidFill>
                        <a:schemeClr val="tx1"/>
                      </a:solidFill>
                      <a:prstDash val="solid"/>
                      <a:round/>
                      <a:headEnd type="none" w="med" len="med"/>
                      <a:tailEnd type="none" w="med" len="med"/>
                    </a:lnT>
                    <a:lnB w="25400" cap="flat" cmpd="sng" algn="ctr">
                      <a:solidFill>
                        <a:schemeClr val="tx1"/>
                      </a:solidFill>
                      <a:prstDash val="solid"/>
                      <a:round/>
                      <a:headEnd type="none" w="med" len="med"/>
                      <a:tailEnd type="none" w="med" len="med"/>
                    </a:lnB>
                    <a:lnTlToBr>
                      <a:noFill/>
                    </a:lnTlToBr>
                    <a:lnBlToTr>
                      <a:noFill/>
                    </a:lnBlToTr>
                    <a:solidFill>
                      <a:srgbClr val="4BACC6"/>
                    </a:solidFill>
                  </a:tcPr>
                </a:tc>
                <a:tc hMerge="1">
                  <a:txBody>
                    <a:bodyPr/>
                    <a:lstStyle/>
                    <a:p>
                      <a:endParaRPr 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1" i="0" u="none" strike="noStrike" cap="none" normalizeH="0" baseline="0">
                          <a:ln>
                            <a:noFill/>
                          </a:ln>
                          <a:solidFill>
                            <a:srgbClr val="FFFFFF"/>
                          </a:solidFill>
                          <a:effectLst/>
                          <a:latin typeface="Kruti Dev 010" pitchFamily="2" charset="0"/>
                          <a:ea typeface="Lao UI"/>
                          <a:cs typeface="Lao UI"/>
                        </a:rPr>
                        <a:t>udn</a:t>
                      </a:r>
                    </a:p>
                  </a:txBody>
                  <a:tcPr horzOverflow="overflow">
                    <a:lnL>
                      <a:noFill/>
                    </a:lnL>
                    <a:lnR>
                      <a:noFill/>
                    </a:lnR>
                    <a:lnT w="25400" cap="flat" cmpd="sng" algn="ctr">
                      <a:solidFill>
                        <a:schemeClr val="tx1"/>
                      </a:solidFill>
                      <a:prstDash val="solid"/>
                      <a:round/>
                      <a:headEnd type="none" w="med" len="med"/>
                      <a:tailEnd type="none" w="med" len="med"/>
                    </a:lnT>
                    <a:lnB w="25400" cap="flat" cmpd="sng" algn="ctr">
                      <a:solidFill>
                        <a:schemeClr val="tx1"/>
                      </a:solidFill>
                      <a:prstDash val="solid"/>
                      <a:round/>
                      <a:headEnd type="none" w="med" len="med"/>
                      <a:tailEnd type="none" w="med" len="med"/>
                    </a:lnB>
                    <a:lnTlToBr>
                      <a:noFill/>
                    </a:lnTlToBr>
                    <a:lnBlToTr>
                      <a:noFill/>
                    </a:lnBlToTr>
                    <a:solidFill>
                      <a:srgbClr val="4BACC6"/>
                    </a:solidFill>
                  </a:tcPr>
                </a:tc>
                <a:extLst>
                  <a:ext uri="{0D108BD9-81ED-4DB2-BD59-A6C34878D82A}">
                    <a16:rowId xmlns:a16="http://schemas.microsoft.com/office/drawing/2014/main" val="10000"/>
                  </a:ext>
                </a:extLst>
              </a:tr>
              <a:tr h="349679">
                <a:tc gridSpan="4">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a:ln>
                            <a:noFill/>
                          </a:ln>
                          <a:solidFill>
                            <a:srgbClr val="000000"/>
                          </a:solidFill>
                          <a:effectLst/>
                          <a:latin typeface="Kruti Dev 010" pitchFamily="2" charset="0"/>
                          <a:ea typeface="Lao UI"/>
                          <a:cs typeface="Lao UI"/>
                        </a:rPr>
                        <a:t>m/</a:t>
                      </a:r>
                      <a:r>
                        <a:rPr kumimoji="0" lang="en-GB" sz="1600" b="0" i="0" u="none" strike="noStrike" cap="none" normalizeH="0" baseline="0" dirty="0" err="1">
                          <a:ln>
                            <a:noFill/>
                          </a:ln>
                          <a:solidFill>
                            <a:srgbClr val="000000"/>
                          </a:solidFill>
                          <a:effectLst/>
                          <a:latin typeface="Kruti Dev 010" pitchFamily="2" charset="0"/>
                          <a:ea typeface="Lao UI"/>
                          <a:cs typeface="Lao UI"/>
                        </a:rPr>
                        <a:t>kkj</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ysunsu</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rFkk</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Hkqxrku</a:t>
                      </a:r>
                      <a:r>
                        <a:rPr kumimoji="0" lang="en-GB" sz="1600" b="0" i="0" u="none" strike="noStrike" cap="none" normalizeH="0" baseline="0" dirty="0">
                          <a:ln>
                            <a:noFill/>
                          </a:ln>
                          <a:solidFill>
                            <a:srgbClr val="000000"/>
                          </a:solidFill>
                          <a:effectLst/>
                          <a:latin typeface="Kruti Dev 010" pitchFamily="2" charset="0"/>
                          <a:ea typeface="Lao UI"/>
                          <a:cs typeface="Lao UI"/>
                        </a:rPr>
                        <a:t> </a:t>
                      </a:r>
                    </a:p>
                  </a:txBody>
                  <a:tcPr horzOverflow="overflow">
                    <a:lnL>
                      <a:noFill/>
                    </a:lnL>
                    <a:lnR>
                      <a:noFill/>
                    </a:lnR>
                    <a:lnT w="25400" cap="flat" cmpd="sng" algn="ctr">
                      <a:solidFill>
                        <a:schemeClr val="tx1"/>
                      </a:solidFill>
                      <a:prstDash val="solid"/>
                      <a:round/>
                      <a:headEnd type="none" w="med" len="med"/>
                      <a:tailEnd type="none" w="med" len="med"/>
                    </a:lnT>
                    <a:lnB>
                      <a:noFill/>
                    </a:lnB>
                    <a:lnTlToBr>
                      <a:noFill/>
                    </a:lnTlToBr>
                    <a:lnBlToTr>
                      <a:noFill/>
                    </a:lnBlToTr>
                    <a:solidFill>
                      <a:srgbClr val="B7DEE8"/>
                    </a:solidFill>
                  </a:tcP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10001"/>
                  </a:ext>
                </a:extLst>
              </a:tr>
              <a:tr h="603990">
                <a:tc grid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a:ln>
                            <a:noFill/>
                          </a:ln>
                          <a:solidFill>
                            <a:srgbClr val="000000"/>
                          </a:solidFill>
                          <a:effectLst/>
                          <a:latin typeface="Kruti Dev 010" pitchFamily="2" charset="0"/>
                          <a:ea typeface="Lao UI"/>
                          <a:cs typeface="Lao UI"/>
                        </a:rPr>
                        <a:t>1- m/</a:t>
                      </a:r>
                      <a:r>
                        <a:rPr kumimoji="0" lang="en-GB" sz="1600" b="0" i="0" u="none" strike="noStrike" cap="none" normalizeH="0" baseline="0" dirty="0" err="1">
                          <a:ln>
                            <a:noFill/>
                          </a:ln>
                          <a:solidFill>
                            <a:srgbClr val="000000"/>
                          </a:solidFill>
                          <a:effectLst/>
                          <a:latin typeface="Kruti Dev 010" pitchFamily="2" charset="0"/>
                          <a:ea typeface="Lao UI"/>
                          <a:cs typeface="Lao UI"/>
                        </a:rPr>
                        <a:t>kkj</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ij</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fcØh</a:t>
                      </a:r>
                      <a:endParaRPr kumimoji="0" lang="en-GB" sz="1600" b="0" i="0" u="none" strike="noStrike" cap="none" normalizeH="0" baseline="0" dirty="0">
                        <a:ln>
                          <a:noFill/>
                        </a:ln>
                        <a:solidFill>
                          <a:srgbClr val="000000"/>
                        </a:solidFill>
                        <a:effectLst/>
                        <a:latin typeface="Kruti Dev 010" pitchFamily="2" charset="0"/>
                        <a:ea typeface="Lao UI"/>
                        <a:cs typeface="Lao UI"/>
                      </a:endParaRPr>
                    </a:p>
                  </a:txBody>
                  <a:tcPr horzOverflow="overflow">
                    <a:lnL>
                      <a:noFill/>
                    </a:lnL>
                    <a:lnR>
                      <a:noFill/>
                    </a:lnR>
                    <a:lnT>
                      <a:noFill/>
                    </a:lnT>
                    <a:lnB>
                      <a:noFill/>
                    </a:lnB>
                    <a:lnTlToBr>
                      <a:noFill/>
                    </a:lnTlToBr>
                    <a:lnBlToTr>
                      <a:noFill/>
                    </a:lnBlToTr>
                    <a:solidFill>
                      <a:schemeClr val="bg1"/>
                    </a:solidFill>
                  </a:tcPr>
                </a:tc>
                <a:tc hMerge="1">
                  <a:txBody>
                    <a:bodyPr/>
                    <a:lstStyle/>
                    <a:p>
                      <a:endParaRPr 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ea typeface="Lao UI"/>
                          <a:cs typeface="Lao UI"/>
                        </a:rPr>
                        <a:t>o`f)</a:t>
                      </a:r>
                    </a:p>
                  </a:txBody>
                  <a:tcPr horzOverflow="overflow">
                    <a:lnL>
                      <a:noFill/>
                    </a:lnL>
                    <a:lnR>
                      <a:noFill/>
                    </a:lnR>
                    <a:lnT>
                      <a:noFill/>
                    </a:lnT>
                    <a:lnB>
                      <a:noFill/>
                    </a:lnB>
                    <a:lnTlToBr>
                      <a:noFill/>
                    </a:lnTlToBr>
                    <a:lnBlToTr>
                      <a:noFill/>
                    </a:lnBlToTr>
                    <a:solidFill>
                      <a:schemeClr val="bg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ea typeface="Lao UI"/>
                          <a:cs typeface="Lao UI"/>
                        </a:rPr>
                        <a:t>dksbZ cnyko ugha</a:t>
                      </a:r>
                    </a:p>
                  </a:txBody>
                  <a:tcPr horzOverflow="overflow">
                    <a:lnL>
                      <a:noFill/>
                    </a:lnL>
                    <a:lnR>
                      <a:noFill/>
                    </a:lnR>
                    <a:lnT>
                      <a:noFill/>
                    </a:lnT>
                    <a:lnB>
                      <a:noFill/>
                    </a:lnB>
                    <a:lnTlToBr>
                      <a:noFill/>
                    </a:lnTlToBr>
                    <a:lnBlToTr>
                      <a:noFill/>
                    </a:lnBlToTr>
                    <a:solidFill>
                      <a:schemeClr val="bg1"/>
                    </a:solidFill>
                  </a:tcPr>
                </a:tc>
                <a:extLst>
                  <a:ext uri="{0D108BD9-81ED-4DB2-BD59-A6C34878D82A}">
                    <a16:rowId xmlns:a16="http://schemas.microsoft.com/office/drawing/2014/main" val="10002"/>
                  </a:ext>
                </a:extLst>
              </a:tr>
              <a:tr h="603990">
                <a:tc grid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ea typeface="Lao UI"/>
                          <a:cs typeface="Lao UI"/>
                        </a:rPr>
                        <a:t>2- m/kkj ij [kjhn</a:t>
                      </a:r>
                    </a:p>
                  </a:txBody>
                  <a:tcPr horzOverflow="overflow">
                    <a:lnL>
                      <a:noFill/>
                    </a:lnL>
                    <a:lnR>
                      <a:noFill/>
                    </a:lnR>
                    <a:lnT>
                      <a:noFill/>
                    </a:lnT>
                    <a:lnB>
                      <a:noFill/>
                    </a:lnB>
                    <a:lnTlToBr>
                      <a:noFill/>
                    </a:lnTlToBr>
                    <a:lnBlToTr>
                      <a:noFill/>
                    </a:lnBlToTr>
                    <a:noFill/>
                  </a:tcPr>
                </a:tc>
                <a:tc hMerge="1">
                  <a:txBody>
                    <a:bodyPr/>
                    <a:lstStyle/>
                    <a:p>
                      <a:endParaRPr 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err="1">
                          <a:ln>
                            <a:noFill/>
                          </a:ln>
                          <a:solidFill>
                            <a:srgbClr val="000000"/>
                          </a:solidFill>
                          <a:effectLst/>
                          <a:latin typeface="Kruti Dev 010" pitchFamily="2" charset="0"/>
                          <a:ea typeface="Lao UI"/>
                          <a:cs typeface="Lao UI"/>
                        </a:rPr>
                        <a:t>deh</a:t>
                      </a:r>
                      <a:endParaRPr kumimoji="0" lang="en-GB" sz="1600" b="0" i="0" u="none" strike="noStrike" cap="none" normalizeH="0" baseline="0" dirty="0">
                        <a:ln>
                          <a:noFill/>
                        </a:ln>
                        <a:solidFill>
                          <a:srgbClr val="000000"/>
                        </a:solidFill>
                        <a:effectLst/>
                        <a:latin typeface="Kruti Dev 010" pitchFamily="2" charset="0"/>
                        <a:ea typeface="Lao UI"/>
                        <a:cs typeface="Lao UI"/>
                      </a:endParaRP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ea typeface="Lao UI"/>
                          <a:cs typeface="Lao UI"/>
                        </a:rPr>
                        <a:t>dksbZ cnyko ugha </a:t>
                      </a:r>
                    </a:p>
                  </a:txBody>
                  <a:tcPr horzOverflow="overflow">
                    <a:lnL>
                      <a:noFill/>
                    </a:lnL>
                    <a:lnR>
                      <a:noFill/>
                    </a:lnR>
                    <a:lnT>
                      <a:noFill/>
                    </a:lnT>
                    <a:lnB>
                      <a:noFill/>
                    </a:lnB>
                    <a:lnTlToBr>
                      <a:noFill/>
                    </a:lnTlToBr>
                    <a:lnBlToTr>
                      <a:noFill/>
                    </a:lnBlToTr>
                    <a:noFill/>
                  </a:tcPr>
                </a:tc>
                <a:extLst>
                  <a:ext uri="{0D108BD9-81ED-4DB2-BD59-A6C34878D82A}">
                    <a16:rowId xmlns:a16="http://schemas.microsoft.com/office/drawing/2014/main" val="10003"/>
                  </a:ext>
                </a:extLst>
              </a:tr>
              <a:tr h="603990">
                <a:tc grid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a:ln>
                            <a:noFill/>
                          </a:ln>
                          <a:solidFill>
                            <a:srgbClr val="000000"/>
                          </a:solidFill>
                          <a:effectLst/>
                          <a:latin typeface="Kruti Dev 010" pitchFamily="2" charset="0"/>
                          <a:ea typeface="Lao UI"/>
                          <a:cs typeface="Lao UI"/>
                        </a:rPr>
                        <a:t>3- m/</a:t>
                      </a:r>
                      <a:r>
                        <a:rPr kumimoji="0" lang="en-GB" sz="1600" b="0" i="0" u="none" strike="noStrike" cap="none" normalizeH="0" baseline="0" dirty="0" err="1">
                          <a:ln>
                            <a:noFill/>
                          </a:ln>
                          <a:solidFill>
                            <a:srgbClr val="000000"/>
                          </a:solidFill>
                          <a:effectLst/>
                          <a:latin typeface="Kruti Dev 010" pitchFamily="2" charset="0"/>
                          <a:ea typeface="Lao UI"/>
                          <a:cs typeface="Lao UI"/>
                        </a:rPr>
                        <a:t>kkj</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fcØh</a:t>
                      </a:r>
                      <a:r>
                        <a:rPr kumimoji="0" lang="en-GB" sz="1600" b="0" i="0" u="none" strike="noStrike" cap="none" normalizeH="0" baseline="0" dirty="0">
                          <a:ln>
                            <a:noFill/>
                          </a:ln>
                          <a:solidFill>
                            <a:srgbClr val="000000"/>
                          </a:solidFill>
                          <a:effectLst/>
                          <a:latin typeface="Kruti Dev 010" pitchFamily="2" charset="0"/>
                          <a:ea typeface="Lao UI"/>
                          <a:cs typeface="Lao UI"/>
                        </a:rPr>
                        <a:t> ds ,</a:t>
                      </a:r>
                      <a:r>
                        <a:rPr kumimoji="0" lang="en-GB" sz="1600" b="0" i="0" u="none" strike="noStrike" cap="none" normalizeH="0" baseline="0" dirty="0" err="1">
                          <a:ln>
                            <a:noFill/>
                          </a:ln>
                          <a:solidFill>
                            <a:srgbClr val="000000"/>
                          </a:solidFill>
                          <a:effectLst/>
                          <a:latin typeface="Kruti Dev 010" pitchFamily="2" charset="0"/>
                          <a:ea typeface="Lao UI"/>
                          <a:cs typeface="Lao UI"/>
                        </a:rPr>
                        <a:t>ot</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Hkqxrku</a:t>
                      </a:r>
                      <a:r>
                        <a:rPr kumimoji="0" lang="en-GB" sz="1600" b="0" i="0" u="none" strike="noStrike" cap="none" normalizeH="0" baseline="0" dirty="0">
                          <a:ln>
                            <a:noFill/>
                          </a:ln>
                          <a:solidFill>
                            <a:srgbClr val="000000"/>
                          </a:solidFill>
                          <a:effectLst/>
                          <a:latin typeface="Kruti Dev 010" pitchFamily="2" charset="0"/>
                          <a:ea typeface="Lao UI"/>
                          <a:cs typeface="Lao UI"/>
                        </a:rPr>
                        <a:t> dh </a:t>
                      </a:r>
                      <a:r>
                        <a:rPr kumimoji="0" lang="en-GB" sz="1600" b="0" i="0" u="none" strike="noStrike" cap="none" normalizeH="0" baseline="0" dirty="0" err="1">
                          <a:ln>
                            <a:noFill/>
                          </a:ln>
                          <a:solidFill>
                            <a:srgbClr val="000000"/>
                          </a:solidFill>
                          <a:effectLst/>
                          <a:latin typeface="Kruti Dev 010" pitchFamily="2" charset="0"/>
                          <a:ea typeface="Lao UI"/>
                          <a:cs typeface="Lao UI"/>
                        </a:rPr>
                        <a:t>izkfIr</a:t>
                      </a:r>
                      <a:r>
                        <a:rPr kumimoji="0" lang="en-GB" sz="1600" b="0" i="0" u="none" strike="noStrike" cap="none" normalizeH="0" baseline="0" dirty="0">
                          <a:ln>
                            <a:noFill/>
                          </a:ln>
                          <a:solidFill>
                            <a:srgbClr val="000000"/>
                          </a:solidFill>
                          <a:effectLst/>
                          <a:latin typeface="Kruti Dev 010" pitchFamily="2" charset="0"/>
                          <a:ea typeface="Lao UI"/>
                          <a:cs typeface="Lao UI"/>
                        </a:rPr>
                        <a:t> </a:t>
                      </a:r>
                    </a:p>
                  </a:txBody>
                  <a:tcPr horzOverflow="overflow">
                    <a:lnL>
                      <a:noFill/>
                    </a:lnL>
                    <a:lnR>
                      <a:noFill/>
                    </a:lnR>
                    <a:lnT>
                      <a:noFill/>
                    </a:lnT>
                    <a:lnB>
                      <a:noFill/>
                    </a:lnB>
                    <a:lnTlToBr>
                      <a:noFill/>
                    </a:lnTlToBr>
                    <a:lnBlToTr>
                      <a:noFill/>
                    </a:lnBlToTr>
                    <a:noFill/>
                  </a:tcPr>
                </a:tc>
                <a:tc hMerge="1">
                  <a:txBody>
                    <a:bodyPr/>
                    <a:lstStyle/>
                    <a:p>
                      <a:endParaRPr 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err="1">
                          <a:ln>
                            <a:noFill/>
                          </a:ln>
                          <a:solidFill>
                            <a:srgbClr val="000000"/>
                          </a:solidFill>
                          <a:effectLst/>
                          <a:latin typeface="Kruti Dev 010" pitchFamily="2" charset="0"/>
                          <a:ea typeface="Lao UI"/>
                          <a:cs typeface="Lao UI"/>
                        </a:rPr>
                        <a:t>dksbZ</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cnyko</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ugha</a:t>
                      </a:r>
                      <a:endParaRPr kumimoji="0" lang="en-GB" sz="1600" b="0" i="0" u="none" strike="noStrike" cap="none" normalizeH="0" baseline="0" dirty="0">
                        <a:ln>
                          <a:noFill/>
                        </a:ln>
                        <a:solidFill>
                          <a:srgbClr val="000000"/>
                        </a:solidFill>
                        <a:effectLst/>
                        <a:latin typeface="Kruti Dev 010" pitchFamily="2" charset="0"/>
                        <a:ea typeface="Lao UI"/>
                        <a:cs typeface="Lao UI"/>
                      </a:endParaRP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ea typeface="Lao UI"/>
                          <a:cs typeface="Lao UI"/>
                        </a:rPr>
                        <a:t>o`f)</a:t>
                      </a:r>
                    </a:p>
                  </a:txBody>
                  <a:tcPr horzOverflow="overflow">
                    <a:lnL>
                      <a:noFill/>
                    </a:lnL>
                    <a:lnR>
                      <a:noFill/>
                    </a:lnR>
                    <a:lnT>
                      <a:noFill/>
                    </a:lnT>
                    <a:lnB>
                      <a:noFill/>
                    </a:lnB>
                    <a:lnTlToBr>
                      <a:noFill/>
                    </a:lnTlToBr>
                    <a:lnBlToTr>
                      <a:noFill/>
                    </a:lnBlToTr>
                    <a:noFill/>
                  </a:tcPr>
                </a:tc>
                <a:extLst>
                  <a:ext uri="{0D108BD9-81ED-4DB2-BD59-A6C34878D82A}">
                    <a16:rowId xmlns:a16="http://schemas.microsoft.com/office/drawing/2014/main" val="10004"/>
                  </a:ext>
                </a:extLst>
              </a:tr>
              <a:tr h="603990">
                <a:tc grid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a:ln>
                            <a:noFill/>
                          </a:ln>
                          <a:solidFill>
                            <a:srgbClr val="000000"/>
                          </a:solidFill>
                          <a:effectLst/>
                          <a:latin typeface="Kruti Dev 010" pitchFamily="2" charset="0"/>
                          <a:ea typeface="Lao UI"/>
                          <a:cs typeface="Lao UI"/>
                        </a:rPr>
                        <a:t>4 m/</a:t>
                      </a:r>
                      <a:r>
                        <a:rPr kumimoji="0" lang="en-GB" sz="1600" b="0" i="0" u="none" strike="noStrike" cap="none" normalizeH="0" baseline="0" dirty="0" err="1">
                          <a:ln>
                            <a:noFill/>
                          </a:ln>
                          <a:solidFill>
                            <a:srgbClr val="000000"/>
                          </a:solidFill>
                          <a:effectLst/>
                          <a:latin typeface="Kruti Dev 010" pitchFamily="2" charset="0"/>
                          <a:ea typeface="Lao UI"/>
                          <a:cs typeface="Lao UI"/>
                        </a:rPr>
                        <a:t>kkj</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kjhnksa</a:t>
                      </a:r>
                      <a:r>
                        <a:rPr kumimoji="0" lang="en-GB" sz="1600" b="0" i="0" u="none" strike="noStrike" cap="none" normalizeH="0" baseline="0" dirty="0">
                          <a:ln>
                            <a:noFill/>
                          </a:ln>
                          <a:solidFill>
                            <a:srgbClr val="000000"/>
                          </a:solidFill>
                          <a:effectLst/>
                          <a:latin typeface="Kruti Dev 010" pitchFamily="2" charset="0"/>
                          <a:ea typeface="Lao UI"/>
                          <a:cs typeface="Lao UI"/>
                        </a:rPr>
                        <a:t> ds ,</a:t>
                      </a:r>
                      <a:r>
                        <a:rPr kumimoji="0" lang="en-GB" sz="1600" b="0" i="0" u="none" strike="noStrike" cap="none" normalizeH="0" baseline="0" dirty="0" err="1">
                          <a:ln>
                            <a:noFill/>
                          </a:ln>
                          <a:solidFill>
                            <a:srgbClr val="000000"/>
                          </a:solidFill>
                          <a:effectLst/>
                          <a:latin typeface="Kruti Dev 010" pitchFamily="2" charset="0"/>
                          <a:ea typeface="Lao UI"/>
                          <a:cs typeface="Lao UI"/>
                        </a:rPr>
                        <a:t>ot</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Hkqxrku</a:t>
                      </a:r>
                      <a:endParaRPr kumimoji="0" lang="en-GB" sz="1600" b="0" i="0" u="none" strike="noStrike" cap="none" normalizeH="0" baseline="0" dirty="0">
                        <a:ln>
                          <a:noFill/>
                        </a:ln>
                        <a:solidFill>
                          <a:srgbClr val="000000"/>
                        </a:solidFill>
                        <a:effectLst/>
                        <a:latin typeface="Kruti Dev 010" pitchFamily="2" charset="0"/>
                        <a:ea typeface="Lao UI"/>
                        <a:cs typeface="Lao UI"/>
                      </a:endParaRPr>
                    </a:p>
                  </a:txBody>
                  <a:tcPr horzOverflow="overflow">
                    <a:lnL>
                      <a:noFill/>
                    </a:lnL>
                    <a:lnR>
                      <a:noFill/>
                    </a:lnR>
                    <a:lnT>
                      <a:noFill/>
                    </a:lnT>
                    <a:lnB>
                      <a:noFill/>
                    </a:lnB>
                    <a:lnTlToBr>
                      <a:noFill/>
                    </a:lnTlToBr>
                    <a:lnBlToTr>
                      <a:noFill/>
                    </a:lnBlToTr>
                    <a:noFill/>
                  </a:tcPr>
                </a:tc>
                <a:tc hMerge="1">
                  <a:txBody>
                    <a:bodyPr/>
                    <a:lstStyle/>
                    <a:p>
                      <a:endParaRPr 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err="1">
                          <a:ln>
                            <a:noFill/>
                          </a:ln>
                          <a:solidFill>
                            <a:srgbClr val="000000"/>
                          </a:solidFill>
                          <a:effectLst/>
                          <a:latin typeface="Kruti Dev 010" pitchFamily="2" charset="0"/>
                          <a:ea typeface="Lao UI"/>
                          <a:cs typeface="Lao UI"/>
                        </a:rPr>
                        <a:t>dksbZ</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cnyko</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ugha</a:t>
                      </a:r>
                      <a:r>
                        <a:rPr kumimoji="0" lang="en-GB" sz="1600" b="0" i="0" u="none" strike="noStrike" cap="none" normalizeH="0" baseline="0" dirty="0">
                          <a:ln>
                            <a:noFill/>
                          </a:ln>
                          <a:solidFill>
                            <a:srgbClr val="000000"/>
                          </a:solidFill>
                          <a:effectLst/>
                          <a:latin typeface="Kruti Dev 010" pitchFamily="2" charset="0"/>
                          <a:ea typeface="Lao UI"/>
                          <a:cs typeface="Lao UI"/>
                        </a:rPr>
                        <a:t> </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err="1">
                          <a:ln>
                            <a:noFill/>
                          </a:ln>
                          <a:solidFill>
                            <a:srgbClr val="000000"/>
                          </a:solidFill>
                          <a:effectLst/>
                          <a:latin typeface="Kruti Dev 010" pitchFamily="2" charset="0"/>
                          <a:ea typeface="Lao UI"/>
                          <a:cs typeface="Lao UI"/>
                        </a:rPr>
                        <a:t>deh</a:t>
                      </a:r>
                      <a:endParaRPr kumimoji="0" lang="en-GB" sz="1600" b="0" i="0" u="none" strike="noStrike" cap="none" normalizeH="0" baseline="0" dirty="0">
                        <a:ln>
                          <a:noFill/>
                        </a:ln>
                        <a:solidFill>
                          <a:srgbClr val="000000"/>
                        </a:solidFill>
                        <a:effectLst/>
                        <a:latin typeface="Kruti Dev 010" pitchFamily="2" charset="0"/>
                        <a:ea typeface="Lao UI"/>
                        <a:cs typeface="Lao UI"/>
                      </a:endParaRPr>
                    </a:p>
                  </a:txBody>
                  <a:tcPr horzOverflow="overflow">
                    <a:lnL>
                      <a:noFill/>
                    </a:lnL>
                    <a:lnR>
                      <a:noFill/>
                    </a:lnR>
                    <a:lnT>
                      <a:noFill/>
                    </a:lnT>
                    <a:lnB>
                      <a:noFill/>
                    </a:lnB>
                    <a:lnTlToBr>
                      <a:noFill/>
                    </a:lnTlToBr>
                    <a:lnBlToTr>
                      <a:noFill/>
                    </a:lnBlToTr>
                    <a:noFill/>
                  </a:tcPr>
                </a:tc>
                <a:extLst>
                  <a:ext uri="{0D108BD9-81ED-4DB2-BD59-A6C34878D82A}">
                    <a16:rowId xmlns:a16="http://schemas.microsoft.com/office/drawing/2014/main" val="10005"/>
                  </a:ext>
                </a:extLst>
              </a:tr>
              <a:tr h="349679">
                <a:tc gridSpan="4">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ea typeface="Lao UI"/>
                          <a:cs typeface="Lao UI"/>
                        </a:rPr>
                        <a:t>miHkksDrkvksa }kjk rFkk O;kikjksa }kjk vfxze [kjhn ;k Hkqxrku</a:t>
                      </a:r>
                    </a:p>
                  </a:txBody>
                  <a:tcPr horzOverflow="overflow">
                    <a:lnL>
                      <a:noFill/>
                    </a:lnL>
                    <a:lnR>
                      <a:noFill/>
                    </a:lnR>
                    <a:lnT>
                      <a:noFill/>
                    </a:lnT>
                    <a:lnB>
                      <a:noFill/>
                    </a:lnB>
                    <a:lnTlToBr>
                      <a:noFill/>
                    </a:lnTlToBr>
                    <a:lnBlToTr>
                      <a:noFill/>
                    </a:lnBlToTr>
                    <a:solidFill>
                      <a:srgbClr val="B7DEE8"/>
                    </a:solidFill>
                  </a:tcP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10006"/>
                  </a:ext>
                </a:extLst>
              </a:tr>
              <a:tr h="858302">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a:ln>
                            <a:noFill/>
                          </a:ln>
                          <a:solidFill>
                            <a:srgbClr val="000000"/>
                          </a:solidFill>
                          <a:effectLst/>
                          <a:latin typeface="Kruti Dev 010" pitchFamily="2" charset="0"/>
                          <a:ea typeface="Lao UI"/>
                          <a:cs typeface="Lao UI"/>
                        </a:rPr>
                        <a:t>5- </a:t>
                      </a:r>
                      <a:r>
                        <a:rPr kumimoji="0" lang="en-GB" sz="1600" b="0" i="0" u="none" strike="noStrike" cap="none" normalizeH="0" baseline="0" dirty="0" err="1">
                          <a:ln>
                            <a:noFill/>
                          </a:ln>
                          <a:solidFill>
                            <a:srgbClr val="000000"/>
                          </a:solidFill>
                          <a:effectLst/>
                          <a:latin typeface="Kruti Dev 010" pitchFamily="2" charset="0"/>
                          <a:ea typeface="Lao UI"/>
                          <a:cs typeface="Lao UI"/>
                        </a:rPr>
                        <a:t>vkusokys</a:t>
                      </a:r>
                      <a:r>
                        <a:rPr kumimoji="0" lang="en-GB" sz="1600" b="0" i="0" u="none" strike="noStrike" cap="none" normalizeH="0" baseline="0" dirty="0">
                          <a:ln>
                            <a:noFill/>
                          </a:ln>
                          <a:solidFill>
                            <a:srgbClr val="000000"/>
                          </a:solidFill>
                          <a:effectLst/>
                          <a:latin typeface="Kruti Dev 010" pitchFamily="2" charset="0"/>
                          <a:ea typeface="Lao UI"/>
                          <a:cs typeface="Lao UI"/>
                        </a:rPr>
                        <a:t> le; </a:t>
                      </a:r>
                      <a:r>
                        <a:rPr kumimoji="0" lang="en-GB" sz="1600" b="0" i="0" u="none" strike="noStrike" cap="none" normalizeH="0" baseline="0" dirty="0" err="1">
                          <a:ln>
                            <a:noFill/>
                          </a:ln>
                          <a:solidFill>
                            <a:srgbClr val="000000"/>
                          </a:solidFill>
                          <a:effectLst/>
                          <a:latin typeface="Kruti Dev 010" pitchFamily="2" charset="0"/>
                          <a:ea typeface="Lao UI"/>
                          <a:cs typeface="Lao UI"/>
                        </a:rPr>
                        <a:t>esa</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fMfyojh</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ds</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fy</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miHkksDrkvksa</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kjk</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vfxze</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Hkqxrku</a:t>
                      </a:r>
                      <a:endParaRPr kumimoji="0" lang="en-GB" sz="1600" b="0" i="0" u="none" strike="noStrike" cap="none" normalizeH="0" baseline="0" dirty="0">
                        <a:ln>
                          <a:noFill/>
                        </a:ln>
                        <a:solidFill>
                          <a:srgbClr val="000000"/>
                        </a:solidFill>
                        <a:effectLst/>
                        <a:latin typeface="Kruti Dev 010" pitchFamily="2" charset="0"/>
                        <a:ea typeface="Lao UI"/>
                        <a:cs typeface="Lao UI"/>
                      </a:endParaRPr>
                    </a:p>
                  </a:txBody>
                  <a:tcPr horzOverflow="overflow">
                    <a:lnL>
                      <a:noFill/>
                    </a:lnL>
                    <a:lnR>
                      <a:noFill/>
                    </a:lnR>
                    <a:lnT>
                      <a:noFill/>
                    </a:lnT>
                    <a:lnB>
                      <a:noFill/>
                    </a:lnB>
                    <a:lnTlToBr>
                      <a:noFill/>
                    </a:lnTlToBr>
                    <a:lnBlToTr>
                      <a:noFill/>
                    </a:lnBlToTr>
                    <a:solidFill>
                      <a:srgbClr val="E7E7E7"/>
                    </a:solidFill>
                  </a:tcPr>
                </a:tc>
                <a:tc grid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ea typeface="Lao UI"/>
                          <a:cs typeface="Lao UI"/>
                        </a:rPr>
                        <a:t>dksbZ cnyko ugha</a:t>
                      </a:r>
                    </a:p>
                  </a:txBody>
                  <a:tcPr horzOverflow="overflow">
                    <a:lnL>
                      <a:noFill/>
                    </a:lnL>
                    <a:lnR>
                      <a:noFill/>
                    </a:lnR>
                    <a:lnT>
                      <a:noFill/>
                    </a:lnT>
                    <a:lnB>
                      <a:noFill/>
                    </a:lnB>
                    <a:lnTlToBr>
                      <a:noFill/>
                    </a:lnTlToBr>
                    <a:lnBlToTr>
                      <a:noFill/>
                    </a:lnBlToTr>
                    <a:solidFill>
                      <a:srgbClr val="E7E7E7"/>
                    </a:solidFill>
                  </a:tcPr>
                </a:tc>
                <a:tc hMerge="1">
                  <a:txBody>
                    <a:bodyPr/>
                    <a:lstStyle/>
                    <a:p>
                      <a:endParaRPr 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ea typeface="Lao UI"/>
                          <a:cs typeface="Lao UI"/>
                        </a:rPr>
                        <a:t>o`f)</a:t>
                      </a:r>
                    </a:p>
                  </a:txBody>
                  <a:tcPr horzOverflow="overflow">
                    <a:lnL>
                      <a:noFill/>
                    </a:lnL>
                    <a:lnR>
                      <a:noFill/>
                    </a:lnR>
                    <a:lnT>
                      <a:noFill/>
                    </a:lnT>
                    <a:lnB>
                      <a:noFill/>
                    </a:lnB>
                    <a:lnTlToBr>
                      <a:noFill/>
                    </a:lnTlToBr>
                    <a:lnBlToTr>
                      <a:noFill/>
                    </a:lnBlToTr>
                    <a:solidFill>
                      <a:srgbClr val="E7E7E7"/>
                    </a:solidFill>
                  </a:tcPr>
                </a:tc>
                <a:extLst>
                  <a:ext uri="{0D108BD9-81ED-4DB2-BD59-A6C34878D82A}">
                    <a16:rowId xmlns:a16="http://schemas.microsoft.com/office/drawing/2014/main" val="10007"/>
                  </a:ext>
                </a:extLst>
              </a:tr>
              <a:tr h="858302">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a:ln>
                            <a:noFill/>
                          </a:ln>
                          <a:solidFill>
                            <a:srgbClr val="000000"/>
                          </a:solidFill>
                          <a:effectLst/>
                          <a:latin typeface="Kruti Dev 010" pitchFamily="2" charset="0"/>
                          <a:ea typeface="Lao UI"/>
                          <a:cs typeface="Lao UI"/>
                        </a:rPr>
                        <a:t>6- </a:t>
                      </a:r>
                      <a:r>
                        <a:rPr kumimoji="0" lang="en-GB" sz="1600" b="0" i="0" u="none" strike="noStrike" cap="none" normalizeH="0" baseline="0" dirty="0" err="1">
                          <a:ln>
                            <a:noFill/>
                          </a:ln>
                          <a:solidFill>
                            <a:srgbClr val="000000"/>
                          </a:solidFill>
                          <a:effectLst/>
                          <a:latin typeface="Kruti Dev 010" pitchFamily="2" charset="0"/>
                          <a:ea typeface="Lao UI"/>
                          <a:cs typeface="Lao UI"/>
                        </a:rPr>
                        <a:t>fdjk</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ds</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fy</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vkxkeh</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ekg</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ds</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vkiwfrZ;ksa</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ds</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fy;s</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vfxze</a:t>
                      </a:r>
                      <a:r>
                        <a:rPr kumimoji="0" lang="en-GB" sz="1600" b="0" i="0" u="none" strike="noStrike" cap="none" normalizeH="0" baseline="0" dirty="0">
                          <a:ln>
                            <a:noFill/>
                          </a:ln>
                          <a:solidFill>
                            <a:srgbClr val="000000"/>
                          </a:solidFill>
                          <a:effectLst/>
                          <a:latin typeface="Kruti Dev 010" pitchFamily="2" charset="0"/>
                          <a:ea typeface="Lao UI"/>
                          <a:cs typeface="Lao UI"/>
                        </a:rPr>
                        <a:t> </a:t>
                      </a:r>
                      <a:r>
                        <a:rPr kumimoji="0" lang="en-GB" sz="1600" b="0" i="0" u="none" strike="noStrike" cap="none" normalizeH="0" baseline="0" dirty="0" err="1">
                          <a:ln>
                            <a:noFill/>
                          </a:ln>
                          <a:solidFill>
                            <a:srgbClr val="000000"/>
                          </a:solidFill>
                          <a:effectLst/>
                          <a:latin typeface="Kruti Dev 010" pitchFamily="2" charset="0"/>
                          <a:ea typeface="Lao UI"/>
                          <a:cs typeface="Lao UI"/>
                        </a:rPr>
                        <a:t>Hkqxrku</a:t>
                      </a:r>
                      <a:r>
                        <a:rPr kumimoji="0" lang="en-GB" sz="1600" b="0" i="0" u="none" strike="noStrike" cap="none" normalizeH="0" baseline="0" dirty="0">
                          <a:ln>
                            <a:noFill/>
                          </a:ln>
                          <a:solidFill>
                            <a:srgbClr val="000000"/>
                          </a:solidFill>
                          <a:effectLst/>
                          <a:latin typeface="Kruti Dev 010" pitchFamily="2" charset="0"/>
                          <a:ea typeface="Lao UI"/>
                          <a:cs typeface="Lao UI"/>
                        </a:rPr>
                        <a:t>]</a:t>
                      </a:r>
                    </a:p>
                  </a:txBody>
                  <a:tcPr horzOverflow="overflow">
                    <a:lnL>
                      <a:noFill/>
                    </a:lnL>
                    <a:lnR>
                      <a:noFill/>
                    </a:lnR>
                    <a:lnT>
                      <a:noFill/>
                    </a:lnT>
                    <a:lnB w="254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ea typeface="Lao UI"/>
                          <a:cs typeface="Lao UI"/>
                        </a:rPr>
                        <a:t>dksbZ cnyko ugha</a:t>
                      </a:r>
                    </a:p>
                  </a:txBody>
                  <a:tcPr horzOverflow="overflow">
                    <a:lnL>
                      <a:noFill/>
                    </a:lnL>
                    <a:lnR>
                      <a:noFill/>
                    </a:lnR>
                    <a:lnT>
                      <a:noFill/>
                    </a:lnT>
                    <a:lnB w="254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err="1">
                          <a:ln>
                            <a:noFill/>
                          </a:ln>
                          <a:solidFill>
                            <a:srgbClr val="000000"/>
                          </a:solidFill>
                          <a:effectLst/>
                          <a:latin typeface="Kruti Dev 010" pitchFamily="2" charset="0"/>
                          <a:ea typeface="Lao UI"/>
                          <a:cs typeface="Lao UI"/>
                        </a:rPr>
                        <a:t>deh</a:t>
                      </a:r>
                      <a:endParaRPr kumimoji="0" lang="en-GB" sz="1600" b="0" i="0" u="none" strike="noStrike" cap="none" normalizeH="0" baseline="0" dirty="0">
                        <a:ln>
                          <a:noFill/>
                        </a:ln>
                        <a:solidFill>
                          <a:srgbClr val="000000"/>
                        </a:solidFill>
                        <a:effectLst/>
                        <a:latin typeface="Kruti Dev 010" pitchFamily="2" charset="0"/>
                        <a:ea typeface="Lao UI"/>
                        <a:cs typeface="Lao UI"/>
                      </a:endParaRPr>
                    </a:p>
                  </a:txBody>
                  <a:tcPr horzOverflow="overflow">
                    <a:lnL>
                      <a:noFill/>
                    </a:lnL>
                    <a:lnR>
                      <a:noFill/>
                    </a:lnR>
                    <a:lnT>
                      <a:noFill/>
                    </a:lnT>
                    <a:lnB w="254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8"/>
                  </a:ext>
                </a:extLst>
              </a:tr>
            </a:tbl>
          </a:graphicData>
        </a:graphic>
      </p:graphicFrame>
      <p:sp>
        <p:nvSpPr>
          <p:cNvPr id="41017" name="Text Box 1"/>
          <p:cNvSpPr txBox="1">
            <a:spLocks noChangeArrowheads="1"/>
          </p:cNvSpPr>
          <p:nvPr/>
        </p:nvSpPr>
        <p:spPr bwMode="auto">
          <a:xfrm>
            <a:off x="480695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ykHk rFkk udn ij m/kkj rFkk vfxzeksa dk izHkko </a:t>
            </a:r>
          </a:p>
        </p:txBody>
      </p:sp>
    </p:spTree>
    <p:extLst>
      <p:ext uri="{BB962C8B-B14F-4D97-AF65-F5344CB8AC3E}">
        <p14:creationId xmlns:p14="http://schemas.microsoft.com/office/powerpoint/2010/main" val="951922444"/>
      </p:ext>
    </p:extLst>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Table 6"/>
          <p:cNvGraphicFramePr>
            <a:graphicFrameLocks noGrp="1"/>
          </p:cNvGraphicFramePr>
          <p:nvPr/>
        </p:nvGraphicFramePr>
        <p:xfrm>
          <a:off x="304800" y="2971800"/>
          <a:ext cx="4062385" cy="3566160"/>
        </p:xfrm>
        <a:graphic>
          <a:graphicData uri="http://schemas.openxmlformats.org/drawingml/2006/table">
            <a:tbl>
              <a:tblPr firstRow="1" bandRow="1">
                <a:tableStyleId>{74C1A8A3-306A-4EB7-A6B1-4F7E0EB9C5D6}</a:tableStyleId>
              </a:tblPr>
              <a:tblGrid>
                <a:gridCol w="1796824">
                  <a:extLst>
                    <a:ext uri="{9D8B030D-6E8A-4147-A177-3AD203B41FA5}">
                      <a16:colId xmlns:a16="http://schemas.microsoft.com/office/drawing/2014/main" val="20000"/>
                    </a:ext>
                  </a:extLst>
                </a:gridCol>
                <a:gridCol w="1138855">
                  <a:extLst>
                    <a:ext uri="{9D8B030D-6E8A-4147-A177-3AD203B41FA5}">
                      <a16:colId xmlns:a16="http://schemas.microsoft.com/office/drawing/2014/main" val="20001"/>
                    </a:ext>
                  </a:extLst>
                </a:gridCol>
                <a:gridCol w="1126706">
                  <a:extLst>
                    <a:ext uri="{9D8B030D-6E8A-4147-A177-3AD203B41FA5}">
                      <a16:colId xmlns:a16="http://schemas.microsoft.com/office/drawing/2014/main" val="20002"/>
                    </a:ext>
                  </a:extLst>
                </a:gridCol>
              </a:tblGrid>
              <a:tr h="325964">
                <a:tc>
                  <a:txBody>
                    <a:bodyPr/>
                    <a:lstStyle/>
                    <a:p>
                      <a:endParaRPr lang="en-GB" sz="1600" dirty="0"/>
                    </a:p>
                  </a:txBody>
                  <a:tcPr/>
                </a:tc>
                <a:tc>
                  <a:txBody>
                    <a:bodyPr/>
                    <a:lstStyle/>
                    <a:p>
                      <a:r>
                        <a:rPr lang="en-US" sz="1600" dirty="0"/>
                        <a:t>Profits</a:t>
                      </a:r>
                      <a:endParaRPr lang="en-GB" sz="1600" dirty="0"/>
                    </a:p>
                  </a:txBody>
                  <a:tcPr/>
                </a:tc>
                <a:tc>
                  <a:txBody>
                    <a:bodyPr/>
                    <a:lstStyle/>
                    <a:p>
                      <a:r>
                        <a:rPr lang="en-US" sz="1600" dirty="0"/>
                        <a:t>Cash</a:t>
                      </a:r>
                      <a:endParaRPr lang="en-GB" sz="1600" dirty="0"/>
                    </a:p>
                  </a:txBody>
                  <a:tcPr/>
                </a:tc>
                <a:extLst>
                  <a:ext uri="{0D108BD9-81ED-4DB2-BD59-A6C34878D82A}">
                    <a16:rowId xmlns:a16="http://schemas.microsoft.com/office/drawing/2014/main" val="10000"/>
                  </a:ext>
                </a:extLst>
              </a:tr>
              <a:tr h="325964">
                <a:tc gridSpan="3">
                  <a:txBody>
                    <a:bodyPr/>
                    <a:lstStyle/>
                    <a:p>
                      <a:r>
                        <a:rPr lang="en-US" sz="1600" dirty="0"/>
                        <a:t>Other</a:t>
                      </a:r>
                      <a:endParaRPr lang="en-GB" sz="1600" dirty="0"/>
                    </a:p>
                  </a:txBody>
                  <a:tcPr>
                    <a:solidFill>
                      <a:schemeClr val="accent5">
                        <a:lumMod val="40000"/>
                        <a:lumOff val="60000"/>
                      </a:schemeClr>
                    </a:solidFill>
                  </a:tcPr>
                </a:tc>
                <a:tc hMerge="1">
                  <a:txBody>
                    <a:bodyPr/>
                    <a:lstStyle/>
                    <a:p>
                      <a:endParaRPr lang="en-US"/>
                    </a:p>
                  </a:txBody>
                  <a:tcPr/>
                </a:tc>
                <a:tc hMerge="1">
                  <a:txBody>
                    <a:bodyPr/>
                    <a:lstStyle/>
                    <a:p>
                      <a:endParaRPr lang="en-GB"/>
                    </a:p>
                  </a:txBody>
                  <a:tcPr/>
                </a:tc>
                <a:extLst>
                  <a:ext uri="{0D108BD9-81ED-4DB2-BD59-A6C34878D82A}">
                    <a16:rowId xmlns:a16="http://schemas.microsoft.com/office/drawing/2014/main" val="10001"/>
                  </a:ext>
                </a:extLst>
              </a:tr>
              <a:tr h="325964">
                <a:tc>
                  <a:txBody>
                    <a:bodyPr/>
                    <a:lstStyle/>
                    <a:p>
                      <a:r>
                        <a:rPr lang="en-US" sz="1600" dirty="0"/>
                        <a:t>7. Purchase of large</a:t>
                      </a:r>
                      <a:r>
                        <a:rPr lang="en-US" sz="1600" baseline="0" dirty="0"/>
                        <a:t> assets</a:t>
                      </a:r>
                      <a:endParaRPr lang="en-GB" sz="1600" dirty="0"/>
                    </a:p>
                  </a:txBody>
                  <a:tcPr>
                    <a:noFill/>
                  </a:tcPr>
                </a:tc>
                <a:tc>
                  <a:txBody>
                    <a:bodyPr/>
                    <a:lstStyle/>
                    <a:p>
                      <a:r>
                        <a:rPr lang="en-US" sz="1600" dirty="0"/>
                        <a:t>No change</a:t>
                      </a:r>
                      <a:endParaRPr lang="en-GB" sz="1600" dirty="0"/>
                    </a:p>
                  </a:txBody>
                  <a:tcPr>
                    <a:noFill/>
                  </a:tcPr>
                </a:tc>
                <a:tc>
                  <a:txBody>
                    <a:bodyPr/>
                    <a:lstStyle/>
                    <a:p>
                      <a:r>
                        <a:rPr lang="en-US" sz="1600" dirty="0"/>
                        <a:t>Decrease, if paid in “cash”</a:t>
                      </a:r>
                      <a:endParaRPr lang="en-GB" sz="1600" dirty="0"/>
                    </a:p>
                  </a:txBody>
                  <a:tcPr>
                    <a:noFill/>
                  </a:tcPr>
                </a:tc>
                <a:extLst>
                  <a:ext uri="{0D108BD9-81ED-4DB2-BD59-A6C34878D82A}">
                    <a16:rowId xmlns:a16="http://schemas.microsoft.com/office/drawing/2014/main" val="10002"/>
                  </a:ext>
                </a:extLst>
              </a:tr>
              <a:tr h="325964">
                <a:tc>
                  <a:txBody>
                    <a:bodyPr/>
                    <a:lstStyle/>
                    <a:p>
                      <a:r>
                        <a:rPr lang="en-US" sz="1600" dirty="0"/>
                        <a:t>8. Sale</a:t>
                      </a:r>
                      <a:r>
                        <a:rPr lang="en-US" sz="1600" baseline="0" dirty="0"/>
                        <a:t> of large assets</a:t>
                      </a:r>
                      <a:endParaRPr lang="en-GB" sz="1600" dirty="0"/>
                    </a:p>
                  </a:txBody>
                  <a:tcPr>
                    <a:noFill/>
                  </a:tcPr>
                </a:tc>
                <a:tc>
                  <a:txBody>
                    <a:bodyPr/>
                    <a:lstStyle/>
                    <a:p>
                      <a:r>
                        <a:rPr lang="en-US" sz="1600" dirty="0"/>
                        <a:t>No change</a:t>
                      </a:r>
                      <a:endParaRPr lang="en-GB" sz="1600" dirty="0"/>
                    </a:p>
                  </a:txBody>
                  <a:tcPr>
                    <a:noFill/>
                  </a:tcPr>
                </a:tc>
                <a:tc>
                  <a:txBody>
                    <a:bodyPr/>
                    <a:lstStyle/>
                    <a:p>
                      <a:r>
                        <a:rPr lang="en-US" sz="1600" dirty="0"/>
                        <a:t>Increase,</a:t>
                      </a:r>
                      <a:r>
                        <a:rPr lang="en-US" sz="1600" baseline="0" dirty="0"/>
                        <a:t> if receive “cash”</a:t>
                      </a:r>
                      <a:endParaRPr lang="en-GB" sz="1600" dirty="0"/>
                    </a:p>
                  </a:txBody>
                  <a:tcPr>
                    <a:noFill/>
                  </a:tcPr>
                </a:tc>
                <a:extLst>
                  <a:ext uri="{0D108BD9-81ED-4DB2-BD59-A6C34878D82A}">
                    <a16:rowId xmlns:a16="http://schemas.microsoft.com/office/drawing/2014/main" val="10003"/>
                  </a:ext>
                </a:extLst>
              </a:tr>
              <a:tr h="325964">
                <a:tc>
                  <a:txBody>
                    <a:bodyPr/>
                    <a:lstStyle/>
                    <a:p>
                      <a:r>
                        <a:rPr lang="en-US" sz="1600" dirty="0"/>
                        <a:t>9. Repayment of loan principal</a:t>
                      </a:r>
                      <a:endParaRPr lang="en-GB" sz="1600" dirty="0"/>
                    </a:p>
                  </a:txBody>
                  <a:tcPr>
                    <a:noFill/>
                  </a:tcPr>
                </a:tc>
                <a:tc>
                  <a:txBody>
                    <a:bodyPr/>
                    <a:lstStyle/>
                    <a:p>
                      <a:r>
                        <a:rPr lang="en-US" sz="1600" dirty="0"/>
                        <a:t>No change</a:t>
                      </a:r>
                      <a:endParaRPr lang="en-GB" sz="1600" dirty="0"/>
                    </a:p>
                  </a:txBody>
                  <a:tcPr>
                    <a:noFill/>
                  </a:tcPr>
                </a:tc>
                <a:tc>
                  <a:txBody>
                    <a:bodyPr/>
                    <a:lstStyle/>
                    <a:p>
                      <a:r>
                        <a:rPr lang="en-US" sz="1600" dirty="0"/>
                        <a:t>Decrease</a:t>
                      </a:r>
                      <a:endParaRPr lang="en-GB" sz="1600" dirty="0"/>
                    </a:p>
                  </a:txBody>
                  <a:tcPr>
                    <a:noFill/>
                  </a:tcPr>
                </a:tc>
                <a:extLst>
                  <a:ext uri="{0D108BD9-81ED-4DB2-BD59-A6C34878D82A}">
                    <a16:rowId xmlns:a16="http://schemas.microsoft.com/office/drawing/2014/main" val="10004"/>
                  </a:ext>
                </a:extLst>
              </a:tr>
              <a:tr h="325964">
                <a:tc gridSpan="3">
                  <a:txBody>
                    <a:bodyPr/>
                    <a:lstStyle/>
                    <a:p>
                      <a:r>
                        <a:rPr lang="en-US" sz="1600" dirty="0"/>
                        <a:t>“Non-transactions”</a:t>
                      </a:r>
                      <a:endParaRPr lang="en-GB" sz="1600" dirty="0"/>
                    </a:p>
                  </a:txBody>
                  <a:tcPr>
                    <a:solidFill>
                      <a:schemeClr val="accent5">
                        <a:lumMod val="40000"/>
                        <a:lumOff val="60000"/>
                      </a:schemeClr>
                    </a:solidFill>
                  </a:tcPr>
                </a:tc>
                <a:tc hMerge="1">
                  <a:txBody>
                    <a:bodyPr/>
                    <a:lstStyle/>
                    <a:p>
                      <a:endParaRPr lang="en-US"/>
                    </a:p>
                  </a:txBody>
                  <a:tcPr/>
                </a:tc>
                <a:tc hMerge="1">
                  <a:txBody>
                    <a:bodyPr/>
                    <a:lstStyle/>
                    <a:p>
                      <a:endParaRPr lang="en-GB"/>
                    </a:p>
                  </a:txBody>
                  <a:tcPr/>
                </a:tc>
                <a:extLst>
                  <a:ext uri="{0D108BD9-81ED-4DB2-BD59-A6C34878D82A}">
                    <a16:rowId xmlns:a16="http://schemas.microsoft.com/office/drawing/2014/main" val="10005"/>
                  </a:ext>
                </a:extLst>
              </a:tr>
              <a:tr h="325964">
                <a:tc>
                  <a:txBody>
                    <a:bodyPr/>
                    <a:lstStyle/>
                    <a:p>
                      <a:r>
                        <a:rPr lang="en-US" sz="1600" dirty="0"/>
                        <a:t>10. Depreciation</a:t>
                      </a:r>
                      <a:endParaRPr lang="en-GB" sz="1600" dirty="0"/>
                    </a:p>
                  </a:txBody>
                  <a:tcPr>
                    <a:solidFill>
                      <a:schemeClr val="bg1"/>
                    </a:solidFill>
                  </a:tcPr>
                </a:tc>
                <a:tc>
                  <a:txBody>
                    <a:bodyPr/>
                    <a:lstStyle/>
                    <a:p>
                      <a:r>
                        <a:rPr lang="en-US" sz="1600" dirty="0"/>
                        <a:t>Decrease</a:t>
                      </a:r>
                      <a:endParaRPr lang="en-GB" sz="1600" dirty="0"/>
                    </a:p>
                  </a:txBody>
                  <a:tcPr>
                    <a:solidFill>
                      <a:schemeClr val="bg1"/>
                    </a:solidFill>
                  </a:tcPr>
                </a:tc>
                <a:tc>
                  <a:txBody>
                    <a:bodyPr/>
                    <a:lstStyle/>
                    <a:p>
                      <a:r>
                        <a:rPr lang="en-US" sz="1600" dirty="0"/>
                        <a:t>No change</a:t>
                      </a:r>
                      <a:endParaRPr lang="en-GB" sz="1600" dirty="0"/>
                    </a:p>
                  </a:txBody>
                  <a:tcPr>
                    <a:solidFill>
                      <a:schemeClr val="bg1"/>
                    </a:solidFill>
                  </a:tcPr>
                </a:tc>
                <a:extLst>
                  <a:ext uri="{0D108BD9-81ED-4DB2-BD59-A6C34878D82A}">
                    <a16:rowId xmlns:a16="http://schemas.microsoft.com/office/drawing/2014/main" val="10006"/>
                  </a:ext>
                </a:extLst>
              </a:tr>
            </a:tbl>
          </a:graphicData>
        </a:graphic>
      </p:graphicFrame>
      <p:sp>
        <p:nvSpPr>
          <p:cNvPr id="43030"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5041802F-4BAD-4518-81A0-E9E0FE238448}" type="slidenum">
              <a:rPr lang="en-US" sz="1600" b="1">
                <a:solidFill>
                  <a:prstClr val="black"/>
                </a:solidFill>
                <a:latin typeface="Calibri" pitchFamily="34" charset="0"/>
              </a:rPr>
              <a:pPr algn="ctr"/>
              <a:t>69</a:t>
            </a:fld>
            <a:endParaRPr lang="en-US" sz="1600" b="1">
              <a:solidFill>
                <a:prstClr val="black"/>
              </a:solidFill>
              <a:latin typeface="Calibri" pitchFamily="34" charset="0"/>
            </a:endParaRPr>
          </a:p>
        </p:txBody>
      </p:sp>
      <p:sp>
        <p:nvSpPr>
          <p:cNvPr id="43031"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Impact of others on Profits &amp; Cash</a:t>
            </a:r>
          </a:p>
        </p:txBody>
      </p:sp>
      <p:sp>
        <p:nvSpPr>
          <p:cNvPr id="43032" name="Text Box 2"/>
          <p:cNvSpPr txBox="1">
            <a:spLocks noChangeArrowheads="1"/>
          </p:cNvSpPr>
          <p:nvPr/>
        </p:nvSpPr>
        <p:spPr bwMode="auto">
          <a:xfrm>
            <a:off x="258763" y="1182688"/>
            <a:ext cx="4108450" cy="163671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There are transactions other than advances and credits which impact cash and/or profits</a:t>
            </a:r>
            <a:endParaRPr lang="en-GB" sz="2000" dirty="0">
              <a:solidFill>
                <a:srgbClr val="000000"/>
              </a:solidFill>
            </a:endParaRPr>
          </a:p>
        </p:txBody>
      </p:sp>
      <p:graphicFrame>
        <p:nvGraphicFramePr>
          <p:cNvPr id="43057" name="Group 49"/>
          <p:cNvGraphicFramePr>
            <a:graphicFrameLocks noGrp="1"/>
          </p:cNvGraphicFramePr>
          <p:nvPr/>
        </p:nvGraphicFramePr>
        <p:xfrm>
          <a:off x="4852988" y="2971800"/>
          <a:ext cx="4062412" cy="3810000"/>
        </p:xfrm>
        <a:graphic>
          <a:graphicData uri="http://schemas.openxmlformats.org/drawingml/2006/table">
            <a:tbl>
              <a:tblPr/>
              <a:tblGrid>
                <a:gridCol w="1797050">
                  <a:extLst>
                    <a:ext uri="{9D8B030D-6E8A-4147-A177-3AD203B41FA5}">
                      <a16:colId xmlns:a16="http://schemas.microsoft.com/office/drawing/2014/main" val="20000"/>
                    </a:ext>
                  </a:extLst>
                </a:gridCol>
                <a:gridCol w="1138237">
                  <a:extLst>
                    <a:ext uri="{9D8B030D-6E8A-4147-A177-3AD203B41FA5}">
                      <a16:colId xmlns:a16="http://schemas.microsoft.com/office/drawing/2014/main" val="20001"/>
                    </a:ext>
                  </a:extLst>
                </a:gridCol>
                <a:gridCol w="1127125">
                  <a:extLst>
                    <a:ext uri="{9D8B030D-6E8A-4147-A177-3AD203B41FA5}">
                      <a16:colId xmlns:a16="http://schemas.microsoft.com/office/drawing/2014/main" val="20002"/>
                    </a:ext>
                  </a:extLst>
                </a:gridCol>
              </a:tblGrid>
              <a:tr h="325438">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GB" sz="1600" b="1" i="0" u="none" strike="noStrike" cap="none" normalizeH="0" baseline="0" dirty="0">
                        <a:ln>
                          <a:noFill/>
                        </a:ln>
                        <a:solidFill>
                          <a:srgbClr val="FFFFFF"/>
                        </a:solidFill>
                        <a:effectLst/>
                        <a:latin typeface="Calibri" pitchFamily="34" charset="0"/>
                        <a:cs typeface="Arial" charset="0"/>
                      </a:endParaRPr>
                    </a:p>
                  </a:txBody>
                  <a:tcPr horzOverflow="overflow">
                    <a:lnL>
                      <a:noFill/>
                    </a:lnL>
                    <a:lnR>
                      <a:noFill/>
                    </a:lnR>
                    <a:lnT w="25400" cap="flat" cmpd="sng" algn="ctr">
                      <a:solidFill>
                        <a:schemeClr val="tx1"/>
                      </a:solidFill>
                      <a:prstDash val="solid"/>
                      <a:round/>
                      <a:headEnd type="none" w="med" len="med"/>
                      <a:tailEnd type="none" w="med" len="med"/>
                    </a:lnT>
                    <a:lnB w="25400" cap="flat" cmpd="sng" algn="ctr">
                      <a:solidFill>
                        <a:schemeClr val="tx1"/>
                      </a:solidFill>
                      <a:prstDash val="solid"/>
                      <a:round/>
                      <a:headEnd type="none" w="med" len="med"/>
                      <a:tailEnd type="none" w="med" len="med"/>
                    </a:lnB>
                    <a:lnTlToBr>
                      <a:noFill/>
                    </a:lnTlToBr>
                    <a:lnBlToTr>
                      <a:noFill/>
                    </a:lnBlToTr>
                    <a:solidFill>
                      <a:srgbClr val="4BACC6"/>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1" i="0" u="none" strike="noStrike" cap="none" normalizeH="0" baseline="0">
                          <a:ln>
                            <a:noFill/>
                          </a:ln>
                          <a:solidFill>
                            <a:srgbClr val="FFFFFF"/>
                          </a:solidFill>
                          <a:effectLst/>
                          <a:latin typeface="Kruti Dev 010" pitchFamily="2" charset="0"/>
                          <a:cs typeface="Arial" charset="0"/>
                        </a:rPr>
                        <a:t>ykHk</a:t>
                      </a:r>
                    </a:p>
                  </a:txBody>
                  <a:tcPr horzOverflow="overflow">
                    <a:lnL>
                      <a:noFill/>
                    </a:lnL>
                    <a:lnR>
                      <a:noFill/>
                    </a:lnR>
                    <a:lnT w="25400" cap="flat" cmpd="sng" algn="ctr">
                      <a:solidFill>
                        <a:schemeClr val="tx1"/>
                      </a:solidFill>
                      <a:prstDash val="solid"/>
                      <a:round/>
                      <a:headEnd type="none" w="med" len="med"/>
                      <a:tailEnd type="none" w="med" len="med"/>
                    </a:lnT>
                    <a:lnB w="25400" cap="flat" cmpd="sng" algn="ctr">
                      <a:solidFill>
                        <a:schemeClr val="tx1"/>
                      </a:solidFill>
                      <a:prstDash val="solid"/>
                      <a:round/>
                      <a:headEnd type="none" w="med" len="med"/>
                      <a:tailEnd type="none" w="med" len="med"/>
                    </a:lnB>
                    <a:lnTlToBr>
                      <a:noFill/>
                    </a:lnTlToBr>
                    <a:lnBlToTr>
                      <a:noFill/>
                    </a:lnBlToTr>
                    <a:solidFill>
                      <a:srgbClr val="4BACC6"/>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1" i="0" u="none" strike="noStrike" cap="none" normalizeH="0" baseline="0">
                          <a:ln>
                            <a:noFill/>
                          </a:ln>
                          <a:solidFill>
                            <a:srgbClr val="FFFFFF"/>
                          </a:solidFill>
                          <a:effectLst/>
                          <a:latin typeface="Kruti Dev 010" pitchFamily="2" charset="0"/>
                          <a:cs typeface="Arial" charset="0"/>
                        </a:rPr>
                        <a:t>udn</a:t>
                      </a:r>
                    </a:p>
                  </a:txBody>
                  <a:tcPr horzOverflow="overflow">
                    <a:lnL>
                      <a:noFill/>
                    </a:lnL>
                    <a:lnR>
                      <a:noFill/>
                    </a:lnR>
                    <a:lnT w="25400" cap="flat" cmpd="sng" algn="ctr">
                      <a:solidFill>
                        <a:schemeClr val="tx1"/>
                      </a:solidFill>
                      <a:prstDash val="solid"/>
                      <a:round/>
                      <a:headEnd type="none" w="med" len="med"/>
                      <a:tailEnd type="none" w="med" len="med"/>
                    </a:lnT>
                    <a:lnB w="25400" cap="flat" cmpd="sng" algn="ctr">
                      <a:solidFill>
                        <a:schemeClr val="tx1"/>
                      </a:solidFill>
                      <a:prstDash val="solid"/>
                      <a:round/>
                      <a:headEnd type="none" w="med" len="med"/>
                      <a:tailEnd type="none" w="med" len="med"/>
                    </a:lnB>
                    <a:lnTlToBr>
                      <a:noFill/>
                    </a:lnTlToBr>
                    <a:lnBlToTr>
                      <a:noFill/>
                    </a:lnBlToTr>
                    <a:solidFill>
                      <a:srgbClr val="4BACC6"/>
                    </a:solidFill>
                  </a:tcPr>
                </a:tc>
                <a:extLst>
                  <a:ext uri="{0D108BD9-81ED-4DB2-BD59-A6C34878D82A}">
                    <a16:rowId xmlns:a16="http://schemas.microsoft.com/office/drawing/2014/main" val="10000"/>
                  </a:ext>
                </a:extLst>
              </a:tr>
              <a:tr h="325438">
                <a:tc gridSpan="3">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vU;</a:t>
                      </a:r>
                    </a:p>
                  </a:txBody>
                  <a:tcPr horzOverflow="overflow">
                    <a:lnL>
                      <a:noFill/>
                    </a:lnL>
                    <a:lnR>
                      <a:noFill/>
                    </a:lnR>
                    <a:lnT w="25400" cap="flat" cmpd="sng" algn="ctr">
                      <a:solidFill>
                        <a:schemeClr val="tx1"/>
                      </a:solidFill>
                      <a:prstDash val="solid"/>
                      <a:round/>
                      <a:headEnd type="none" w="med" len="med"/>
                      <a:tailEnd type="none" w="med" len="med"/>
                    </a:lnT>
                    <a:lnB>
                      <a:noFill/>
                    </a:lnB>
                    <a:lnTlToBr>
                      <a:noFill/>
                    </a:lnTlToBr>
                    <a:lnBlToTr>
                      <a:noFill/>
                    </a:lnBlToTr>
                    <a:solidFill>
                      <a:srgbClr val="B7DEE8"/>
                    </a:solidFill>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10001"/>
                  </a:ext>
                </a:extLst>
              </a:tr>
              <a:tr h="32543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7- cM+h ifjlEifRr;ksa dh [kjhn</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err="1">
                          <a:ln>
                            <a:noFill/>
                          </a:ln>
                          <a:solidFill>
                            <a:srgbClr val="000000"/>
                          </a:solidFill>
                          <a:effectLst/>
                          <a:latin typeface="Kruti Dev 010" pitchFamily="2" charset="0"/>
                          <a:cs typeface="Arial" charset="0"/>
                        </a:rPr>
                        <a:t>dksbZ</a:t>
                      </a:r>
                      <a:r>
                        <a:rPr kumimoji="0" lang="en-GB" sz="1600" b="0" i="0" u="none" strike="noStrike" cap="none" normalizeH="0" baseline="0" dirty="0">
                          <a:ln>
                            <a:noFill/>
                          </a:ln>
                          <a:solidFill>
                            <a:srgbClr val="000000"/>
                          </a:solidFill>
                          <a:effectLst/>
                          <a:latin typeface="Kruti Dev 010" pitchFamily="2" charset="0"/>
                          <a:cs typeface="Arial" charset="0"/>
                        </a:rPr>
                        <a:t> </a:t>
                      </a:r>
                      <a:r>
                        <a:rPr kumimoji="0" lang="en-GB" sz="1600" b="0" i="0" u="none" strike="noStrike" cap="none" normalizeH="0" baseline="0" dirty="0" err="1">
                          <a:ln>
                            <a:noFill/>
                          </a:ln>
                          <a:solidFill>
                            <a:srgbClr val="000000"/>
                          </a:solidFill>
                          <a:effectLst/>
                          <a:latin typeface="Kruti Dev 010" pitchFamily="2" charset="0"/>
                          <a:cs typeface="Arial" charset="0"/>
                        </a:rPr>
                        <a:t>cnyko</a:t>
                      </a:r>
                      <a:r>
                        <a:rPr kumimoji="0" lang="en-GB" sz="1600" b="0" i="0" u="none" strike="noStrike" cap="none" normalizeH="0" baseline="0" dirty="0">
                          <a:ln>
                            <a:noFill/>
                          </a:ln>
                          <a:solidFill>
                            <a:srgbClr val="000000"/>
                          </a:solidFill>
                          <a:effectLst/>
                          <a:latin typeface="Kruti Dev 010" pitchFamily="2" charset="0"/>
                          <a:cs typeface="Arial" charset="0"/>
                        </a:rPr>
                        <a:t> </a:t>
                      </a:r>
                      <a:r>
                        <a:rPr kumimoji="0" lang="en-GB" sz="1600" b="0" i="0" u="none" strike="noStrike" cap="none" normalizeH="0" baseline="0" dirty="0" err="1">
                          <a:ln>
                            <a:noFill/>
                          </a:ln>
                          <a:solidFill>
                            <a:srgbClr val="000000"/>
                          </a:solidFill>
                          <a:effectLst/>
                          <a:latin typeface="Kruti Dev 010" pitchFamily="2" charset="0"/>
                          <a:cs typeface="Arial" charset="0"/>
                        </a:rPr>
                        <a:t>ugha</a:t>
                      </a:r>
                      <a:endParaRPr kumimoji="0" lang="en-GB" sz="1600" b="0" i="0" u="none" strike="noStrike" cap="none" normalizeH="0" baseline="0" dirty="0">
                        <a:ln>
                          <a:noFill/>
                        </a:ln>
                        <a:solidFill>
                          <a:srgbClr val="000000"/>
                        </a:solidFill>
                        <a:effectLst/>
                        <a:latin typeface="Kruti Dev 010" pitchFamily="2" charset="0"/>
                        <a:cs typeface="Arial" charset="0"/>
                      </a:endParaRP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;fn udn esa Hkqxrku gksrk gS rks deh</a:t>
                      </a:r>
                    </a:p>
                  </a:txBody>
                  <a:tcPr horzOverflow="overflow">
                    <a:lnL>
                      <a:noFill/>
                    </a:lnL>
                    <a:lnR>
                      <a:noFill/>
                    </a:lnR>
                    <a:lnT>
                      <a:noFill/>
                    </a:lnT>
                    <a:lnB>
                      <a:noFill/>
                    </a:lnB>
                    <a:lnTlToBr>
                      <a:noFill/>
                    </a:lnTlToBr>
                    <a:lnBlToTr>
                      <a:noFill/>
                    </a:lnBlToTr>
                    <a:noFill/>
                  </a:tcPr>
                </a:tc>
                <a:extLst>
                  <a:ext uri="{0D108BD9-81ED-4DB2-BD59-A6C34878D82A}">
                    <a16:rowId xmlns:a16="http://schemas.microsoft.com/office/drawing/2014/main" val="10002"/>
                  </a:ext>
                </a:extLst>
              </a:tr>
              <a:tr h="32543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a:ln>
                            <a:noFill/>
                          </a:ln>
                          <a:solidFill>
                            <a:srgbClr val="000000"/>
                          </a:solidFill>
                          <a:effectLst/>
                          <a:latin typeface="Kruti Dev 010" pitchFamily="2" charset="0"/>
                          <a:cs typeface="Arial" charset="0"/>
                        </a:rPr>
                        <a:t>8- </a:t>
                      </a:r>
                      <a:r>
                        <a:rPr kumimoji="0" lang="en-GB" sz="1600" b="0" i="0" u="none" strike="noStrike" cap="none" normalizeH="0" baseline="0" dirty="0" err="1">
                          <a:ln>
                            <a:noFill/>
                          </a:ln>
                          <a:solidFill>
                            <a:srgbClr val="000000"/>
                          </a:solidFill>
                          <a:effectLst/>
                          <a:latin typeface="Kruti Dev 010" pitchFamily="2" charset="0"/>
                          <a:cs typeface="Arial" charset="0"/>
                        </a:rPr>
                        <a:t>cM+h</a:t>
                      </a:r>
                      <a:r>
                        <a:rPr kumimoji="0" lang="en-GB" sz="1600" b="0" i="0" u="none" strike="noStrike" cap="none" normalizeH="0" baseline="0" dirty="0">
                          <a:ln>
                            <a:noFill/>
                          </a:ln>
                          <a:solidFill>
                            <a:srgbClr val="000000"/>
                          </a:solidFill>
                          <a:effectLst/>
                          <a:latin typeface="Kruti Dev 010" pitchFamily="2" charset="0"/>
                          <a:cs typeface="Arial" charset="0"/>
                        </a:rPr>
                        <a:t> </a:t>
                      </a:r>
                      <a:r>
                        <a:rPr kumimoji="0" lang="en-GB" sz="1600" b="0" i="0" u="none" strike="noStrike" cap="none" normalizeH="0" baseline="0" dirty="0" err="1">
                          <a:ln>
                            <a:noFill/>
                          </a:ln>
                          <a:solidFill>
                            <a:srgbClr val="000000"/>
                          </a:solidFill>
                          <a:effectLst/>
                          <a:latin typeface="Kruti Dev 010" pitchFamily="2" charset="0"/>
                          <a:cs typeface="Arial" charset="0"/>
                        </a:rPr>
                        <a:t>ifjlEifRr;ksa</a:t>
                      </a:r>
                      <a:r>
                        <a:rPr kumimoji="0" lang="en-GB" sz="1600" b="0" i="0" u="none" strike="noStrike" cap="none" normalizeH="0" baseline="0" dirty="0">
                          <a:ln>
                            <a:noFill/>
                          </a:ln>
                          <a:solidFill>
                            <a:srgbClr val="000000"/>
                          </a:solidFill>
                          <a:effectLst/>
                          <a:latin typeface="Kruti Dev 010" pitchFamily="2" charset="0"/>
                          <a:cs typeface="Arial" charset="0"/>
                        </a:rPr>
                        <a:t> dh </a:t>
                      </a:r>
                      <a:r>
                        <a:rPr kumimoji="0" lang="en-GB" sz="1600" b="0" i="0" u="none" strike="noStrike" cap="none" normalizeH="0" baseline="0" dirty="0" err="1">
                          <a:ln>
                            <a:noFill/>
                          </a:ln>
                          <a:solidFill>
                            <a:srgbClr val="000000"/>
                          </a:solidFill>
                          <a:effectLst/>
                          <a:latin typeface="Kruti Dev 010" pitchFamily="2" charset="0"/>
                          <a:cs typeface="Arial" charset="0"/>
                        </a:rPr>
                        <a:t>fcØh</a:t>
                      </a:r>
                      <a:endParaRPr kumimoji="0" lang="en-GB" sz="1600" b="0" i="0" u="none" strike="noStrike" cap="none" normalizeH="0" baseline="0" dirty="0">
                        <a:ln>
                          <a:noFill/>
                        </a:ln>
                        <a:solidFill>
                          <a:srgbClr val="000000"/>
                        </a:solidFill>
                        <a:effectLst/>
                        <a:latin typeface="Kruti Dev 010" pitchFamily="2" charset="0"/>
                        <a:cs typeface="Arial" charset="0"/>
                      </a:endParaRP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dksbZ cnyko ugha</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;fn udn esa Hkqxrku gksrk gS rks o`f)</a:t>
                      </a:r>
                    </a:p>
                  </a:txBody>
                  <a:tcPr horzOverflow="overflow">
                    <a:lnL>
                      <a:noFill/>
                    </a:lnL>
                    <a:lnR>
                      <a:noFill/>
                    </a:lnR>
                    <a:lnT>
                      <a:noFill/>
                    </a:lnT>
                    <a:lnB>
                      <a:noFill/>
                    </a:lnB>
                    <a:lnTlToBr>
                      <a:noFill/>
                    </a:lnTlToBr>
                    <a:lnBlToTr>
                      <a:noFill/>
                    </a:lnBlToTr>
                    <a:noFill/>
                  </a:tcPr>
                </a:tc>
                <a:extLst>
                  <a:ext uri="{0D108BD9-81ED-4DB2-BD59-A6C34878D82A}">
                    <a16:rowId xmlns:a16="http://schemas.microsoft.com/office/drawing/2014/main" val="10003"/>
                  </a:ext>
                </a:extLst>
              </a:tr>
              <a:tr h="32543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dirty="0">
                          <a:ln>
                            <a:noFill/>
                          </a:ln>
                          <a:solidFill>
                            <a:srgbClr val="000000"/>
                          </a:solidFill>
                          <a:effectLst/>
                          <a:latin typeface="Kruti Dev 010" pitchFamily="2" charset="0"/>
                          <a:cs typeface="Arial" charset="0"/>
                        </a:rPr>
                        <a:t>9- _.k ¼ewy/ku½ </a:t>
                      </a:r>
                      <a:r>
                        <a:rPr kumimoji="0" lang="en-GB" sz="1600" b="0" i="0" u="none" strike="noStrike" cap="none" normalizeH="0" baseline="0" dirty="0" err="1">
                          <a:ln>
                            <a:noFill/>
                          </a:ln>
                          <a:solidFill>
                            <a:srgbClr val="000000"/>
                          </a:solidFill>
                          <a:effectLst/>
                          <a:latin typeface="Kruti Dev 010" pitchFamily="2" charset="0"/>
                          <a:cs typeface="Arial" charset="0"/>
                        </a:rPr>
                        <a:t>dk</a:t>
                      </a:r>
                      <a:r>
                        <a:rPr kumimoji="0" lang="en-GB" sz="1600" b="0" i="0" u="none" strike="noStrike" cap="none" normalizeH="0" baseline="0" dirty="0">
                          <a:ln>
                            <a:noFill/>
                          </a:ln>
                          <a:solidFill>
                            <a:srgbClr val="000000"/>
                          </a:solidFill>
                          <a:effectLst/>
                          <a:latin typeface="Kruti Dev 010" pitchFamily="2" charset="0"/>
                          <a:cs typeface="Arial" charset="0"/>
                        </a:rPr>
                        <a:t> </a:t>
                      </a:r>
                      <a:r>
                        <a:rPr kumimoji="0" lang="en-GB" sz="1600" b="0" i="0" u="none" strike="noStrike" cap="none" normalizeH="0" baseline="0" dirty="0" err="1">
                          <a:ln>
                            <a:noFill/>
                          </a:ln>
                          <a:solidFill>
                            <a:srgbClr val="000000"/>
                          </a:solidFill>
                          <a:effectLst/>
                          <a:latin typeface="Kruti Dev 010" pitchFamily="2" charset="0"/>
                          <a:cs typeface="Arial" charset="0"/>
                        </a:rPr>
                        <a:t>iquHkqZxrku</a:t>
                      </a:r>
                      <a:endParaRPr kumimoji="0" lang="en-GB" sz="1600" b="0" i="0" u="none" strike="noStrike" cap="none" normalizeH="0" baseline="0" dirty="0">
                        <a:ln>
                          <a:noFill/>
                        </a:ln>
                        <a:solidFill>
                          <a:srgbClr val="000000"/>
                        </a:solidFill>
                        <a:effectLst/>
                        <a:latin typeface="Kruti Dev 010" pitchFamily="2" charset="0"/>
                        <a:cs typeface="Arial" charset="0"/>
                      </a:endParaRP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dksbZ cnyko ugha</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deh</a:t>
                      </a:r>
                    </a:p>
                  </a:txBody>
                  <a:tcPr horzOverflow="overflow">
                    <a:lnL>
                      <a:noFill/>
                    </a:lnL>
                    <a:lnR>
                      <a:noFill/>
                    </a:lnR>
                    <a:lnT>
                      <a:noFill/>
                    </a:lnT>
                    <a:lnB>
                      <a:noFill/>
                    </a:lnB>
                    <a:lnTlToBr>
                      <a:noFill/>
                    </a:lnTlToBr>
                    <a:lnBlToTr>
                      <a:noFill/>
                    </a:lnBlToTr>
                    <a:noFill/>
                  </a:tcPr>
                </a:tc>
                <a:extLst>
                  <a:ext uri="{0D108BD9-81ED-4DB2-BD59-A6C34878D82A}">
                    <a16:rowId xmlns:a16="http://schemas.microsoft.com/office/drawing/2014/main" val="10004"/>
                  </a:ext>
                </a:extLst>
              </a:tr>
              <a:tr h="325438">
                <a:tc gridSpan="3">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*xSj&amp;ysunsu*</a:t>
                      </a:r>
                    </a:p>
                  </a:txBody>
                  <a:tcPr horzOverflow="overflow">
                    <a:lnL>
                      <a:noFill/>
                    </a:lnL>
                    <a:lnR>
                      <a:noFill/>
                    </a:lnR>
                    <a:lnT>
                      <a:noFill/>
                    </a:lnT>
                    <a:lnB>
                      <a:noFill/>
                    </a:lnB>
                    <a:lnTlToBr>
                      <a:noFill/>
                    </a:lnTlToBr>
                    <a:lnBlToTr>
                      <a:noFill/>
                    </a:lnBlToTr>
                    <a:solidFill>
                      <a:srgbClr val="B7DEE8"/>
                    </a:solidFill>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10005"/>
                  </a:ext>
                </a:extLst>
              </a:tr>
              <a:tr h="32543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10 ewY;gzkl</a:t>
                      </a:r>
                    </a:p>
                  </a:txBody>
                  <a:tcPr horzOverflow="overflow">
                    <a:lnL>
                      <a:noFill/>
                    </a:lnL>
                    <a:lnR>
                      <a:noFill/>
                    </a:lnR>
                    <a:lnT>
                      <a:noFill/>
                    </a:lnT>
                    <a:lnB w="254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deh</a:t>
                      </a:r>
                    </a:p>
                  </a:txBody>
                  <a:tcPr horzOverflow="overflow">
                    <a:lnL>
                      <a:noFill/>
                    </a:lnL>
                    <a:lnR>
                      <a:noFill/>
                    </a:lnR>
                    <a:lnT>
                      <a:noFill/>
                    </a:lnT>
                    <a:lnB w="254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sz="1600" b="0" i="0" u="none" strike="noStrike" cap="none" normalizeH="0" baseline="0">
                          <a:ln>
                            <a:noFill/>
                          </a:ln>
                          <a:solidFill>
                            <a:srgbClr val="000000"/>
                          </a:solidFill>
                          <a:effectLst/>
                          <a:latin typeface="Kruti Dev 010" pitchFamily="2" charset="0"/>
                          <a:cs typeface="Arial" charset="0"/>
                        </a:rPr>
                        <a:t>dksbZ cnyko ugha</a:t>
                      </a:r>
                    </a:p>
                  </a:txBody>
                  <a:tcPr horzOverflow="overflow">
                    <a:lnL>
                      <a:noFill/>
                    </a:lnL>
                    <a:lnR>
                      <a:noFill/>
                    </a:lnR>
                    <a:lnT>
                      <a:noFill/>
                    </a:lnT>
                    <a:lnB w="254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6"/>
                  </a:ext>
                </a:extLst>
              </a:tr>
            </a:tbl>
          </a:graphicData>
        </a:graphic>
      </p:graphicFrame>
      <p:sp>
        <p:nvSpPr>
          <p:cNvPr id="43054" name="Text Box 1"/>
          <p:cNvSpPr txBox="1">
            <a:spLocks noChangeArrowheads="1"/>
          </p:cNvSpPr>
          <p:nvPr/>
        </p:nvSpPr>
        <p:spPr bwMode="auto">
          <a:xfrm>
            <a:off x="480695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rPr>
              <a:t>ykHk</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rFkk</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udn</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ij</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vU</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ysunsu</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dk</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izHkko</a:t>
            </a:r>
            <a:r>
              <a:rPr lang="en-GB" sz="2400" b="1" dirty="0">
                <a:solidFill>
                  <a:srgbClr val="000000"/>
                </a:solidFill>
                <a:latin typeface="Kruti Dev 010" pitchFamily="2" charset="0"/>
              </a:rPr>
              <a:t> </a:t>
            </a:r>
          </a:p>
        </p:txBody>
      </p:sp>
      <p:sp>
        <p:nvSpPr>
          <p:cNvPr id="43055" name="Text Box 2"/>
          <p:cNvSpPr txBox="1">
            <a:spLocks noChangeArrowheads="1"/>
          </p:cNvSpPr>
          <p:nvPr/>
        </p:nvSpPr>
        <p:spPr bwMode="auto">
          <a:xfrm>
            <a:off x="4806950" y="1182688"/>
            <a:ext cx="4108450" cy="1636712"/>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vfxzeksa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rFkk</a:t>
            </a:r>
            <a:r>
              <a:rPr lang="en-GB" sz="2000" dirty="0">
                <a:solidFill>
                  <a:srgbClr val="000000"/>
                </a:solidFill>
                <a:latin typeface="Kruti Dev 010" pitchFamily="2" charset="0"/>
              </a:rPr>
              <a:t> m/</a:t>
            </a:r>
            <a:r>
              <a:rPr lang="en-GB" sz="2000" dirty="0" err="1">
                <a:solidFill>
                  <a:srgbClr val="000000"/>
                </a:solidFill>
                <a:latin typeface="Kruti Dev 010" pitchFamily="2" charset="0"/>
              </a:rPr>
              <a:t>kkj</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vfrfjDr</a:t>
            </a:r>
            <a:r>
              <a:rPr lang="en-GB" sz="2000" dirty="0">
                <a:solidFill>
                  <a:srgbClr val="000000"/>
                </a:solidFill>
                <a:latin typeface="Kruti Dev 010" pitchFamily="2" charset="0"/>
              </a:rPr>
              <a:t> </a:t>
            </a:r>
            <a:r>
              <a:rPr lang="en-GB" sz="2000" dirty="0" err="1">
                <a:solidFill>
                  <a:srgbClr val="000000"/>
                </a:solidFill>
                <a:latin typeface="Kruti Dev 010" pitchFamily="2" charset="0"/>
              </a:rPr>
              <a:t>dbZ</a:t>
            </a:r>
            <a:r>
              <a:rPr lang="en-GB" sz="2000" dirty="0">
                <a:solidFill>
                  <a:srgbClr val="000000"/>
                </a:solidFill>
                <a:latin typeface="Kruti Dev 010" pitchFamily="2" charset="0"/>
              </a:rPr>
              <a:t> ,</a:t>
            </a:r>
            <a:r>
              <a:rPr lang="en-GB" sz="2000" dirty="0" err="1">
                <a:solidFill>
                  <a:srgbClr val="000000"/>
                </a:solidFill>
                <a:latin typeface="Kruti Dev 010" pitchFamily="2" charset="0"/>
              </a:rPr>
              <a:t>sls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ysunsu</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udn</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vkSj</a:t>
            </a:r>
            <a:r>
              <a:rPr lang="en-GB" sz="2000" dirty="0">
                <a:solidFill>
                  <a:srgbClr val="000000"/>
                </a:solidFill>
                <a:latin typeface="Kruti Dev 010" pitchFamily="2" charset="0"/>
              </a:rPr>
              <a:t> @ </a:t>
            </a:r>
            <a:r>
              <a:rPr lang="en-GB" sz="2000" dirty="0" err="1">
                <a:solidFill>
                  <a:srgbClr val="000000"/>
                </a:solidFill>
                <a:latin typeface="Kruti Dev 010" pitchFamily="2" charset="0"/>
              </a:rPr>
              <a:t>vFkok</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ykHk</a:t>
            </a:r>
            <a:r>
              <a:rPr lang="en-GB" sz="2000" dirty="0">
                <a:solidFill>
                  <a:srgbClr val="000000"/>
                </a:solidFill>
                <a:latin typeface="Kruti Dev 010" pitchFamily="2" charset="0"/>
              </a:rPr>
              <a:t> </a:t>
            </a:r>
            <a:r>
              <a:rPr lang="en-GB" sz="2000" dirty="0" err="1">
                <a:solidFill>
                  <a:srgbClr val="000000"/>
                </a:solidFill>
                <a:latin typeface="Kruti Dev 010" pitchFamily="2" charset="0"/>
              </a:rPr>
              <a:t>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izHkko</a:t>
            </a:r>
            <a:r>
              <a:rPr lang="en-GB" sz="2000" dirty="0">
                <a:solidFill>
                  <a:srgbClr val="000000"/>
                </a:solidFill>
                <a:latin typeface="Kruti Dev 010" pitchFamily="2" charset="0"/>
              </a:rPr>
              <a:t> </a:t>
            </a:r>
            <a:r>
              <a:rPr lang="en-GB" sz="2000" dirty="0" err="1">
                <a:solidFill>
                  <a:srgbClr val="000000"/>
                </a:solidFill>
                <a:latin typeface="Kruti Dev 010" pitchFamily="2" charset="0"/>
              </a:rPr>
              <a:t>Mkyrs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a:t>
            </a:r>
            <a:r>
              <a:rPr lang="en-GB" sz="2000" dirty="0">
                <a:solidFill>
                  <a:srgbClr val="000000"/>
                </a:solidFill>
                <a:latin typeface="Kruti Dev 010" pitchFamily="2" charset="0"/>
              </a:rPr>
              <a:t> </a:t>
            </a:r>
          </a:p>
        </p:txBody>
      </p:sp>
    </p:spTree>
    <p:extLst>
      <p:ext uri="{BB962C8B-B14F-4D97-AF65-F5344CB8AC3E}">
        <p14:creationId xmlns:p14="http://schemas.microsoft.com/office/powerpoint/2010/main" val="16484020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4303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43055">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7"/>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4305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ext Box 1"/>
          <p:cNvSpPr txBox="1">
            <a:spLocks noChangeArrowheads="1"/>
          </p:cNvSpPr>
          <p:nvPr/>
        </p:nvSpPr>
        <p:spPr bwMode="auto">
          <a:xfrm>
            <a:off x="142875" y="152400"/>
            <a:ext cx="4286250" cy="70485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Understanding Cost</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2295" name="Text Box 2"/>
          <p:cNvSpPr txBox="1">
            <a:spLocks noChangeArrowheads="1"/>
          </p:cNvSpPr>
          <p:nvPr/>
        </p:nvSpPr>
        <p:spPr bwMode="auto">
          <a:xfrm>
            <a:off x="109538" y="1143000"/>
            <a:ext cx="4319587" cy="44958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“Cost” in business has a different meaning than everyday use</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Cost of a business includes: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Money spent on making, buying or selling its products </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Interest paid on loans borrowed to run the business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These are not Costs of a business: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Money spent on repaying loans </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Money spent on buying productive assets (e.g. machinery, land etc.)</a:t>
            </a:r>
            <a:endParaRPr lang="en-GB" sz="2000" dirty="0">
              <a:solidFill>
                <a:srgbClr val="000000"/>
              </a:solidFill>
            </a:endParaRPr>
          </a:p>
        </p:txBody>
      </p:sp>
      <p:sp>
        <p:nvSpPr>
          <p:cNvPr id="8" name="Rectangle 4"/>
          <p:cNvSpPr>
            <a:spLocks noChangeArrowheads="1"/>
          </p:cNvSpPr>
          <p:nvPr/>
        </p:nvSpPr>
        <p:spPr bwMode="auto">
          <a:xfrm>
            <a:off x="114300" y="5710238"/>
            <a:ext cx="4319588" cy="1017587"/>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dirty="0">
                <a:solidFill>
                  <a:srgbClr val="000000"/>
                </a:solidFill>
                <a:latin typeface="Garamond" pitchFamily="18" charset="0"/>
              </a:rPr>
              <a:t>Key Point</a:t>
            </a:r>
            <a:r>
              <a:rPr lang="en-GB" sz="2000" dirty="0">
                <a:solidFill>
                  <a:srgbClr val="000000"/>
                </a:solidFill>
                <a:latin typeface="Garamond" pitchFamily="18" charset="0"/>
              </a:rPr>
              <a:t>: Cost in business is the money spent on making and selling its products or services and paying interest on loans</a:t>
            </a:r>
            <a:endParaRPr lang="en-GB" sz="2000" b="1" u="sng" dirty="0">
              <a:solidFill>
                <a:srgbClr val="000000"/>
              </a:solidFill>
              <a:latin typeface="Garamond" pitchFamily="18" charset="0"/>
            </a:endParaRPr>
          </a:p>
        </p:txBody>
      </p:sp>
      <p:sp>
        <p:nvSpPr>
          <p:cNvPr id="6"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6BD7BFE8-6589-40DB-A664-BB7A3EB394EF}" type="slidenum">
              <a:rPr lang="en-US" sz="1600" b="1" smtClean="0">
                <a:solidFill>
                  <a:schemeClr val="tx1"/>
                </a:solidFill>
              </a:rPr>
              <a:pPr algn="ctr">
                <a:defRPr/>
              </a:pPr>
              <a:t>7</a:t>
            </a:fld>
            <a:endParaRPr lang="en-US" sz="1600" b="1" dirty="0">
              <a:solidFill>
                <a:schemeClr val="tx1"/>
              </a:solidFill>
            </a:endParaRPr>
          </a:p>
        </p:txBody>
      </p:sp>
      <p:sp>
        <p:nvSpPr>
          <p:cNvPr id="12" name="Text Box 1"/>
          <p:cNvSpPr txBox="1">
            <a:spLocks noChangeArrowheads="1"/>
          </p:cNvSpPr>
          <p:nvPr/>
        </p:nvSpPr>
        <p:spPr bwMode="auto">
          <a:xfrm>
            <a:off x="4700587" y="152400"/>
            <a:ext cx="4286250" cy="70485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ykxr</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dks</a:t>
            </a:r>
            <a:r>
              <a:rPr lang="en-GB" sz="2400" dirty="0">
                <a:solidFill>
                  <a:srgbClr val="000000"/>
                </a:solidFill>
                <a:latin typeface="Kruti Dev 010" pitchFamily="2" charset="0"/>
              </a:rPr>
              <a:t> le&gt;</a:t>
            </a:r>
            <a:r>
              <a:rPr lang="en-GB" sz="2400" dirty="0" err="1">
                <a:solidFill>
                  <a:srgbClr val="000000"/>
                </a:solidFill>
                <a:latin typeface="Kruti Dev 010" pitchFamily="2" charset="0"/>
              </a:rPr>
              <a:t>uk</a:t>
            </a:r>
            <a:endParaRPr lang="en-GB" sz="2400" dirty="0">
              <a:solidFill>
                <a:srgbClr val="000000"/>
              </a:solidFill>
              <a:latin typeface="Kruti Dev 010" pitchFamily="2" charset="0"/>
            </a:endParaRPr>
          </a:p>
        </p:txBody>
      </p:sp>
      <p:sp>
        <p:nvSpPr>
          <p:cNvPr id="13" name="Text Box 2"/>
          <p:cNvSpPr txBox="1">
            <a:spLocks noChangeArrowheads="1"/>
          </p:cNvSpPr>
          <p:nvPr/>
        </p:nvSpPr>
        <p:spPr bwMode="auto">
          <a:xfrm>
            <a:off x="4667250" y="1143000"/>
            <a:ext cx="4319587" cy="44958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ykxr</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vFkZ</a:t>
            </a:r>
            <a:r>
              <a:rPr lang="en-GB" sz="2000" dirty="0">
                <a:solidFill>
                  <a:srgbClr val="000000"/>
                </a:solidFill>
                <a:latin typeface="Kruti Dev 010" pitchFamily="2" charset="0"/>
              </a:rPr>
              <a:t> </a:t>
            </a:r>
            <a:r>
              <a:rPr lang="en-GB" sz="2000" dirty="0" err="1">
                <a:solidFill>
                  <a:srgbClr val="000000"/>
                </a:solidFill>
                <a:latin typeface="Kruti Dev 010" pitchFamily="2" charset="0"/>
              </a:rPr>
              <a:t>jkstejkZ</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vFkZ</a:t>
            </a:r>
            <a:r>
              <a:rPr lang="en-GB" sz="2000" dirty="0">
                <a:solidFill>
                  <a:srgbClr val="000000"/>
                </a:solidFill>
                <a:latin typeface="Kruti Dev 010" pitchFamily="2" charset="0"/>
              </a:rPr>
              <a:t> ls </a:t>
            </a:r>
            <a:r>
              <a:rPr lang="en-GB" sz="2000" dirty="0" err="1">
                <a:solidFill>
                  <a:srgbClr val="000000"/>
                </a:solidFill>
                <a:latin typeface="Kruti Dev 010" pitchFamily="2" charset="0"/>
              </a:rPr>
              <a:t>vyx</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,d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ykxr</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fuEu</a:t>
            </a:r>
            <a:r>
              <a:rPr lang="en-GB" sz="2000" dirty="0">
                <a:solidFill>
                  <a:srgbClr val="000000"/>
                </a:solidFill>
                <a:latin typeface="Kruti Dev 010" pitchFamily="2" charset="0"/>
              </a:rPr>
              <a:t> '</a:t>
            </a:r>
            <a:r>
              <a:rPr lang="en-GB" sz="2000" dirty="0" err="1">
                <a:solidFill>
                  <a:srgbClr val="000000"/>
                </a:solidFill>
                <a:latin typeface="Kruti Dev 010" pitchFamily="2" charset="0"/>
              </a:rPr>
              <a:t>kkfey</a:t>
            </a:r>
            <a:r>
              <a:rPr lang="en-GB" sz="2000" dirty="0">
                <a:solidFill>
                  <a:srgbClr val="000000"/>
                </a:solidFill>
                <a:latin typeface="Kruti Dev 010" pitchFamily="2" charset="0"/>
              </a:rPr>
              <a:t> </a:t>
            </a:r>
            <a:r>
              <a:rPr lang="en-GB" sz="2000" dirty="0" err="1">
                <a:solidFill>
                  <a:srgbClr val="000000"/>
                </a:solidFill>
                <a:latin typeface="Kruti Dev 010" pitchFamily="2" charset="0"/>
              </a:rPr>
              <a:t>gksrs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a:t>
            </a:r>
          </a:p>
          <a:p>
            <a:pPr lvl="1">
              <a:lnSpc>
                <a:spcPct val="130000"/>
              </a:lnSpc>
              <a:buSzPct val="100000"/>
              <a:buFont typeface="Calibri" pitchFamily="34"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1- </a:t>
            </a:r>
            <a:r>
              <a:rPr lang="en-GB" dirty="0" err="1">
                <a:solidFill>
                  <a:srgbClr val="000000"/>
                </a:solidFill>
                <a:latin typeface="Kruti Dev 010" pitchFamily="2" charset="0"/>
              </a:rPr>
              <a:t>mRiknksa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cukus</a:t>
            </a:r>
            <a:r>
              <a:rPr lang="en-GB" dirty="0">
                <a:solidFill>
                  <a:srgbClr val="000000"/>
                </a:solidFill>
                <a:latin typeface="Kruti Dev 010" pitchFamily="2" charset="0"/>
              </a:rPr>
              <a:t>] [</a:t>
            </a:r>
            <a:r>
              <a:rPr lang="en-GB" dirty="0" err="1">
                <a:solidFill>
                  <a:srgbClr val="000000"/>
                </a:solidFill>
                <a:latin typeface="Kruti Dev 010" pitchFamily="2" charset="0"/>
              </a:rPr>
              <a:t>kjhnus</a:t>
            </a:r>
            <a:r>
              <a:rPr lang="en-GB" dirty="0">
                <a:solidFill>
                  <a:srgbClr val="000000"/>
                </a:solidFill>
                <a:latin typeface="Kruti Dev 010" pitchFamily="2" charset="0"/>
              </a:rPr>
              <a:t> ;k </a:t>
            </a:r>
            <a:r>
              <a:rPr lang="en-GB" dirty="0" err="1">
                <a:solidFill>
                  <a:srgbClr val="000000"/>
                </a:solidFill>
                <a:latin typeface="Kruti Dev 010" pitchFamily="2" charset="0"/>
              </a:rPr>
              <a:t>cspus</a:t>
            </a:r>
            <a:r>
              <a:rPr lang="en-GB" dirty="0">
                <a:solidFill>
                  <a:srgbClr val="000000"/>
                </a:solidFill>
                <a:latin typeface="Kruti Dev 010" pitchFamily="2" charset="0"/>
              </a:rPr>
              <a:t> </a:t>
            </a:r>
            <a:r>
              <a:rPr lang="en-GB" dirty="0" err="1">
                <a:solidFill>
                  <a:srgbClr val="000000"/>
                </a:solidFill>
                <a:latin typeface="Kruti Dev 010" pitchFamily="2" charset="0"/>
              </a:rPr>
              <a:t>ij</a:t>
            </a:r>
            <a:r>
              <a:rPr lang="en-GB" dirty="0">
                <a:solidFill>
                  <a:srgbClr val="000000"/>
                </a:solidFill>
                <a:latin typeface="Kruti Dev 010" pitchFamily="2" charset="0"/>
              </a:rPr>
              <a:t> [</a:t>
            </a:r>
            <a:r>
              <a:rPr lang="en-GB" dirty="0" err="1">
                <a:solidFill>
                  <a:srgbClr val="000000"/>
                </a:solidFill>
                <a:latin typeface="Kruti Dev 010" pitchFamily="2" charset="0"/>
              </a:rPr>
              <a:t>kpZ</a:t>
            </a:r>
            <a:r>
              <a:rPr lang="en-GB" dirty="0">
                <a:solidFill>
                  <a:srgbClr val="000000"/>
                </a:solidFill>
                <a:latin typeface="Kruti Dev 010" pitchFamily="2" charset="0"/>
              </a:rPr>
              <a:t> </a:t>
            </a:r>
            <a:r>
              <a:rPr lang="en-GB" dirty="0" err="1">
                <a:solidFill>
                  <a:srgbClr val="000000"/>
                </a:solidFill>
                <a:latin typeface="Kruti Dev 010" pitchFamily="2" charset="0"/>
              </a:rPr>
              <a:t>fd;k</a:t>
            </a:r>
            <a:r>
              <a:rPr lang="en-GB" dirty="0">
                <a:solidFill>
                  <a:srgbClr val="000000"/>
                </a:solidFill>
                <a:latin typeface="Kruti Dev 010" pitchFamily="2" charset="0"/>
              </a:rPr>
              <a:t> </a:t>
            </a:r>
            <a:r>
              <a:rPr lang="en-GB" dirty="0" err="1">
                <a:solidFill>
                  <a:srgbClr val="000000"/>
                </a:solidFill>
                <a:latin typeface="Kruti Dev 010" pitchFamily="2" charset="0"/>
              </a:rPr>
              <a:t>x;k</a:t>
            </a:r>
            <a:r>
              <a:rPr lang="en-GB" dirty="0">
                <a:solidFill>
                  <a:srgbClr val="000000"/>
                </a:solidFill>
                <a:latin typeface="Kruti Dev 010" pitchFamily="2" charset="0"/>
              </a:rPr>
              <a:t> /</a:t>
            </a:r>
            <a:r>
              <a:rPr lang="en-GB" dirty="0" err="1">
                <a:solidFill>
                  <a:srgbClr val="000000"/>
                </a:solidFill>
                <a:latin typeface="Kruti Dev 010" pitchFamily="2" charset="0"/>
              </a:rPr>
              <a:t>kuA</a:t>
            </a:r>
            <a:r>
              <a:rPr lang="en-GB" dirty="0">
                <a:solidFill>
                  <a:srgbClr val="000000"/>
                </a:solidFill>
                <a:latin typeface="Kruti Dev 010" pitchFamily="2" charset="0"/>
              </a:rPr>
              <a:t> </a:t>
            </a:r>
          </a:p>
          <a:p>
            <a:pPr lvl="1">
              <a:lnSpc>
                <a:spcPct val="130000"/>
              </a:lnSpc>
              <a:buSzPct val="100000"/>
              <a:buFont typeface="Calibri" pitchFamily="34"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2- </a:t>
            </a:r>
            <a:r>
              <a:rPr lang="en-GB" dirty="0" err="1">
                <a:solidFill>
                  <a:srgbClr val="000000"/>
                </a:solidFill>
                <a:latin typeface="Kruti Dev 010" pitchFamily="2" charset="0"/>
              </a:rPr>
              <a:t>fdlh</a:t>
            </a:r>
            <a:r>
              <a:rPr lang="en-GB" dirty="0">
                <a:solidFill>
                  <a:srgbClr val="000000"/>
                </a:solidFill>
                <a:latin typeface="Kruti Dev 010" pitchFamily="2" charset="0"/>
              </a:rPr>
              <a:t> </a:t>
            </a:r>
            <a:r>
              <a:rPr lang="en-GB" dirty="0" err="1">
                <a:solidFill>
                  <a:srgbClr val="000000"/>
                </a:solidFill>
                <a:latin typeface="Kruti Dev 010" pitchFamily="2" charset="0"/>
              </a:rPr>
              <a:t>O;kikj</a:t>
            </a:r>
            <a:r>
              <a:rPr lang="en-GB" dirty="0">
                <a:solidFill>
                  <a:srgbClr val="000000"/>
                </a:solidFill>
                <a:latin typeface="Kruti Dev 010" pitchFamily="2" charset="0"/>
              </a:rPr>
              <a:t> ds </a:t>
            </a:r>
            <a:r>
              <a:rPr lang="en-GB" dirty="0" err="1">
                <a:solidFill>
                  <a:srgbClr val="000000"/>
                </a:solidFill>
                <a:latin typeface="Kruti Dev 010" pitchFamily="2" charset="0"/>
              </a:rPr>
              <a:t>fy</a:t>
            </a:r>
            <a:r>
              <a:rPr lang="en-GB" dirty="0">
                <a:solidFill>
                  <a:srgbClr val="000000"/>
                </a:solidFill>
                <a:latin typeface="Kruti Dev 010" pitchFamily="2" charset="0"/>
              </a:rPr>
              <a:t>, x, _.k </a:t>
            </a:r>
            <a:r>
              <a:rPr lang="en-GB" dirty="0" err="1">
                <a:solidFill>
                  <a:srgbClr val="000000"/>
                </a:solidFill>
                <a:latin typeface="Kruti Dev 010" pitchFamily="2" charset="0"/>
              </a:rPr>
              <a:t>ij</a:t>
            </a:r>
            <a:r>
              <a:rPr lang="en-GB" dirty="0">
                <a:solidFill>
                  <a:srgbClr val="000000"/>
                </a:solidFill>
                <a:latin typeface="Kruti Dev 010" pitchFamily="2" charset="0"/>
              </a:rPr>
              <a:t> </a:t>
            </a:r>
            <a:r>
              <a:rPr lang="en-GB" dirty="0" err="1">
                <a:solidFill>
                  <a:srgbClr val="000000"/>
                </a:solidFill>
                <a:latin typeface="Kruti Dev 010" pitchFamily="2" charset="0"/>
              </a:rPr>
              <a:t>fn;k</a:t>
            </a:r>
            <a:r>
              <a:rPr lang="en-GB" dirty="0">
                <a:solidFill>
                  <a:srgbClr val="000000"/>
                </a:solidFill>
                <a:latin typeface="Kruti Dev 010" pitchFamily="2" charset="0"/>
              </a:rPr>
              <a:t> </a:t>
            </a:r>
            <a:r>
              <a:rPr lang="en-GB" dirty="0" err="1">
                <a:solidFill>
                  <a:srgbClr val="000000"/>
                </a:solidFill>
                <a:latin typeface="Kruti Dev 010" pitchFamily="2" charset="0"/>
              </a:rPr>
              <a:t>tkus</a:t>
            </a:r>
            <a:r>
              <a:rPr lang="en-GB" dirty="0">
                <a:solidFill>
                  <a:srgbClr val="000000"/>
                </a:solidFill>
                <a:latin typeface="Kruti Dev 010" pitchFamily="2" charset="0"/>
              </a:rPr>
              <a:t> </a:t>
            </a:r>
            <a:r>
              <a:rPr lang="en-GB" dirty="0" err="1">
                <a:solidFill>
                  <a:srgbClr val="000000"/>
                </a:solidFill>
                <a:latin typeface="Kruti Dev 010" pitchFamily="2" charset="0"/>
              </a:rPr>
              <a:t>okyk</a:t>
            </a:r>
            <a:r>
              <a:rPr lang="en-GB" dirty="0">
                <a:solidFill>
                  <a:srgbClr val="000000"/>
                </a:solidFill>
                <a:latin typeface="Kruti Dev 010" pitchFamily="2" charset="0"/>
              </a:rPr>
              <a:t> </a:t>
            </a:r>
            <a:r>
              <a:rPr lang="en-GB" dirty="0" err="1">
                <a:solidFill>
                  <a:srgbClr val="000000"/>
                </a:solidFill>
                <a:latin typeface="Kruti Dev 010" pitchFamily="2" charset="0"/>
              </a:rPr>
              <a:t>C;kt</a:t>
            </a:r>
            <a:r>
              <a:rPr lang="en-GB" dirty="0">
                <a:solidFill>
                  <a:srgbClr val="000000"/>
                </a:solidFill>
                <a:latin typeface="Kruti Dev 010" pitchFamily="2" charset="0"/>
              </a:rPr>
              <a:t> </a:t>
            </a:r>
            <a:r>
              <a:rPr lang="en-GB" dirty="0" err="1">
                <a:solidFill>
                  <a:srgbClr val="000000"/>
                </a:solidFill>
                <a:latin typeface="Kruti Dev 010" pitchFamily="2" charset="0"/>
              </a:rPr>
              <a:t>ykxr</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fuEu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ykxr</a:t>
            </a:r>
            <a:r>
              <a:rPr lang="en-GB" sz="2000" dirty="0">
                <a:solidFill>
                  <a:srgbClr val="000000"/>
                </a:solidFill>
                <a:latin typeface="Kruti Dev 010" pitchFamily="2" charset="0"/>
              </a:rPr>
              <a:t> </a:t>
            </a:r>
            <a:r>
              <a:rPr lang="en-GB" sz="2000" dirty="0" err="1">
                <a:solidFill>
                  <a:srgbClr val="000000"/>
                </a:solidFill>
                <a:latin typeface="Kruti Dev 010" pitchFamily="2" charset="0"/>
              </a:rPr>
              <a:t>ugha</a:t>
            </a:r>
            <a:r>
              <a:rPr lang="en-GB" sz="2000" dirty="0">
                <a:solidFill>
                  <a:srgbClr val="000000"/>
                </a:solidFill>
                <a:latin typeface="Kruti Dev 010" pitchFamily="2" charset="0"/>
              </a:rPr>
              <a:t> </a:t>
            </a:r>
            <a:r>
              <a:rPr lang="en-GB" sz="2000" dirty="0" err="1">
                <a:solidFill>
                  <a:srgbClr val="000000"/>
                </a:solidFill>
                <a:latin typeface="Kruti Dev 010" pitchFamily="2" charset="0"/>
              </a:rPr>
              <a:t>ekuk</a:t>
            </a:r>
            <a:r>
              <a:rPr lang="en-GB" sz="2000" dirty="0">
                <a:solidFill>
                  <a:srgbClr val="000000"/>
                </a:solidFill>
                <a:latin typeface="Kruti Dev 010" pitchFamily="2" charset="0"/>
              </a:rPr>
              <a:t> </a:t>
            </a:r>
            <a:r>
              <a:rPr lang="en-GB" sz="2000" dirty="0" err="1">
                <a:solidFill>
                  <a:srgbClr val="000000"/>
                </a:solidFill>
                <a:latin typeface="Kruti Dev 010" pitchFamily="2" charset="0"/>
              </a:rPr>
              <a:t>tkrk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a:t>
            </a:r>
          </a:p>
          <a:p>
            <a:pPr marL="314325" lvl="2"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latin typeface="Kruti Dev 010" pitchFamily="2" charset="0"/>
              </a:rPr>
              <a:t>1- _.k ds </a:t>
            </a:r>
            <a:r>
              <a:rPr lang="en-GB" dirty="0" err="1">
                <a:latin typeface="Kruti Dev 010" pitchFamily="2" charset="0"/>
              </a:rPr>
              <a:t>iquHkqZxrku</a:t>
            </a:r>
            <a:r>
              <a:rPr lang="en-GB" dirty="0">
                <a:latin typeface="Kruti Dev 010" pitchFamily="2" charset="0"/>
              </a:rPr>
              <a:t> ds </a:t>
            </a:r>
            <a:r>
              <a:rPr lang="en-GB" dirty="0" err="1">
                <a:latin typeface="Kruti Dev 010" pitchFamily="2" charset="0"/>
              </a:rPr>
              <a:t>fy</a:t>
            </a:r>
            <a:r>
              <a:rPr lang="en-GB" dirty="0">
                <a:latin typeface="Kruti Dev 010" pitchFamily="2" charset="0"/>
              </a:rPr>
              <a:t>, </a:t>
            </a:r>
            <a:r>
              <a:rPr lang="en-GB" dirty="0" err="1">
                <a:latin typeface="Kruti Dev 010" pitchFamily="2" charset="0"/>
              </a:rPr>
              <a:t>pqdk;h</a:t>
            </a:r>
            <a:r>
              <a:rPr lang="en-GB" dirty="0">
                <a:latin typeface="Kruti Dev 010" pitchFamily="2" charset="0"/>
              </a:rPr>
              <a:t> </a:t>
            </a:r>
            <a:r>
              <a:rPr lang="en-GB" dirty="0" err="1">
                <a:latin typeface="Kruti Dev 010" pitchFamily="2" charset="0"/>
              </a:rPr>
              <a:t>x;h</a:t>
            </a:r>
            <a:r>
              <a:rPr lang="en-GB" dirty="0">
                <a:latin typeface="Kruti Dev 010" pitchFamily="2" charset="0"/>
              </a:rPr>
              <a:t> </a:t>
            </a:r>
            <a:r>
              <a:rPr lang="en-GB" dirty="0" err="1">
                <a:latin typeface="Kruti Dev 010" pitchFamily="2" charset="0"/>
              </a:rPr>
              <a:t>jkf'kA</a:t>
            </a:r>
            <a:endParaRPr lang="en-GB" dirty="0">
              <a:latin typeface="Kruti Dev 010" pitchFamily="2" charset="0"/>
            </a:endParaRPr>
          </a:p>
          <a:p>
            <a:pPr marL="314325" lvl="2"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latin typeface="Kruti Dev 010" pitchFamily="2" charset="0"/>
              </a:rPr>
              <a:t>2- </a:t>
            </a:r>
            <a:r>
              <a:rPr lang="en-GB" dirty="0" err="1">
                <a:latin typeface="Kruti Dev 010" pitchFamily="2" charset="0"/>
              </a:rPr>
              <a:t>mRiknd</a:t>
            </a:r>
            <a:r>
              <a:rPr lang="en-GB" dirty="0">
                <a:latin typeface="Kruti Dev 010" pitchFamily="2" charset="0"/>
              </a:rPr>
              <a:t> </a:t>
            </a:r>
            <a:r>
              <a:rPr lang="en-GB" dirty="0" err="1">
                <a:latin typeface="Kruti Dev 010" pitchFamily="2" charset="0"/>
              </a:rPr>
              <a:t>ifjlEifr;ksa</a:t>
            </a:r>
            <a:r>
              <a:rPr lang="en-GB" dirty="0">
                <a:latin typeface="Kruti Dev 010" pitchFamily="2" charset="0"/>
              </a:rPr>
              <a:t> ¼tSls </a:t>
            </a:r>
            <a:r>
              <a:rPr lang="en-GB" dirty="0" err="1">
                <a:latin typeface="Kruti Dev 010" pitchFamily="2" charset="0"/>
              </a:rPr>
              <a:t>Hkou</a:t>
            </a:r>
            <a:r>
              <a:rPr lang="en-GB" dirty="0">
                <a:latin typeface="Kruti Dev 010" pitchFamily="2" charset="0"/>
              </a:rPr>
              <a:t>] </a:t>
            </a:r>
            <a:r>
              <a:rPr lang="hi-IN" sz="1400" dirty="0"/>
              <a:t>मशीन</a:t>
            </a:r>
            <a:r>
              <a:rPr lang="hi-IN" dirty="0"/>
              <a:t> </a:t>
            </a:r>
            <a:r>
              <a:rPr lang="en-GB" dirty="0">
                <a:latin typeface="Kruti Dev 010" pitchFamily="2" charset="0"/>
              </a:rPr>
              <a:t>vkfn½ </a:t>
            </a:r>
            <a:r>
              <a:rPr lang="en-GB" dirty="0" err="1">
                <a:latin typeface="Kruti Dev 010" pitchFamily="2" charset="0"/>
              </a:rPr>
              <a:t>dks</a:t>
            </a:r>
            <a:r>
              <a:rPr lang="en-GB" dirty="0">
                <a:latin typeface="Kruti Dev 010" pitchFamily="2" charset="0"/>
              </a:rPr>
              <a:t> [</a:t>
            </a:r>
            <a:r>
              <a:rPr lang="en-GB" dirty="0" err="1">
                <a:latin typeface="Kruti Dev 010" pitchFamily="2" charset="0"/>
              </a:rPr>
              <a:t>kjhnus</a:t>
            </a:r>
            <a:r>
              <a:rPr lang="en-GB" dirty="0">
                <a:latin typeface="Kruti Dev 010" pitchFamily="2" charset="0"/>
              </a:rPr>
              <a:t> ds </a:t>
            </a:r>
            <a:r>
              <a:rPr lang="en-GB" dirty="0" err="1">
                <a:latin typeface="Kruti Dev 010" pitchFamily="2" charset="0"/>
              </a:rPr>
              <a:t>fy</a:t>
            </a:r>
            <a:r>
              <a:rPr lang="en-GB" dirty="0">
                <a:latin typeface="Kruti Dev 010" pitchFamily="2" charset="0"/>
              </a:rPr>
              <a:t>, [</a:t>
            </a:r>
            <a:r>
              <a:rPr lang="en-GB" dirty="0" err="1">
                <a:latin typeface="Kruti Dev 010" pitchFamily="2" charset="0"/>
              </a:rPr>
              <a:t>kpZ</a:t>
            </a:r>
            <a:r>
              <a:rPr lang="en-GB" dirty="0">
                <a:latin typeface="Kruti Dev 010" pitchFamily="2" charset="0"/>
              </a:rPr>
              <a:t> </a:t>
            </a:r>
            <a:r>
              <a:rPr lang="en-GB" dirty="0" err="1">
                <a:latin typeface="Kruti Dev 010" pitchFamily="2" charset="0"/>
              </a:rPr>
              <a:t>fd;k</a:t>
            </a:r>
            <a:r>
              <a:rPr lang="en-GB" dirty="0">
                <a:latin typeface="Kruti Dev 010" pitchFamily="2" charset="0"/>
              </a:rPr>
              <a:t> </a:t>
            </a:r>
            <a:r>
              <a:rPr lang="en-GB" dirty="0" err="1">
                <a:latin typeface="Kruti Dev 010" pitchFamily="2" charset="0"/>
              </a:rPr>
              <a:t>x;k</a:t>
            </a:r>
            <a:r>
              <a:rPr lang="en-GB" dirty="0">
                <a:latin typeface="Kruti Dev 010" pitchFamily="2" charset="0"/>
              </a:rPr>
              <a:t> /</a:t>
            </a:r>
            <a:r>
              <a:rPr lang="en-GB" dirty="0" err="1">
                <a:latin typeface="Kruti Dev 010" pitchFamily="2" charset="0"/>
              </a:rPr>
              <a:t>ku</a:t>
            </a:r>
            <a:r>
              <a:rPr lang="en-GB" dirty="0">
                <a:latin typeface="Kruti Dev 010" pitchFamily="2" charset="0"/>
              </a:rPr>
              <a:t>  </a:t>
            </a:r>
          </a:p>
        </p:txBody>
      </p:sp>
      <p:sp>
        <p:nvSpPr>
          <p:cNvPr id="14" name="Rectangle 4"/>
          <p:cNvSpPr>
            <a:spLocks noChangeArrowheads="1"/>
          </p:cNvSpPr>
          <p:nvPr/>
        </p:nvSpPr>
        <p:spPr bwMode="auto">
          <a:xfrm>
            <a:off x="4672012" y="5710238"/>
            <a:ext cx="4319588" cy="1017587"/>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b="1" u="sng" dirty="0" err="1">
                <a:solidFill>
                  <a:srgbClr val="000000"/>
                </a:solidFill>
                <a:latin typeface="Kruti Dev 010" pitchFamily="2" charset="0"/>
              </a:rPr>
              <a:t>eq</a:t>
            </a:r>
            <a:r>
              <a:rPr lang="en-GB" b="1" u="sng" dirty="0">
                <a:solidFill>
                  <a:srgbClr val="000000"/>
                </a:solidFill>
                <a:latin typeface="Kruti Dev 010" pitchFamily="2" charset="0"/>
              </a:rPr>
              <a:t>[; </a:t>
            </a:r>
            <a:r>
              <a:rPr lang="en-GB" b="1" u="sng" dirty="0" err="1">
                <a:solidFill>
                  <a:srgbClr val="000000"/>
                </a:solidFill>
                <a:latin typeface="Kruti Dev 010" pitchFamily="2" charset="0"/>
              </a:rPr>
              <a:t>fcanq</a:t>
            </a:r>
            <a:r>
              <a:rPr lang="en-GB" b="1" u="sng" dirty="0">
                <a:solidFill>
                  <a:srgbClr val="000000"/>
                </a:solidFill>
                <a:latin typeface="Kruti Dev 010" pitchFamily="2" charset="0"/>
              </a:rPr>
              <a:t>%</a:t>
            </a:r>
            <a:r>
              <a:rPr lang="en-GB" dirty="0">
                <a:solidFill>
                  <a:srgbClr val="000000"/>
                </a:solidFill>
                <a:latin typeface="Kruti Dev 010" pitchFamily="2" charset="0"/>
              </a:rPr>
              <a:t> </a:t>
            </a:r>
            <a:r>
              <a:rPr lang="en-GB" dirty="0" err="1">
                <a:solidFill>
                  <a:srgbClr val="000000"/>
                </a:solidFill>
                <a:latin typeface="Kruti Dev 010" pitchFamily="2" charset="0"/>
              </a:rPr>
              <a:t>fdlh</a:t>
            </a:r>
            <a:r>
              <a:rPr lang="en-GB" dirty="0">
                <a:solidFill>
                  <a:srgbClr val="000000"/>
                </a:solidFill>
                <a:latin typeface="Kruti Dev 010" pitchFamily="2" charset="0"/>
              </a:rPr>
              <a:t> </a:t>
            </a: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a:t>
            </a:r>
            <a:r>
              <a:rPr lang="en-GB" dirty="0" err="1">
                <a:solidFill>
                  <a:srgbClr val="000000"/>
                </a:solidFill>
                <a:latin typeface="Kruti Dev 010" pitchFamily="2" charset="0"/>
              </a:rPr>
              <a:t>ykxr</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vFkZ</a:t>
            </a:r>
            <a:r>
              <a:rPr lang="en-GB" dirty="0">
                <a:solidFill>
                  <a:srgbClr val="000000"/>
                </a:solidFill>
                <a:latin typeface="Kruti Dev 010" pitchFamily="2" charset="0"/>
              </a:rPr>
              <a:t> ml /</a:t>
            </a:r>
            <a:r>
              <a:rPr lang="en-GB" dirty="0" err="1">
                <a:solidFill>
                  <a:srgbClr val="000000"/>
                </a:solidFill>
                <a:latin typeface="Kruti Dev 010" pitchFamily="2" charset="0"/>
              </a:rPr>
              <a:t>ku</a:t>
            </a:r>
            <a:r>
              <a:rPr lang="en-GB" dirty="0">
                <a:solidFill>
                  <a:srgbClr val="000000"/>
                </a:solidFill>
                <a:latin typeface="Kruti Dev 010" pitchFamily="2" charset="0"/>
              </a:rPr>
              <a:t> ls </a:t>
            </a:r>
            <a:r>
              <a:rPr lang="en-GB" dirty="0" err="1">
                <a:solidFill>
                  <a:srgbClr val="000000"/>
                </a:solidFill>
                <a:latin typeface="Kruti Dev 010" pitchFamily="2" charset="0"/>
              </a:rPr>
              <a:t>gS</a:t>
            </a:r>
            <a:r>
              <a:rPr lang="en-GB" dirty="0">
                <a:solidFill>
                  <a:srgbClr val="000000"/>
                </a:solidFill>
                <a:latin typeface="Kruti Dev 010" pitchFamily="2" charset="0"/>
              </a:rPr>
              <a:t> </a:t>
            </a:r>
            <a:r>
              <a:rPr lang="en-GB" dirty="0" err="1">
                <a:solidFill>
                  <a:srgbClr val="000000"/>
                </a:solidFill>
                <a:latin typeface="Kruti Dev 010" pitchFamily="2" charset="0"/>
              </a:rPr>
              <a:t>tks</a:t>
            </a:r>
            <a:r>
              <a:rPr lang="en-GB" dirty="0">
                <a:solidFill>
                  <a:srgbClr val="000000"/>
                </a:solidFill>
                <a:latin typeface="Kruti Dev 010" pitchFamily="2" charset="0"/>
              </a:rPr>
              <a:t> </a:t>
            </a:r>
            <a:r>
              <a:rPr lang="en-GB" dirty="0" err="1">
                <a:solidFill>
                  <a:srgbClr val="000000"/>
                </a:solidFill>
                <a:latin typeface="Kruti Dev 010" pitchFamily="2" charset="0"/>
              </a:rPr>
              <a:t>O;kikj</a:t>
            </a:r>
            <a:r>
              <a:rPr lang="en-GB" dirty="0">
                <a:solidFill>
                  <a:srgbClr val="000000"/>
                </a:solidFill>
                <a:latin typeface="Kruti Dev 010" pitchFamily="2" charset="0"/>
              </a:rPr>
              <a:t> </a:t>
            </a:r>
            <a:r>
              <a:rPr lang="en-GB" dirty="0" err="1">
                <a:solidFill>
                  <a:srgbClr val="000000"/>
                </a:solidFill>
                <a:latin typeface="Kruti Dev 010" pitchFamily="2" charset="0"/>
              </a:rPr>
              <a:t>vius</a:t>
            </a:r>
            <a:r>
              <a:rPr lang="en-GB" dirty="0">
                <a:solidFill>
                  <a:srgbClr val="000000"/>
                </a:solidFill>
                <a:latin typeface="Kruti Dev 010" pitchFamily="2" charset="0"/>
              </a:rPr>
              <a:t> </a:t>
            </a:r>
            <a:r>
              <a:rPr lang="en-GB" dirty="0" err="1">
                <a:solidFill>
                  <a:srgbClr val="000000"/>
                </a:solidFill>
                <a:latin typeface="Kruti Dev 010" pitchFamily="2" charset="0"/>
              </a:rPr>
              <a:t>mRiknksa</a:t>
            </a:r>
            <a:r>
              <a:rPr lang="en-GB" dirty="0">
                <a:solidFill>
                  <a:srgbClr val="000000"/>
                </a:solidFill>
                <a:latin typeface="Kruti Dev 010" pitchFamily="2" charset="0"/>
              </a:rPr>
              <a:t> ;k </a:t>
            </a:r>
            <a:r>
              <a:rPr lang="en-GB" dirty="0" err="1">
                <a:solidFill>
                  <a:srgbClr val="000000"/>
                </a:solidFill>
                <a:latin typeface="Kruti Dev 010" pitchFamily="2" charset="0"/>
              </a:rPr>
              <a:t>lsokvksa</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cukus</a:t>
            </a:r>
            <a:r>
              <a:rPr lang="en-GB" dirty="0">
                <a:solidFill>
                  <a:srgbClr val="000000"/>
                </a:solidFill>
                <a:latin typeface="Kruti Dev 010" pitchFamily="2" charset="0"/>
              </a:rPr>
              <a:t> ,</a:t>
            </a:r>
            <a:r>
              <a:rPr lang="en-GB" dirty="0" err="1">
                <a:solidFill>
                  <a:srgbClr val="000000"/>
                </a:solidFill>
                <a:latin typeface="Kruti Dev 010" pitchFamily="2" charset="0"/>
              </a:rPr>
              <a:t>oa</a:t>
            </a:r>
            <a:r>
              <a:rPr lang="en-GB" dirty="0">
                <a:solidFill>
                  <a:srgbClr val="000000"/>
                </a:solidFill>
                <a:latin typeface="Kruti Dev 010" pitchFamily="2" charset="0"/>
              </a:rPr>
              <a:t> </a:t>
            </a:r>
            <a:r>
              <a:rPr lang="en-GB" dirty="0" err="1">
                <a:solidFill>
                  <a:srgbClr val="000000"/>
                </a:solidFill>
                <a:latin typeface="Kruti Dev 010" pitchFamily="2" charset="0"/>
              </a:rPr>
              <a:t>cspus</a:t>
            </a:r>
            <a:r>
              <a:rPr lang="en-GB" dirty="0">
                <a:solidFill>
                  <a:srgbClr val="000000"/>
                </a:solidFill>
                <a:latin typeface="Kruti Dev 010" pitchFamily="2" charset="0"/>
              </a:rPr>
              <a:t> </a:t>
            </a:r>
            <a:r>
              <a:rPr lang="en-GB" dirty="0" err="1">
                <a:solidFill>
                  <a:srgbClr val="000000"/>
                </a:solidFill>
                <a:latin typeface="Kruti Dev 010" pitchFamily="2" charset="0"/>
              </a:rPr>
              <a:t>ij</a:t>
            </a:r>
            <a:r>
              <a:rPr lang="en-GB" dirty="0">
                <a:solidFill>
                  <a:srgbClr val="000000"/>
                </a:solidFill>
                <a:latin typeface="Kruti Dev 010" pitchFamily="2" charset="0"/>
              </a:rPr>
              <a:t> </a:t>
            </a:r>
            <a:r>
              <a:rPr lang="en-GB" dirty="0" err="1">
                <a:solidFill>
                  <a:srgbClr val="000000"/>
                </a:solidFill>
                <a:latin typeface="Kruti Dev 010" pitchFamily="2" charset="0"/>
              </a:rPr>
              <a:t>rFkk</a:t>
            </a:r>
            <a:r>
              <a:rPr lang="en-GB" dirty="0">
                <a:solidFill>
                  <a:srgbClr val="000000"/>
                </a:solidFill>
                <a:latin typeface="Kruti Dev 010" pitchFamily="2" charset="0"/>
              </a:rPr>
              <a:t> _.k ds </a:t>
            </a:r>
            <a:r>
              <a:rPr lang="en-GB" dirty="0" err="1">
                <a:solidFill>
                  <a:srgbClr val="000000"/>
                </a:solidFill>
                <a:latin typeface="Kruti Dev 010" pitchFamily="2" charset="0"/>
              </a:rPr>
              <a:t>C;kt</a:t>
            </a:r>
            <a:r>
              <a:rPr lang="en-GB" dirty="0">
                <a:solidFill>
                  <a:srgbClr val="000000"/>
                </a:solidFill>
                <a:latin typeface="Kruti Dev 010" pitchFamily="2" charset="0"/>
              </a:rPr>
              <a:t> ds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djus</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a:t>
            </a:r>
            <a:r>
              <a:rPr lang="en-GB" dirty="0" err="1">
                <a:solidFill>
                  <a:srgbClr val="000000"/>
                </a:solidFill>
                <a:latin typeface="Kruti Dev 010" pitchFamily="2" charset="0"/>
              </a:rPr>
              <a:t>kpZ</a:t>
            </a:r>
            <a:r>
              <a:rPr lang="en-GB" dirty="0">
                <a:solidFill>
                  <a:srgbClr val="000000"/>
                </a:solidFill>
                <a:latin typeface="Kruti Dev 010" pitchFamily="2" charset="0"/>
              </a:rPr>
              <a:t> </a:t>
            </a:r>
            <a:r>
              <a:rPr lang="en-GB" dirty="0" err="1">
                <a:solidFill>
                  <a:srgbClr val="000000"/>
                </a:solidFill>
                <a:latin typeface="Kruti Dev 010" pitchFamily="2" charset="0"/>
              </a:rPr>
              <a:t>djrk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endParaRPr lang="en-GB" b="1" u="sng" dirty="0">
              <a:solidFill>
                <a:srgbClr val="000000"/>
              </a:solidFill>
              <a:latin typeface="Kruti Dev 010" pitchFamily="2" charset="0"/>
            </a:endParaRPr>
          </a:p>
        </p:txBody>
      </p:sp>
    </p:spTree>
    <p:extLst>
      <p:ext uri="{BB962C8B-B14F-4D97-AF65-F5344CB8AC3E}">
        <p14:creationId xmlns:p14="http://schemas.microsoft.com/office/powerpoint/2010/main" val="229654949"/>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1229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2295">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2295">
                                            <p:txEl>
                                              <p:pRg st="2" end="2"/>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2295">
                                            <p:txEl>
                                              <p:pRg st="3" end="3"/>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12295">
                                            <p:txEl>
                                              <p:pRg st="4" end="4"/>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2295">
                                            <p:txEl>
                                              <p:pRg st="5" end="5"/>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2295">
                                            <p:txEl>
                                              <p:pRg st="6" end="6"/>
                                            </p:txEl>
                                          </p:spTgt>
                                        </p:tgtEl>
                                        <p:attrNameLst>
                                          <p:attrName>style.visibility</p:attrName>
                                        </p:attrNameLst>
                                      </p:cBhvr>
                                      <p:to>
                                        <p:strVal val="visible"/>
                                      </p:to>
                                    </p:set>
                                  </p:childTnLst>
                                </p:cTn>
                              </p:par>
                            </p:childTnLst>
                          </p:cTn>
                        </p:par>
                      </p:childTnLst>
                    </p:cTn>
                  </p:par>
                  <p:par>
                    <p:cTn id="27" fill="hold" nodeType="clickPar">
                      <p:stCondLst>
                        <p:cond delay="indefinite"/>
                      </p:stCondLst>
                      <p:childTnLst>
                        <p:par>
                          <p:cTn id="28" fill="hold" nodeType="withGroup">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8"/>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nodeType="clickEffect">
                                  <p:stCondLst>
                                    <p:cond delay="0"/>
                                  </p:stCondLst>
                                  <p:childTnLst>
                                    <p:set>
                                      <p:cBhvr>
                                        <p:cTn id="50" dur="1" fill="hold">
                                          <p:stCondLst>
                                            <p:cond delay="0"/>
                                          </p:stCondLst>
                                        </p:cTn>
                                        <p:tgtEl>
                                          <p:spTgt spid="13">
                                            <p:txEl>
                                              <p:pRg st="4" end="4"/>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nodeType="clickEffect">
                                  <p:stCondLst>
                                    <p:cond delay="0"/>
                                  </p:stCondLst>
                                  <p:childTnLst>
                                    <p:set>
                                      <p:cBhvr>
                                        <p:cTn id="54" dur="1" fill="hold">
                                          <p:stCondLst>
                                            <p:cond delay="0"/>
                                          </p:stCondLst>
                                        </p:cTn>
                                        <p:tgtEl>
                                          <p:spTgt spid="13">
                                            <p:txEl>
                                              <p:pRg st="5" end="5"/>
                                            </p:txEl>
                                          </p:spTgt>
                                        </p:tgtEl>
                                        <p:attrNameLst>
                                          <p:attrName>style.visibility</p:attrName>
                                        </p:attrNameLst>
                                      </p:cBhvr>
                                      <p:to>
                                        <p:strVal val="visible"/>
                                      </p:to>
                                    </p:set>
                                  </p:childTnLst>
                                </p:cTn>
                              </p:par>
                            </p:childTnLst>
                          </p:cTn>
                        </p:par>
                      </p:childTnLst>
                    </p:cTn>
                  </p:par>
                  <p:par>
                    <p:cTn id="55" fill="hold">
                      <p:stCondLst>
                        <p:cond delay="indefinite"/>
                      </p:stCondLst>
                      <p:childTnLst>
                        <p:par>
                          <p:cTn id="56" fill="hold">
                            <p:stCondLst>
                              <p:cond delay="0"/>
                            </p:stCondLst>
                            <p:childTnLst>
                              <p:par>
                                <p:cTn id="57" presetID="1" presetClass="entr" presetSubtype="0" fill="hold" nodeType="clickEffect">
                                  <p:stCondLst>
                                    <p:cond delay="0"/>
                                  </p:stCondLst>
                                  <p:childTnLst>
                                    <p:set>
                                      <p:cBhvr>
                                        <p:cTn id="58" dur="1" fill="hold">
                                          <p:stCondLst>
                                            <p:cond delay="0"/>
                                          </p:stCondLst>
                                        </p:cTn>
                                        <p:tgtEl>
                                          <p:spTgt spid="13">
                                            <p:txEl>
                                              <p:pRg st="6" end="6"/>
                                            </p:txEl>
                                          </p:spTgt>
                                        </p:tgtEl>
                                        <p:attrNameLst>
                                          <p:attrName>style.visibility</p:attrName>
                                        </p:attrNameLst>
                                      </p:cBhvr>
                                      <p:to>
                                        <p:strVal val="visible"/>
                                      </p:to>
                                    </p:set>
                                  </p:childTnLst>
                                </p:cTn>
                              </p:par>
                            </p:childTnLst>
                          </p:cTn>
                        </p:par>
                      </p:childTnLst>
                    </p:cTn>
                  </p:par>
                  <p:par>
                    <p:cTn id="59" fill="hold">
                      <p:stCondLst>
                        <p:cond delay="indefinite"/>
                      </p:stCondLst>
                      <p:childTnLst>
                        <p:par>
                          <p:cTn id="60" fill="hold">
                            <p:stCondLst>
                              <p:cond delay="0"/>
                            </p:stCondLst>
                            <p:childTnLst>
                              <p:par>
                                <p:cTn id="61" presetID="1" presetClass="entr" presetSubtype="0" fill="hold" grpId="0" nodeType="clickEffect">
                                  <p:stCondLst>
                                    <p:cond delay="0"/>
                                  </p:stCondLst>
                                  <p:childTnLst>
                                    <p:set>
                                      <p:cBhvr>
                                        <p:cTn id="62" dur="1" fill="hold">
                                          <p:stCondLst>
                                            <p:cond delay="0"/>
                                          </p:stCondLst>
                                        </p:cTn>
                                        <p:tgtEl>
                                          <p:spTgt spid="1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4" grpId="0" animBg="1"/>
    </p:bld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FD20861B-7B4B-464D-A5FB-3917CEC719D4}" type="slidenum">
              <a:rPr lang="en-US" sz="1600" b="1" smtClean="0">
                <a:solidFill>
                  <a:prstClr val="black"/>
                </a:solidFill>
              </a:rPr>
              <a:pPr algn="ctr">
                <a:defRPr/>
              </a:pPr>
              <a:t>70</a:t>
            </a:fld>
            <a:endParaRPr lang="en-US" sz="1600" b="1" dirty="0">
              <a:solidFill>
                <a:prstClr val="black"/>
              </a:solidFill>
            </a:endParaRPr>
          </a:p>
        </p:txBody>
      </p:sp>
      <p:sp>
        <p:nvSpPr>
          <p:cNvPr id="20482"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Class exercise</a:t>
            </a:r>
          </a:p>
        </p:txBody>
      </p:sp>
      <p:sp>
        <p:nvSpPr>
          <p:cNvPr id="20483" name="Text Box 1"/>
          <p:cNvSpPr txBox="1">
            <a:spLocks noChangeArrowheads="1"/>
          </p:cNvSpPr>
          <p:nvPr/>
        </p:nvSpPr>
        <p:spPr bwMode="auto">
          <a:xfrm>
            <a:off x="472440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d{kk vH;kl</a:t>
            </a:r>
          </a:p>
        </p:txBody>
      </p:sp>
      <p:sp>
        <p:nvSpPr>
          <p:cNvPr id="8" name="Text Box 2"/>
          <p:cNvSpPr txBox="1">
            <a:spLocks noChangeArrowheads="1"/>
          </p:cNvSpPr>
          <p:nvPr/>
        </p:nvSpPr>
        <p:spPr bwMode="auto">
          <a:xfrm>
            <a:off x="4724400" y="1182688"/>
            <a:ext cx="4108450" cy="5294312"/>
          </a:xfrm>
          <a:prstGeom prst="rect">
            <a:avLst/>
          </a:prstGeom>
          <a:noFill/>
          <a:ln w="9525">
            <a:solidFill>
              <a:srgbClr val="000000"/>
            </a:solidFill>
            <a:round/>
            <a:headEnd/>
            <a:tailEnd/>
          </a:ln>
          <a:extLst/>
        </p:spPr>
        <p:txBody>
          <a:bodyPr lIns="82945" tIns="41473" rIns="82945" bIns="41473"/>
          <a:lstStyle/>
          <a:p>
            <a:pPr marL="200025" indent="-200025">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400" dirty="0" err="1">
                <a:solidFill>
                  <a:srgbClr val="000000"/>
                </a:solidFill>
                <a:latin typeface="Kruti Dev 010" pitchFamily="2" charset="0"/>
              </a:rPr>
              <a:t>lqanjh</a:t>
            </a:r>
            <a:r>
              <a:rPr lang="en-US" sz="2400" dirty="0">
                <a:solidFill>
                  <a:srgbClr val="000000"/>
                </a:solidFill>
                <a:latin typeface="Kruti Dev 010" pitchFamily="2" charset="0"/>
              </a:rPr>
              <a:t> </a:t>
            </a:r>
            <a:r>
              <a:rPr lang="en-US" sz="2400" dirty="0" err="1">
                <a:solidFill>
                  <a:srgbClr val="000000"/>
                </a:solidFill>
                <a:latin typeface="Kruti Dev 010" pitchFamily="2" charset="0"/>
              </a:rPr>
              <a:t>xkesZaV</a:t>
            </a:r>
            <a:r>
              <a:rPr lang="en-US" sz="2400" dirty="0">
                <a:solidFill>
                  <a:srgbClr val="000000"/>
                </a:solidFill>
                <a:latin typeface="Kruti Dev 010" pitchFamily="2" charset="0"/>
                <a:cs typeface="Arial" pitchFamily="34" charset="0"/>
              </a:rPr>
              <a:t> </a:t>
            </a:r>
            <a:r>
              <a:rPr lang="en-GB" sz="2400" dirty="0">
                <a:solidFill>
                  <a:srgbClr val="000000"/>
                </a:solidFill>
                <a:latin typeface="Kruti Dev 010" pitchFamily="2" charset="0"/>
              </a:rPr>
              <a:t>us ,d </a:t>
            </a:r>
            <a:r>
              <a:rPr lang="en-GB" sz="2400" dirty="0" err="1">
                <a:solidFill>
                  <a:srgbClr val="000000"/>
                </a:solidFill>
                <a:latin typeface="Kruti Dev 010" pitchFamily="2" charset="0"/>
              </a:rPr>
              <a:t>o"kZ</a:t>
            </a:r>
            <a:r>
              <a:rPr lang="en-GB" sz="2400" dirty="0">
                <a:solidFill>
                  <a:srgbClr val="000000"/>
                </a:solidFill>
                <a:latin typeface="Kruti Dev 010" pitchFamily="2" charset="0"/>
              </a:rPr>
              <a:t>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fuEu</a:t>
            </a:r>
            <a:r>
              <a:rPr lang="en-GB" sz="2400" dirty="0">
                <a:solidFill>
                  <a:srgbClr val="000000"/>
                </a:solidFill>
                <a:latin typeface="Kruti Dev 010" pitchFamily="2" charset="0"/>
              </a:rPr>
              <a:t> </a:t>
            </a:r>
            <a:r>
              <a:rPr lang="en-GB" sz="2400" dirty="0" err="1">
                <a:solidFill>
                  <a:srgbClr val="000000"/>
                </a:solidFill>
                <a:latin typeface="Kruti Dev 010" pitchFamily="2" charset="0"/>
              </a:rPr>
              <a:t>ysunsu</a:t>
            </a:r>
            <a:r>
              <a:rPr lang="en-GB" sz="2400" dirty="0">
                <a:solidFill>
                  <a:srgbClr val="000000"/>
                </a:solidFill>
                <a:latin typeface="Kruti Dev 010" pitchFamily="2" charset="0"/>
              </a:rPr>
              <a:t> </a:t>
            </a:r>
            <a:r>
              <a:rPr lang="en-GB" sz="2400" dirty="0" err="1">
                <a:solidFill>
                  <a:srgbClr val="000000"/>
                </a:solidFill>
                <a:latin typeface="Kruti Dev 010" pitchFamily="2" charset="0"/>
              </a:rPr>
              <a:t>fd</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t>
            </a:r>
            <a:r>
              <a:rPr lang="en-GB" sz="2400" dirty="0">
                <a:solidFill>
                  <a:srgbClr val="000000"/>
                </a:solidFill>
                <a:latin typeface="Kruti Dev 010" pitchFamily="2" charset="0"/>
              </a:rPr>
              <a:t>%</a:t>
            </a:r>
          </a:p>
          <a:p>
            <a:pPr marL="657225" lvl="1" indent="-200025">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1- ,d </a:t>
            </a:r>
            <a:r>
              <a:rPr lang="en-GB" sz="2000" dirty="0" err="1">
                <a:solidFill>
                  <a:srgbClr val="000000"/>
                </a:solidFill>
                <a:latin typeface="Kruti Dev 010" pitchFamily="2" charset="0"/>
              </a:rPr>
              <a:t>xzkgd</a:t>
            </a:r>
            <a:r>
              <a:rPr lang="en-GB" sz="2000" dirty="0">
                <a:solidFill>
                  <a:srgbClr val="000000"/>
                </a:solidFill>
                <a:latin typeface="Kruti Dev 010" pitchFamily="2" charset="0"/>
              </a:rPr>
              <a:t> ls 500 :- </a:t>
            </a:r>
            <a:r>
              <a:rPr lang="en-GB" sz="2000" dirty="0" err="1">
                <a:solidFill>
                  <a:srgbClr val="000000"/>
                </a:solidFill>
                <a:latin typeface="Kruti Dev 010" pitchFamily="2" charset="0"/>
              </a:rPr>
              <a:t>feys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ftlus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fiNys</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o"kZ</a:t>
            </a:r>
            <a:r>
              <a:rPr lang="en-GB" sz="2000" dirty="0">
                <a:solidFill>
                  <a:srgbClr val="000000"/>
                </a:solidFill>
                <a:latin typeface="Kruti Dev 010" pitchFamily="2" charset="0"/>
              </a:rPr>
              <a:t> ,d </a:t>
            </a:r>
            <a:r>
              <a:rPr lang="en-GB" sz="2000" dirty="0" err="1">
                <a:solidFill>
                  <a:srgbClr val="000000"/>
                </a:solidFill>
                <a:latin typeface="Kruti Dev 010" pitchFamily="2" charset="0"/>
              </a:rPr>
              <a:t>dqrkZ</a:t>
            </a:r>
            <a:r>
              <a:rPr lang="en-GB" sz="2000" dirty="0">
                <a:solidFill>
                  <a:srgbClr val="000000"/>
                </a:solidFill>
                <a:latin typeface="Kruti Dev 010" pitchFamily="2" charset="0"/>
              </a:rPr>
              <a:t> [</a:t>
            </a:r>
            <a:r>
              <a:rPr lang="en-GB" sz="2000" dirty="0" err="1">
                <a:solidFill>
                  <a:srgbClr val="000000"/>
                </a:solidFill>
                <a:latin typeface="Kruti Dev 010" pitchFamily="2" charset="0"/>
              </a:rPr>
              <a:t>kjhnk</a:t>
            </a:r>
            <a:r>
              <a:rPr lang="en-GB" sz="2000" dirty="0">
                <a:solidFill>
                  <a:srgbClr val="000000"/>
                </a:solidFill>
                <a:latin typeface="Kruti Dev 010" pitchFamily="2" charset="0"/>
              </a:rPr>
              <a:t> </a:t>
            </a:r>
            <a:r>
              <a:rPr lang="en-GB" sz="2000" dirty="0" err="1">
                <a:solidFill>
                  <a:srgbClr val="000000"/>
                </a:solidFill>
                <a:latin typeface="Kruti Dev 010" pitchFamily="2" charset="0"/>
              </a:rPr>
              <a:t>FkkA</a:t>
            </a:r>
            <a:r>
              <a:rPr lang="en-GB" sz="2000" dirty="0">
                <a:solidFill>
                  <a:srgbClr val="000000"/>
                </a:solidFill>
                <a:latin typeface="Kruti Dev 010" pitchFamily="2" charset="0"/>
              </a:rPr>
              <a:t> </a:t>
            </a:r>
          </a:p>
          <a:p>
            <a:pPr marL="657225" lvl="1" indent="-200025">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2- :- 5000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_.k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Hkqxrku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endParaRPr lang="en-GB" sz="2000" dirty="0">
              <a:solidFill>
                <a:srgbClr val="000000"/>
              </a:solidFill>
              <a:latin typeface="Kruti Dev 010" pitchFamily="2" charset="0"/>
            </a:endParaRPr>
          </a:p>
          <a:p>
            <a:pPr marL="657225" lvl="1" indent="-200025">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3- </a:t>
            </a:r>
            <a:r>
              <a:rPr lang="en-GB" sz="2000" dirty="0" err="1">
                <a:solidFill>
                  <a:srgbClr val="000000"/>
                </a:solidFill>
                <a:latin typeface="Kruti Dev 010" pitchFamily="2" charset="0"/>
              </a:rPr>
              <a:t>vfxze</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2 </a:t>
            </a:r>
            <a:r>
              <a:rPr lang="en-GB" sz="2000" dirty="0" err="1">
                <a:solidFill>
                  <a:srgbClr val="000000"/>
                </a:solidFill>
                <a:latin typeface="Kruti Dev 010" pitchFamily="2" charset="0"/>
              </a:rPr>
              <a:t>ekg</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fdjk;k</a:t>
            </a:r>
            <a:r>
              <a:rPr lang="en-GB" sz="2000" dirty="0">
                <a:solidFill>
                  <a:srgbClr val="000000"/>
                </a:solidFill>
                <a:latin typeface="Kruti Dev 010" pitchFamily="2" charset="0"/>
              </a:rPr>
              <a:t> :- 4500 </a:t>
            </a:r>
            <a:r>
              <a:rPr lang="en-GB" sz="2000" dirty="0" err="1">
                <a:solidFill>
                  <a:srgbClr val="000000"/>
                </a:solidFill>
                <a:latin typeface="Kruti Dev 010" pitchFamily="2" charset="0"/>
              </a:rPr>
              <a:t>pqdk;k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endParaRPr lang="en-GB" sz="2000" dirty="0">
              <a:solidFill>
                <a:srgbClr val="000000"/>
              </a:solidFill>
              <a:latin typeface="Kruti Dev 010" pitchFamily="2" charset="0"/>
            </a:endParaRPr>
          </a:p>
          <a:p>
            <a:pPr marL="657225" lvl="1" indent="-200025">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4- ,d </a:t>
            </a:r>
            <a:r>
              <a:rPr lang="en-GB" sz="2000" dirty="0" err="1">
                <a:solidFill>
                  <a:srgbClr val="000000"/>
                </a:solidFill>
                <a:latin typeface="Kruti Dev 010" pitchFamily="2" charset="0"/>
              </a:rPr>
              <a:t>est</a:t>
            </a:r>
            <a:r>
              <a:rPr lang="en-GB" sz="2000" dirty="0">
                <a:solidFill>
                  <a:srgbClr val="000000"/>
                </a:solidFill>
                <a:latin typeface="Kruti Dev 010" pitchFamily="2" charset="0"/>
              </a:rPr>
              <a:t> </a:t>
            </a:r>
            <a:r>
              <a:rPr lang="en-GB" sz="2000" dirty="0" err="1">
                <a:solidFill>
                  <a:srgbClr val="000000"/>
                </a:solidFill>
                <a:latin typeface="Kruti Dev 010" pitchFamily="2" charset="0"/>
              </a:rPr>
              <a:t>ftldh</a:t>
            </a:r>
            <a:r>
              <a:rPr lang="en-GB" sz="2000" dirty="0">
                <a:solidFill>
                  <a:srgbClr val="000000"/>
                </a:solidFill>
                <a:latin typeface="Kruti Dev 010" pitchFamily="2" charset="0"/>
              </a:rPr>
              <a:t> t:jr </a:t>
            </a:r>
            <a:r>
              <a:rPr lang="en-GB" sz="2000" dirty="0" err="1">
                <a:solidFill>
                  <a:srgbClr val="000000"/>
                </a:solidFill>
                <a:latin typeface="Kruti Dev 010" pitchFamily="2" charset="0"/>
              </a:rPr>
              <a:t>ugha</a:t>
            </a:r>
            <a:r>
              <a:rPr lang="en-GB" sz="2000" dirty="0">
                <a:solidFill>
                  <a:srgbClr val="000000"/>
                </a:solidFill>
                <a:latin typeface="Kruti Dev 010" pitchFamily="2" charset="0"/>
              </a:rPr>
              <a:t> </a:t>
            </a:r>
            <a:r>
              <a:rPr lang="en-GB" sz="2000" dirty="0" err="1">
                <a:solidFill>
                  <a:srgbClr val="000000"/>
                </a:solidFill>
                <a:latin typeface="Kruti Dev 010" pitchFamily="2" charset="0"/>
              </a:rPr>
              <a:t>Fkh</a:t>
            </a:r>
            <a:r>
              <a:rPr lang="en-GB" sz="2000" dirty="0">
                <a:solidFill>
                  <a:srgbClr val="000000"/>
                </a:solidFill>
                <a:latin typeface="Kruti Dev 010" pitchFamily="2" charset="0"/>
              </a:rPr>
              <a:t>] :- 1200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csph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p>
          <a:p>
            <a:pPr marL="657225" lvl="1" indent="-200025">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5- ,d </a:t>
            </a:r>
            <a:r>
              <a:rPr lang="en-GB" sz="2000" dirty="0" err="1">
                <a:solidFill>
                  <a:srgbClr val="000000"/>
                </a:solidFill>
                <a:latin typeface="Kruti Dev 010" pitchFamily="2" charset="0"/>
              </a:rPr>
              <a:t>xzkgd</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dks</a:t>
            </a:r>
            <a:r>
              <a:rPr lang="en-GB" sz="2000" dirty="0">
                <a:solidFill>
                  <a:srgbClr val="000000"/>
                </a:solidFill>
                <a:latin typeface="Kruti Dev 010" pitchFamily="2" charset="0"/>
              </a:rPr>
              <a:t> ,d </a:t>
            </a:r>
            <a:r>
              <a:rPr lang="en-GB" sz="2000" dirty="0" err="1">
                <a:solidFill>
                  <a:srgbClr val="000000"/>
                </a:solidFill>
                <a:latin typeface="Kruti Dev 010" pitchFamily="2" charset="0"/>
              </a:rPr>
              <a:t>lyokj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dqrkZ</a:t>
            </a:r>
            <a:r>
              <a:rPr lang="en-GB" sz="2000" dirty="0">
                <a:solidFill>
                  <a:srgbClr val="000000"/>
                </a:solidFill>
                <a:latin typeface="Kruti Dev 010" pitchFamily="2" charset="0"/>
              </a:rPr>
              <a:t> :- 450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cspk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vkSj</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vxys</a:t>
            </a:r>
            <a:r>
              <a:rPr lang="en-GB" sz="2000" dirty="0">
                <a:solidFill>
                  <a:srgbClr val="000000"/>
                </a:solidFill>
                <a:latin typeface="Kruti Dev 010" pitchFamily="2" charset="0"/>
              </a:rPr>
              <a:t> </a:t>
            </a:r>
            <a:r>
              <a:rPr lang="en-GB" sz="2000" dirty="0" err="1">
                <a:solidFill>
                  <a:srgbClr val="000000"/>
                </a:solidFill>
                <a:latin typeface="Kruti Dev 010" pitchFamily="2" charset="0"/>
              </a:rPr>
              <a:t>ekg</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Hkqxrku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oknk</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endParaRPr lang="en-GB" sz="2000" dirty="0">
              <a:solidFill>
                <a:srgbClr val="000000"/>
              </a:solidFill>
              <a:latin typeface="Kruti Dev 010" pitchFamily="2" charset="0"/>
            </a:endParaRPr>
          </a:p>
          <a:p>
            <a:pPr marL="657225" lvl="1" indent="-200025">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6- </a:t>
            </a:r>
            <a:r>
              <a:rPr lang="en-GB" sz="2000" dirty="0" err="1">
                <a:solidFill>
                  <a:srgbClr val="000000"/>
                </a:solidFill>
                <a:latin typeface="Kruti Dev 010" pitchFamily="2" charset="0"/>
              </a:rPr>
              <a:t>fiNys</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o"kZ</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mlus</a:t>
            </a:r>
            <a:r>
              <a:rPr lang="en-GB" sz="2000" dirty="0">
                <a:solidFill>
                  <a:srgbClr val="000000"/>
                </a:solidFill>
                <a:latin typeface="Kruti Dev 010" pitchFamily="2" charset="0"/>
              </a:rPr>
              <a:t> :- 3500 </a:t>
            </a:r>
            <a:r>
              <a:rPr lang="en-GB" sz="2000" dirty="0" err="1">
                <a:solidFill>
                  <a:srgbClr val="000000"/>
                </a:solidFill>
                <a:latin typeface="Kruti Dev 010" pitchFamily="2" charset="0"/>
              </a:rPr>
              <a:t>ewY;gzkl</a:t>
            </a:r>
            <a:r>
              <a:rPr lang="en-GB" sz="2000" dirty="0">
                <a:solidFill>
                  <a:srgbClr val="000000"/>
                </a:solidFill>
                <a:latin typeface="Kruti Dev 010" pitchFamily="2" charset="0"/>
              </a:rPr>
              <a:t> ds :i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x.kuk </a:t>
            </a:r>
            <a:r>
              <a:rPr lang="en-GB" sz="2000" dirty="0" err="1">
                <a:solidFill>
                  <a:srgbClr val="000000"/>
                </a:solidFill>
                <a:latin typeface="Kruti Dev 010" pitchFamily="2" charset="0"/>
              </a:rPr>
              <a:t>fd</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endParaRPr lang="en-GB" sz="2000" dirty="0">
              <a:solidFill>
                <a:srgbClr val="000000"/>
              </a:solidFill>
              <a:latin typeface="Kruti Dev 010" pitchFamily="2" charset="0"/>
            </a:endParaRPr>
          </a:p>
          <a:p>
            <a:pPr marL="657225" lvl="1" indent="-200025">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ykHk</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vkSj</a:t>
            </a:r>
            <a:r>
              <a:rPr lang="en-GB" sz="2000" dirty="0">
                <a:solidFill>
                  <a:srgbClr val="000000"/>
                </a:solidFill>
                <a:latin typeface="Kruti Dev 010" pitchFamily="2" charset="0"/>
              </a:rPr>
              <a:t> </a:t>
            </a:r>
            <a:r>
              <a:rPr lang="en-GB" sz="2000" dirty="0" err="1">
                <a:solidFill>
                  <a:srgbClr val="000000"/>
                </a:solidFill>
                <a:latin typeface="Kruti Dev 010" pitchFamily="2" charset="0"/>
              </a:rPr>
              <a:t>udn</a:t>
            </a:r>
            <a:r>
              <a:rPr lang="en-GB" sz="2000" dirty="0">
                <a:solidFill>
                  <a:srgbClr val="000000"/>
                </a:solidFill>
                <a:latin typeface="Kruti Dev 010" pitchFamily="2" charset="0"/>
              </a:rPr>
              <a:t> </a:t>
            </a:r>
            <a:r>
              <a:rPr lang="en-GB" sz="2000" dirty="0" err="1">
                <a:solidFill>
                  <a:srgbClr val="000000"/>
                </a:solidFill>
                <a:latin typeface="Kruti Dev 010" pitchFamily="2" charset="0"/>
              </a:rPr>
              <a:t>ij</a:t>
            </a:r>
            <a:r>
              <a:rPr lang="en-GB" sz="2000" dirty="0">
                <a:solidFill>
                  <a:srgbClr val="000000"/>
                </a:solidFill>
                <a:latin typeface="Kruti Dev 010" pitchFamily="2" charset="0"/>
              </a:rPr>
              <a:t> </a:t>
            </a:r>
            <a:r>
              <a:rPr lang="en-GB" sz="2000" dirty="0" err="1">
                <a:solidFill>
                  <a:srgbClr val="000000"/>
                </a:solidFill>
                <a:latin typeface="Kruti Dev 010" pitchFamily="2" charset="0"/>
              </a:rPr>
              <a:t>izHkko</a:t>
            </a:r>
            <a:r>
              <a:rPr lang="en-GB" sz="2000" dirty="0">
                <a:solidFill>
                  <a:srgbClr val="000000"/>
                </a:solidFill>
                <a:latin typeface="Kruti Dev 010" pitchFamily="2" charset="0"/>
              </a:rPr>
              <a:t> ¼o`f) ;k deh½ dh </a:t>
            </a:r>
            <a:r>
              <a:rPr lang="en-GB" sz="2000" dirty="0" err="1">
                <a:solidFill>
                  <a:srgbClr val="000000"/>
                </a:solidFill>
                <a:latin typeface="Kruti Dev 010" pitchFamily="2" charset="0"/>
              </a:rPr>
              <a:t>O;k</a:t>
            </a:r>
            <a:r>
              <a:rPr lang="en-GB" sz="2000" dirty="0">
                <a:solidFill>
                  <a:srgbClr val="000000"/>
                </a:solidFill>
                <a:latin typeface="Kruti Dev 010" pitchFamily="2" charset="0"/>
              </a:rPr>
              <a:t>[;k </a:t>
            </a:r>
            <a:r>
              <a:rPr lang="en-GB" sz="2000" dirty="0" err="1">
                <a:solidFill>
                  <a:srgbClr val="000000"/>
                </a:solidFill>
                <a:latin typeface="Kruti Dev 010" pitchFamily="2" charset="0"/>
              </a:rPr>
              <a:t>djsaA</a:t>
            </a:r>
            <a:r>
              <a:rPr lang="en-GB" sz="2000" dirty="0">
                <a:solidFill>
                  <a:srgbClr val="000000"/>
                </a:solidFill>
                <a:latin typeface="Kruti Dev 010" pitchFamily="2" charset="0"/>
              </a:rPr>
              <a:t> </a:t>
            </a:r>
          </a:p>
        </p:txBody>
      </p:sp>
      <p:sp>
        <p:nvSpPr>
          <p:cNvPr id="9" name="Text Box 2"/>
          <p:cNvSpPr txBox="1">
            <a:spLocks noChangeArrowheads="1"/>
          </p:cNvSpPr>
          <p:nvPr/>
        </p:nvSpPr>
        <p:spPr bwMode="auto">
          <a:xfrm>
            <a:off x="258763" y="1182688"/>
            <a:ext cx="4108450" cy="5294312"/>
          </a:xfrm>
          <a:prstGeom prst="rect">
            <a:avLst/>
          </a:prstGeom>
          <a:noFill/>
          <a:ln w="9525">
            <a:solidFill>
              <a:srgbClr val="000000"/>
            </a:solidFill>
            <a:round/>
            <a:headEnd/>
            <a:tailEnd/>
          </a:ln>
          <a:extLst/>
        </p:spPr>
        <p:txBody>
          <a:bodyPr lIns="82945" tIns="41473" rIns="82945" bIns="41473"/>
          <a:lstStyle>
            <a:defPPr>
              <a:defRPr lang="en-US"/>
            </a:defPPr>
            <a:lvl1pPr marL="200025" indent="-200025" eaLnBrk="1" hangingPunct="1">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sz="2000">
                <a:solidFill>
                  <a:srgbClr val="000000"/>
                </a:solidFill>
                <a:latin typeface="Arial" charset="0"/>
                <a:cs typeface="Arial" charset="0"/>
              </a:defRPr>
            </a:lvl1pPr>
            <a:lvl2pPr marL="914400" lvl="1" indent="-457200" eaLnBrk="1" hangingPunct="1">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rgbClr val="000000"/>
                </a:solidFill>
                <a:latin typeface="Arial" charset="0"/>
                <a:cs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9pPr>
          </a:lstStyle>
          <a:p>
            <a:pPr>
              <a:defRPr/>
            </a:pPr>
            <a:r>
              <a:rPr lang="en-US" sz="1800" dirty="0" err="1"/>
              <a:t>Sundari</a:t>
            </a:r>
            <a:r>
              <a:rPr lang="en-US" sz="1800" dirty="0"/>
              <a:t> Garments did these transactions in a year:</a:t>
            </a:r>
          </a:p>
          <a:p>
            <a:pPr lvl="1">
              <a:defRPr/>
            </a:pPr>
            <a:r>
              <a:rPr lang="en-US" sz="1600" dirty="0"/>
              <a:t>Got Rs. 500 from a customer who bought a </a:t>
            </a:r>
            <a:r>
              <a:rPr lang="en-US" sz="1600" dirty="0" err="1"/>
              <a:t>kurta</a:t>
            </a:r>
            <a:r>
              <a:rPr lang="en-US" sz="1600" dirty="0"/>
              <a:t> last year</a:t>
            </a:r>
          </a:p>
          <a:p>
            <a:pPr lvl="1">
              <a:defRPr/>
            </a:pPr>
            <a:r>
              <a:rPr lang="en-US" sz="1600" dirty="0"/>
              <a:t>Repaid loan Rs. 5000</a:t>
            </a:r>
          </a:p>
          <a:p>
            <a:pPr lvl="1">
              <a:defRPr/>
            </a:pPr>
            <a:r>
              <a:rPr lang="en-GB" sz="1600" dirty="0"/>
              <a:t>Paid next 2 months’ rent of Rs. 4500 in advance</a:t>
            </a:r>
          </a:p>
          <a:p>
            <a:pPr lvl="1">
              <a:defRPr/>
            </a:pPr>
            <a:r>
              <a:rPr lang="en-GB" sz="1600" dirty="0"/>
              <a:t>Sold a table fan for Rs. 1200 as it was not needed</a:t>
            </a:r>
          </a:p>
          <a:p>
            <a:pPr lvl="1">
              <a:defRPr/>
            </a:pPr>
            <a:r>
              <a:rPr lang="en-GB" sz="1600" dirty="0"/>
              <a:t>Sold a </a:t>
            </a:r>
            <a:r>
              <a:rPr lang="en-GB" sz="1600" dirty="0" err="1"/>
              <a:t>salwar</a:t>
            </a:r>
            <a:r>
              <a:rPr lang="en-GB" sz="1600" dirty="0"/>
              <a:t> </a:t>
            </a:r>
            <a:r>
              <a:rPr lang="en-GB" sz="1600" dirty="0" err="1"/>
              <a:t>kurta</a:t>
            </a:r>
            <a:r>
              <a:rPr lang="en-GB" sz="1600" dirty="0"/>
              <a:t> </a:t>
            </a:r>
            <a:r>
              <a:rPr lang="en-GB" sz="1600" dirty="0" err="1"/>
              <a:t>ro</a:t>
            </a:r>
            <a:r>
              <a:rPr lang="en-GB" sz="1600" dirty="0"/>
              <a:t> a customer for Rs. 450 and she promised to pay next month</a:t>
            </a:r>
          </a:p>
          <a:p>
            <a:pPr lvl="1">
              <a:defRPr/>
            </a:pPr>
            <a:r>
              <a:rPr lang="en-GB" sz="1600" dirty="0"/>
              <a:t>Calculated depreciation of Rs. 3500 for the last year</a:t>
            </a:r>
          </a:p>
          <a:p>
            <a:pPr marL="200025" lvl="1" indent="-200025">
              <a:buFont typeface="Arial" charset="0"/>
              <a:buChar char="•"/>
              <a:defRPr/>
            </a:pPr>
            <a:r>
              <a:rPr lang="en-GB" dirty="0"/>
              <a:t>Explain the impact (increase or decrease) on Profit and Cash</a:t>
            </a:r>
            <a:endParaRPr lang="en-GB" sz="1600" dirty="0"/>
          </a:p>
        </p:txBody>
      </p:sp>
    </p:spTree>
    <p:extLst>
      <p:ext uri="{BB962C8B-B14F-4D97-AF65-F5344CB8AC3E}">
        <p14:creationId xmlns:p14="http://schemas.microsoft.com/office/powerpoint/2010/main" val="111989611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9">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9">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9">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9">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9">
                                            <p:txEl>
                                              <p:pRg st="5" end="5"/>
                                            </p:txEl>
                                          </p:spTgt>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9">
                                            <p:txEl>
                                              <p:pRg st="6" end="6"/>
                                            </p:txEl>
                                          </p:spTgt>
                                        </p:tgtEl>
                                        <p:attrNameLst>
                                          <p:attrName>style.visibility</p:attrName>
                                        </p:attrNameLst>
                                      </p:cBhvr>
                                      <p:to>
                                        <p:strVal val="visible"/>
                                      </p:to>
                                    </p:set>
                                  </p:childTnLst>
                                </p:cTn>
                              </p:par>
                              <p:par>
                                <p:cTn id="41" presetID="1" presetClass="entr" presetSubtype="0" fill="hold" nodeType="withEffect">
                                  <p:stCondLst>
                                    <p:cond delay="0"/>
                                  </p:stCondLst>
                                  <p:childTnLst>
                                    <p:set>
                                      <p:cBhvr>
                                        <p:cTn id="42" dur="1" fill="hold">
                                          <p:stCondLst>
                                            <p:cond delay="0"/>
                                          </p:stCondLst>
                                        </p:cTn>
                                        <p:tgtEl>
                                          <p:spTgt spid="8">
                                            <p:txEl>
                                              <p:pRg st="6" end="6"/>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nodeType="clickEffect">
                                  <p:stCondLst>
                                    <p:cond delay="0"/>
                                  </p:stCondLst>
                                  <p:childTnLst>
                                    <p:set>
                                      <p:cBhvr>
                                        <p:cTn id="46" dur="1" fill="hold">
                                          <p:stCondLst>
                                            <p:cond delay="0"/>
                                          </p:stCondLst>
                                        </p:cTn>
                                        <p:tgtEl>
                                          <p:spTgt spid="9">
                                            <p:txEl>
                                              <p:pRg st="7" end="7"/>
                                            </p:txEl>
                                          </p:spTgt>
                                        </p:tgtEl>
                                        <p:attrNameLst>
                                          <p:attrName>style.visibility</p:attrName>
                                        </p:attrNameLst>
                                      </p:cBhvr>
                                      <p:to>
                                        <p:strVal val="visible"/>
                                      </p:to>
                                    </p:set>
                                  </p:childTnLst>
                                </p:cTn>
                              </p:par>
                              <p:par>
                                <p:cTn id="47" presetID="1" presetClass="entr" presetSubtype="0" fill="hold" nodeType="withEffect">
                                  <p:stCondLst>
                                    <p:cond delay="0"/>
                                  </p:stCondLst>
                                  <p:childTnLst>
                                    <p:set>
                                      <p:cBhvr>
                                        <p:cTn id="48" dur="1" fill="hold">
                                          <p:stCondLst>
                                            <p:cond delay="0"/>
                                          </p:stCondLst>
                                        </p:cTn>
                                        <p:tgtEl>
                                          <p:spTgt spid="8">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71</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17256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Cash Flow Statement</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Cash and Credit in Business and effects on profit</a:t>
            </a:r>
          </a:p>
          <a:p>
            <a:pPr marL="457200" indent="-457200">
              <a:buFont typeface="+mj-lt"/>
              <a:buAutoNum type="arabicPeriod"/>
            </a:pPr>
            <a:r>
              <a:rPr lang="en-US" sz="2000" dirty="0"/>
              <a:t>Cash Management</a:t>
            </a:r>
          </a:p>
          <a:p>
            <a:pPr marL="457200" indent="-457200">
              <a:buFont typeface="+mj-lt"/>
              <a:buAutoNum type="arabicPeriod"/>
            </a:pPr>
            <a:r>
              <a:rPr lang="en-US" sz="2000" dirty="0"/>
              <a:t>Cash Flow Statement</a:t>
            </a:r>
          </a:p>
          <a:p>
            <a:pPr marL="0" indent="0"/>
            <a:endParaRPr lang="en-US" sz="2000" dirty="0"/>
          </a:p>
        </p:txBody>
      </p:sp>
      <p:sp>
        <p:nvSpPr>
          <p:cNvPr id="13" name="Text Box 1"/>
          <p:cNvSpPr txBox="1">
            <a:spLocks noChangeArrowheads="1"/>
          </p:cNvSpPr>
          <p:nvPr/>
        </p:nvSpPr>
        <p:spPr bwMode="auto">
          <a:xfrm>
            <a:off x="4686401" y="113763"/>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400" dirty="0">
                <a:solidFill>
                  <a:srgbClr val="000000"/>
                </a:solidFill>
              </a:rPr>
              <a:t>व्यापार में नकद और क्रेडिट और लाभ पर प्रभाव</a:t>
            </a:r>
            <a:endParaRPr lang="en-US" sz="2400" dirty="0">
              <a:solidFill>
                <a:srgbClr val="000000"/>
              </a:solidFill>
            </a:endParaRPr>
          </a:p>
          <a:p>
            <a:pPr marL="457200" lvl="1" indent="-457200" eaLnBrk="1" hangingPunct="1">
              <a:lnSpc>
                <a:spcPct val="150000"/>
              </a:lnSpc>
              <a:buSzPct val="100000"/>
              <a:buFont typeface="+mj-lt"/>
              <a:buAutoNum type="arabicPeriod"/>
              <a:defRPr/>
            </a:pPr>
            <a:r>
              <a:rPr lang="hi-IN" sz="2400" dirty="0"/>
              <a:t>नकद प्रबंधन</a:t>
            </a:r>
            <a:endParaRPr lang="en-US" sz="2400" dirty="0"/>
          </a:p>
          <a:p>
            <a:pPr marL="457200" lvl="1" indent="-457200" eaLnBrk="1" hangingPunct="1">
              <a:lnSpc>
                <a:spcPct val="150000"/>
              </a:lnSpc>
              <a:buSzPct val="100000"/>
              <a:buFont typeface="+mj-lt"/>
              <a:buAutoNum type="arabicPeriod"/>
              <a:defRPr/>
            </a:pPr>
            <a:r>
              <a:rPr lang="hi-IN" sz="2400" dirty="0"/>
              <a:t>नकदी प्रवाह विवरण</a:t>
            </a:r>
            <a:endParaRPr lang="en-US" sz="2400" dirty="0"/>
          </a:p>
          <a:p>
            <a:pPr marL="0" lvl="1" indent="0" eaLnBrk="1" hangingPunct="1">
              <a:lnSpc>
                <a:spcPct val="150000"/>
              </a:lnSpc>
              <a:buSzPct val="100000"/>
              <a:defRPr/>
            </a:pPr>
            <a:endParaRPr lang="en-US" sz="2400" dirty="0">
              <a:solidFill>
                <a:srgbClr val="000000"/>
              </a:solidFill>
              <a:cs typeface="Arial" charset="0"/>
            </a:endParaRPr>
          </a:p>
        </p:txBody>
      </p:sp>
      <p:sp>
        <p:nvSpPr>
          <p:cNvPr id="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82553345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5" name="Text Box 2"/>
          <p:cNvSpPr txBox="1">
            <a:spLocks noChangeArrowheads="1"/>
          </p:cNvSpPr>
          <p:nvPr/>
        </p:nvSpPr>
        <p:spPr bwMode="auto">
          <a:xfrm>
            <a:off x="295275" y="1143000"/>
            <a:ext cx="4048125" cy="42672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It is important for a business to make profits and equally important to have sufficient cash</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Not enough cash is a problem: </a:t>
            </a: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The business will not be able to make payments for costs when needed</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Too much cash is also a problem:</a:t>
            </a:r>
          </a:p>
          <a:p>
            <a:pPr marL="647700" lvl="1" indent="-2508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If the business has too much cash, money is sitting idle</a:t>
            </a:r>
          </a:p>
        </p:txBody>
      </p:sp>
      <p:sp>
        <p:nvSpPr>
          <p:cNvPr id="4"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5DE48474-E0A2-4027-9FB2-BE1A2997687E}" type="slidenum">
              <a:rPr lang="en-US" sz="1600" b="1" smtClean="0">
                <a:solidFill>
                  <a:prstClr val="black"/>
                </a:solidFill>
              </a:rPr>
              <a:pPr algn="ctr">
                <a:defRPr/>
              </a:pPr>
              <a:t>72</a:t>
            </a:fld>
            <a:endParaRPr lang="en-US" sz="1600" b="1" dirty="0">
              <a:solidFill>
                <a:prstClr val="black"/>
              </a:solidFill>
            </a:endParaRPr>
          </a:p>
        </p:txBody>
      </p:sp>
      <p:sp>
        <p:nvSpPr>
          <p:cNvPr id="45059"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Cash management</a:t>
            </a:r>
          </a:p>
        </p:txBody>
      </p:sp>
      <p:sp>
        <p:nvSpPr>
          <p:cNvPr id="6" name="Rectangle 4"/>
          <p:cNvSpPr>
            <a:spLocks noChangeArrowheads="1"/>
          </p:cNvSpPr>
          <p:nvPr/>
        </p:nvSpPr>
        <p:spPr bwMode="auto">
          <a:xfrm>
            <a:off x="304800" y="5562600"/>
            <a:ext cx="4038600" cy="1066800"/>
          </a:xfrm>
          <a:prstGeom prst="rect">
            <a:avLst/>
          </a:prstGeom>
          <a:solidFill>
            <a:srgbClr val="FFC000"/>
          </a:solidFill>
          <a:ln w="9525">
            <a:noFill/>
            <a:round/>
            <a:headEnd/>
            <a:tailEnd/>
          </a:ln>
        </p:spPr>
        <p:txBody>
          <a:bodyPr lIns="90000" tIns="46800" rIns="90000" bIns="46800" anchor="ctr"/>
          <a:lstStyle/>
          <a:p>
            <a:pPr marL="0" lvl="1" algn="ctr"/>
            <a:r>
              <a:rPr lang="en-US" sz="2400" b="1">
                <a:solidFill>
                  <a:prstClr val="black"/>
                </a:solidFill>
                <a:latin typeface="Garamond" pitchFamily="18" charset="0"/>
              </a:rPr>
              <a:t>Question: </a:t>
            </a:r>
            <a:r>
              <a:rPr lang="en-GB" sz="2400">
                <a:solidFill>
                  <a:srgbClr val="000000"/>
                </a:solidFill>
                <a:latin typeface="Garamond" pitchFamily="18" charset="0"/>
              </a:rPr>
              <a:t>What happens when the business has 1. Very little cash 2. Too much cash</a:t>
            </a:r>
            <a:endParaRPr lang="en-US" sz="2400">
              <a:solidFill>
                <a:prstClr val="black"/>
              </a:solidFill>
              <a:latin typeface="Garamond" pitchFamily="18" charset="0"/>
            </a:endParaRPr>
          </a:p>
        </p:txBody>
      </p:sp>
      <p:sp>
        <p:nvSpPr>
          <p:cNvPr id="7" name="Text Box 2"/>
          <p:cNvSpPr txBox="1">
            <a:spLocks noChangeArrowheads="1"/>
          </p:cNvSpPr>
          <p:nvPr/>
        </p:nvSpPr>
        <p:spPr bwMode="auto">
          <a:xfrm>
            <a:off x="4760913" y="1143000"/>
            <a:ext cx="4048125" cy="4267200"/>
          </a:xfrm>
          <a:prstGeom prst="rect">
            <a:avLst/>
          </a:prstGeom>
          <a:noFill/>
          <a:ln w="9525">
            <a:solidFill>
              <a:srgbClr val="000000"/>
            </a:solidFill>
            <a:round/>
            <a:headEnd/>
            <a:tailEnd/>
          </a:ln>
          <a:extLst/>
        </p:spPr>
        <p:txBody>
          <a:bodyPr lIns="82945" tIns="41473" rIns="82945" bIns="41473"/>
          <a:lstStyle>
            <a:defPPr>
              <a:defRPr lang="en-US"/>
            </a:defPPr>
            <a:lvl1pPr marL="200025" indent="-200025" eaLnBrk="1" hangingPunct="1">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sz="2000">
                <a:solidFill>
                  <a:srgbClr val="000000"/>
                </a:solidFill>
                <a:latin typeface="Arial" charset="0"/>
                <a:cs typeface="Arial" charset="0"/>
              </a:defRPr>
            </a:lvl1pPr>
            <a:lvl2pPr marL="914400" lvl="1" indent="-457200" eaLnBrk="1" hangingPunct="1">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rgbClr val="000000"/>
                </a:solidFill>
                <a:latin typeface="Arial" charset="0"/>
                <a:cs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9pPr>
          </a:lstStyle>
          <a:p>
            <a:pPr>
              <a:lnSpc>
                <a:spcPct val="110000"/>
              </a:lnSpc>
              <a:defRPr/>
            </a:pPr>
            <a:r>
              <a:rPr lang="en-GB" sz="2400" dirty="0" err="1">
                <a:latin typeface="Kruti Dev 010" pitchFamily="2" charset="0"/>
              </a:rPr>
              <a:t>fdlh</a:t>
            </a:r>
            <a:r>
              <a:rPr lang="en-GB" sz="2400" dirty="0">
                <a:latin typeface="Kruti Dev 010" pitchFamily="2" charset="0"/>
              </a:rPr>
              <a:t> </a:t>
            </a:r>
            <a:r>
              <a:rPr lang="en-GB" sz="2400" dirty="0" err="1">
                <a:latin typeface="Kruti Dev 010" pitchFamily="2" charset="0"/>
              </a:rPr>
              <a:t>Hkh</a:t>
            </a:r>
            <a:r>
              <a:rPr lang="en-GB" sz="2400" dirty="0">
                <a:latin typeface="Kruti Dev 010" pitchFamily="2" charset="0"/>
              </a:rPr>
              <a:t> </a:t>
            </a:r>
            <a:r>
              <a:rPr lang="en-GB" sz="2400" dirty="0" err="1">
                <a:latin typeface="Kruti Dev 010" pitchFamily="2" charset="0"/>
              </a:rPr>
              <a:t>O;kikj</a:t>
            </a:r>
            <a:r>
              <a:rPr lang="en-GB" sz="2400" dirty="0">
                <a:latin typeface="Kruti Dev 010" pitchFamily="2" charset="0"/>
              </a:rPr>
              <a:t> ds </a:t>
            </a:r>
            <a:r>
              <a:rPr lang="en-GB" sz="2400" dirty="0" err="1">
                <a:latin typeface="Kruti Dev 010" pitchFamily="2" charset="0"/>
              </a:rPr>
              <a:t>fy</a:t>
            </a:r>
            <a:r>
              <a:rPr lang="en-GB" sz="2400" dirty="0">
                <a:latin typeface="Kruti Dev 010" pitchFamily="2" charset="0"/>
              </a:rPr>
              <a:t>, </a:t>
            </a:r>
            <a:r>
              <a:rPr lang="en-GB" sz="2400" dirty="0" err="1">
                <a:latin typeface="Kruti Dev 010" pitchFamily="2" charset="0"/>
              </a:rPr>
              <a:t>ykHk</a:t>
            </a:r>
            <a:r>
              <a:rPr lang="en-GB" sz="2400" dirty="0">
                <a:latin typeface="Kruti Dev 010" pitchFamily="2" charset="0"/>
              </a:rPr>
              <a:t> </a:t>
            </a:r>
            <a:r>
              <a:rPr lang="en-GB" sz="2400" dirty="0" err="1">
                <a:latin typeface="Kruti Dev 010" pitchFamily="2" charset="0"/>
              </a:rPr>
              <a:t>dekus</a:t>
            </a:r>
            <a:r>
              <a:rPr lang="en-GB" sz="2400" dirty="0">
                <a:latin typeface="Kruti Dev 010" pitchFamily="2" charset="0"/>
              </a:rPr>
              <a:t> ds </a:t>
            </a:r>
            <a:r>
              <a:rPr lang="en-GB" sz="2400" dirty="0" err="1">
                <a:latin typeface="Kruti Dev 010" pitchFamily="2" charset="0"/>
              </a:rPr>
              <a:t>lkFk</a:t>
            </a:r>
            <a:r>
              <a:rPr lang="en-GB" sz="2400" dirty="0">
                <a:latin typeface="Kruti Dev 010" pitchFamily="2" charset="0"/>
              </a:rPr>
              <a:t> </a:t>
            </a:r>
            <a:r>
              <a:rPr lang="en-GB" sz="2400" dirty="0" err="1">
                <a:latin typeface="Kruti Dev 010" pitchFamily="2" charset="0"/>
              </a:rPr>
              <a:t>lkFk</a:t>
            </a:r>
            <a:r>
              <a:rPr lang="en-GB" sz="2400" dirty="0">
                <a:latin typeface="Kruti Dev 010" pitchFamily="2" charset="0"/>
              </a:rPr>
              <a:t> </a:t>
            </a:r>
            <a:r>
              <a:rPr lang="en-GB" sz="2400" dirty="0" err="1">
                <a:latin typeface="Kruti Dev 010" pitchFamily="2" charset="0"/>
              </a:rPr>
              <a:t>i;kZIr</a:t>
            </a:r>
            <a:r>
              <a:rPr lang="en-GB" sz="2400" dirty="0">
                <a:latin typeface="Kruti Dev 010" pitchFamily="2" charset="0"/>
              </a:rPr>
              <a:t> </a:t>
            </a:r>
            <a:r>
              <a:rPr lang="en-GB" sz="2400" dirty="0" err="1">
                <a:latin typeface="Kruti Dev 010" pitchFamily="2" charset="0"/>
              </a:rPr>
              <a:t>ek</a:t>
            </a:r>
            <a:r>
              <a:rPr lang="en-GB" sz="2400" dirty="0">
                <a:latin typeface="Kruti Dev 010" pitchFamily="2" charset="0"/>
              </a:rPr>
              <a:t>=k </a:t>
            </a:r>
            <a:r>
              <a:rPr lang="en-GB" sz="2400" dirty="0" err="1">
                <a:latin typeface="Kruti Dev 010" pitchFamily="2" charset="0"/>
              </a:rPr>
              <a:t>esa</a:t>
            </a:r>
            <a:r>
              <a:rPr lang="en-GB" sz="2400" dirty="0">
                <a:latin typeface="Kruti Dev 010" pitchFamily="2" charset="0"/>
              </a:rPr>
              <a:t> </a:t>
            </a:r>
            <a:r>
              <a:rPr lang="en-GB" sz="2400" dirty="0" err="1">
                <a:latin typeface="Kruti Dev 010" pitchFamily="2" charset="0"/>
              </a:rPr>
              <a:t>udn</a:t>
            </a:r>
            <a:r>
              <a:rPr lang="en-GB" sz="2400" dirty="0">
                <a:latin typeface="Kruti Dev 010" pitchFamily="2" charset="0"/>
              </a:rPr>
              <a:t> j[</a:t>
            </a:r>
            <a:r>
              <a:rPr lang="en-GB" sz="2400" dirty="0" err="1">
                <a:latin typeface="Kruti Dev 010" pitchFamily="2" charset="0"/>
              </a:rPr>
              <a:t>kuk</a:t>
            </a:r>
            <a:r>
              <a:rPr lang="en-GB" sz="2400" dirty="0">
                <a:latin typeface="Kruti Dev 010" pitchFamily="2" charset="0"/>
              </a:rPr>
              <a:t> </a:t>
            </a:r>
            <a:r>
              <a:rPr lang="hi-IN" sz="1800" dirty="0">
                <a:latin typeface="Kruti Dev 010" pitchFamily="2" charset="0"/>
              </a:rPr>
              <a:t>आवश्यक</a:t>
            </a:r>
            <a:r>
              <a:rPr lang="en-US" sz="2400" dirty="0">
                <a:latin typeface="Kruti Dev 010" pitchFamily="2" charset="0"/>
              </a:rPr>
              <a:t> </a:t>
            </a:r>
            <a:r>
              <a:rPr lang="en-GB" sz="2400" dirty="0" err="1">
                <a:latin typeface="Kruti Dev 010" pitchFamily="2" charset="0"/>
              </a:rPr>
              <a:t>gSA</a:t>
            </a:r>
            <a:r>
              <a:rPr lang="en-GB" sz="2400" dirty="0">
                <a:latin typeface="Kruti Dev 010" pitchFamily="2" charset="0"/>
              </a:rPr>
              <a:t> </a:t>
            </a:r>
          </a:p>
          <a:p>
            <a:pPr>
              <a:lnSpc>
                <a:spcPct val="110000"/>
              </a:lnSpc>
              <a:defRPr/>
            </a:pPr>
            <a:r>
              <a:rPr lang="en-GB" sz="2400" dirty="0" err="1">
                <a:latin typeface="Kruti Dev 010" pitchFamily="2" charset="0"/>
              </a:rPr>
              <a:t>i;kZIr</a:t>
            </a:r>
            <a:r>
              <a:rPr lang="en-GB" sz="2400" dirty="0">
                <a:latin typeface="Kruti Dev 010" pitchFamily="2" charset="0"/>
              </a:rPr>
              <a:t> </a:t>
            </a:r>
            <a:r>
              <a:rPr lang="en-GB" sz="2400" dirty="0" err="1">
                <a:latin typeface="Kruti Dev 010" pitchFamily="2" charset="0"/>
              </a:rPr>
              <a:t>udn</a:t>
            </a:r>
            <a:r>
              <a:rPr lang="en-GB" sz="2400" dirty="0">
                <a:latin typeface="Kruti Dev 010" pitchFamily="2" charset="0"/>
              </a:rPr>
              <a:t> </a:t>
            </a:r>
            <a:r>
              <a:rPr lang="en-GB" sz="2400" dirty="0" err="1">
                <a:latin typeface="Kruti Dev 010" pitchFamily="2" charset="0"/>
              </a:rPr>
              <a:t>dk</a:t>
            </a:r>
            <a:r>
              <a:rPr lang="en-GB" sz="2400" dirty="0">
                <a:latin typeface="Kruti Dev 010" pitchFamily="2" charset="0"/>
              </a:rPr>
              <a:t> u </a:t>
            </a:r>
            <a:r>
              <a:rPr lang="en-GB" sz="2400" dirty="0" err="1">
                <a:latin typeface="Kruti Dev 010" pitchFamily="2" charset="0"/>
              </a:rPr>
              <a:t>gksuk</a:t>
            </a:r>
            <a:r>
              <a:rPr lang="en-GB" sz="2400" dirty="0">
                <a:latin typeface="Kruti Dev 010" pitchFamily="2" charset="0"/>
              </a:rPr>
              <a:t> </a:t>
            </a:r>
            <a:r>
              <a:rPr lang="en-GB" sz="2400" dirty="0" err="1">
                <a:latin typeface="Kruti Dev 010" pitchFamily="2" charset="0"/>
              </a:rPr>
              <a:t>Hkh</a:t>
            </a:r>
            <a:r>
              <a:rPr lang="en-GB" sz="2400" dirty="0">
                <a:latin typeface="Kruti Dev 010" pitchFamily="2" charset="0"/>
              </a:rPr>
              <a:t> ,d </a:t>
            </a:r>
            <a:r>
              <a:rPr lang="en-GB" sz="2400" dirty="0" err="1">
                <a:latin typeface="Kruti Dev 010" pitchFamily="2" charset="0"/>
              </a:rPr>
              <a:t>leL;k</a:t>
            </a:r>
            <a:r>
              <a:rPr lang="en-GB" sz="2400" dirty="0">
                <a:latin typeface="Kruti Dev 010" pitchFamily="2" charset="0"/>
              </a:rPr>
              <a:t> </a:t>
            </a:r>
            <a:r>
              <a:rPr lang="en-GB" sz="2400" dirty="0" err="1">
                <a:latin typeface="Kruti Dev 010" pitchFamily="2" charset="0"/>
              </a:rPr>
              <a:t>gS</a:t>
            </a:r>
            <a:r>
              <a:rPr lang="en-GB" sz="2400" dirty="0">
                <a:latin typeface="Kruti Dev 010" pitchFamily="2" charset="0"/>
              </a:rPr>
              <a:t>%</a:t>
            </a:r>
          </a:p>
          <a:p>
            <a:pPr marL="640080" lvl="1">
              <a:lnSpc>
                <a:spcPct val="110000"/>
              </a:lnSpc>
              <a:buFont typeface="Arial" pitchFamily="34" charset="0"/>
              <a:buChar char="•"/>
              <a:defRPr/>
            </a:pPr>
            <a:r>
              <a:rPr lang="en-GB" sz="2000" dirty="0" err="1">
                <a:latin typeface="Kruti Dev 010" pitchFamily="2" charset="0"/>
              </a:rPr>
              <a:t>O;kikj</a:t>
            </a:r>
            <a:r>
              <a:rPr lang="en-GB" sz="2000" dirty="0">
                <a:latin typeface="Kruti Dev 010" pitchFamily="2" charset="0"/>
              </a:rPr>
              <a:t> </a:t>
            </a:r>
            <a:r>
              <a:rPr lang="hi-IN" sz="1400" dirty="0">
                <a:latin typeface="Kruti Dev 010" pitchFamily="2" charset="0"/>
              </a:rPr>
              <a:t>आवश्यकता</a:t>
            </a:r>
            <a:r>
              <a:rPr lang="hi-IN" dirty="0">
                <a:latin typeface="Kruti Dev 010" pitchFamily="2" charset="0"/>
              </a:rPr>
              <a:t> </a:t>
            </a:r>
            <a:r>
              <a:rPr lang="en-GB" sz="2000" dirty="0" err="1">
                <a:latin typeface="Kruti Dev 010" pitchFamily="2" charset="0"/>
              </a:rPr>
              <a:t>iM+us</a:t>
            </a:r>
            <a:r>
              <a:rPr lang="en-GB" sz="2000" dirty="0">
                <a:latin typeface="Kruti Dev 010" pitchFamily="2" charset="0"/>
              </a:rPr>
              <a:t> </a:t>
            </a:r>
            <a:r>
              <a:rPr lang="en-GB" sz="2000" dirty="0" err="1">
                <a:latin typeface="Kruti Dev 010" pitchFamily="2" charset="0"/>
              </a:rPr>
              <a:t>ij</a:t>
            </a:r>
            <a:r>
              <a:rPr lang="en-GB" sz="2000" dirty="0">
                <a:latin typeface="Kruti Dev 010" pitchFamily="2" charset="0"/>
              </a:rPr>
              <a:t> </a:t>
            </a:r>
            <a:r>
              <a:rPr lang="en-GB" sz="2000" dirty="0" err="1">
                <a:latin typeface="Kruti Dev 010" pitchFamily="2" charset="0"/>
              </a:rPr>
              <a:t>ykxrksa</a:t>
            </a:r>
            <a:r>
              <a:rPr lang="en-GB" sz="2000" dirty="0">
                <a:latin typeface="Kruti Dev 010" pitchFamily="2" charset="0"/>
              </a:rPr>
              <a:t> ds </a:t>
            </a:r>
            <a:r>
              <a:rPr lang="en-GB" sz="2000" dirty="0" err="1">
                <a:latin typeface="Kruti Dev 010" pitchFamily="2" charset="0"/>
              </a:rPr>
              <a:t>fy;s</a:t>
            </a:r>
            <a:r>
              <a:rPr lang="en-GB" sz="2000" dirty="0">
                <a:latin typeface="Kruti Dev 010" pitchFamily="2" charset="0"/>
              </a:rPr>
              <a:t> </a:t>
            </a:r>
            <a:r>
              <a:rPr lang="en-GB" sz="2000" dirty="0" err="1">
                <a:latin typeface="Kruti Dev 010" pitchFamily="2" charset="0"/>
              </a:rPr>
              <a:t>Hkqxrku</a:t>
            </a:r>
            <a:r>
              <a:rPr lang="en-GB" sz="2000" dirty="0">
                <a:latin typeface="Kruti Dev 010" pitchFamily="2" charset="0"/>
              </a:rPr>
              <a:t> </a:t>
            </a:r>
            <a:r>
              <a:rPr lang="en-GB" sz="2000" dirty="0" err="1">
                <a:latin typeface="Kruti Dev 010" pitchFamily="2" charset="0"/>
              </a:rPr>
              <a:t>ugha</a:t>
            </a:r>
            <a:r>
              <a:rPr lang="en-GB" sz="2000" dirty="0">
                <a:latin typeface="Kruti Dev 010" pitchFamily="2" charset="0"/>
              </a:rPr>
              <a:t> </a:t>
            </a:r>
            <a:r>
              <a:rPr lang="en-GB" sz="2000" dirty="0" err="1">
                <a:latin typeface="Kruti Dev 010" pitchFamily="2" charset="0"/>
              </a:rPr>
              <a:t>dj</a:t>
            </a:r>
            <a:r>
              <a:rPr lang="en-GB" sz="2000" dirty="0">
                <a:latin typeface="Kruti Dev 010" pitchFamily="2" charset="0"/>
              </a:rPr>
              <a:t> </a:t>
            </a:r>
            <a:r>
              <a:rPr lang="en-GB" sz="2000" dirty="0" err="1">
                <a:latin typeface="Kruti Dev 010" pitchFamily="2" charset="0"/>
              </a:rPr>
              <a:t>ik,xkA</a:t>
            </a:r>
            <a:r>
              <a:rPr lang="en-GB" sz="2000" dirty="0">
                <a:latin typeface="Kruti Dev 010" pitchFamily="2" charset="0"/>
              </a:rPr>
              <a:t> </a:t>
            </a:r>
          </a:p>
          <a:p>
            <a:pPr marL="200025" lvl="1" indent="-200025">
              <a:lnSpc>
                <a:spcPct val="110000"/>
              </a:lnSpc>
              <a:buFont typeface="Arial" charset="0"/>
              <a:buChar char="•"/>
              <a:defRPr/>
            </a:pPr>
            <a:r>
              <a:rPr lang="en-GB" sz="2400" dirty="0" err="1">
                <a:latin typeface="Kruti Dev 010" pitchFamily="2" charset="0"/>
              </a:rPr>
              <a:t>vR;f</a:t>
            </a:r>
            <a:r>
              <a:rPr lang="en-GB" sz="2400" dirty="0">
                <a:latin typeface="Kruti Dev 010" pitchFamily="2" charset="0"/>
              </a:rPr>
              <a:t>/</a:t>
            </a:r>
            <a:r>
              <a:rPr lang="en-GB" sz="2400" dirty="0" err="1">
                <a:latin typeface="Kruti Dev 010" pitchFamily="2" charset="0"/>
              </a:rPr>
              <a:t>kd</a:t>
            </a:r>
            <a:r>
              <a:rPr lang="en-GB" sz="2400" dirty="0">
                <a:latin typeface="Kruti Dev 010" pitchFamily="2" charset="0"/>
              </a:rPr>
              <a:t> </a:t>
            </a:r>
            <a:r>
              <a:rPr lang="en-GB" sz="2400" dirty="0" err="1">
                <a:latin typeface="Kruti Dev 010" pitchFamily="2" charset="0"/>
              </a:rPr>
              <a:t>udn</a:t>
            </a:r>
            <a:r>
              <a:rPr lang="en-GB" sz="2400" dirty="0">
                <a:latin typeface="Kruti Dev 010" pitchFamily="2" charset="0"/>
              </a:rPr>
              <a:t> </a:t>
            </a:r>
            <a:r>
              <a:rPr lang="en-GB" sz="2400" dirty="0" err="1">
                <a:latin typeface="Kruti Dev 010" pitchFamily="2" charset="0"/>
              </a:rPr>
              <a:t>Hkh</a:t>
            </a:r>
            <a:r>
              <a:rPr lang="en-GB" sz="2400" dirty="0">
                <a:latin typeface="Kruti Dev 010" pitchFamily="2" charset="0"/>
              </a:rPr>
              <a:t> ,d </a:t>
            </a:r>
            <a:r>
              <a:rPr lang="en-GB" sz="2400" dirty="0" err="1">
                <a:latin typeface="Kruti Dev 010" pitchFamily="2" charset="0"/>
              </a:rPr>
              <a:t>leL;k</a:t>
            </a:r>
            <a:r>
              <a:rPr lang="en-GB" sz="2400" dirty="0">
                <a:latin typeface="Kruti Dev 010" pitchFamily="2" charset="0"/>
              </a:rPr>
              <a:t> </a:t>
            </a:r>
            <a:r>
              <a:rPr lang="en-GB" sz="2400" dirty="0" err="1">
                <a:latin typeface="Kruti Dev 010" pitchFamily="2" charset="0"/>
              </a:rPr>
              <a:t>gksrh</a:t>
            </a:r>
            <a:r>
              <a:rPr lang="en-GB" sz="2400" dirty="0">
                <a:latin typeface="Kruti Dev 010" pitchFamily="2" charset="0"/>
              </a:rPr>
              <a:t> </a:t>
            </a:r>
            <a:r>
              <a:rPr lang="en-GB" sz="2400" dirty="0" err="1">
                <a:latin typeface="Kruti Dev 010" pitchFamily="2" charset="0"/>
              </a:rPr>
              <a:t>gS</a:t>
            </a:r>
            <a:r>
              <a:rPr lang="en-GB" sz="2400" dirty="0">
                <a:latin typeface="Kruti Dev 010" pitchFamily="2" charset="0"/>
              </a:rPr>
              <a:t>%</a:t>
            </a:r>
          </a:p>
          <a:p>
            <a:pPr marL="677863" lvl="2" indent="-361950">
              <a:lnSpc>
                <a:spcPct val="110000"/>
              </a:lnSpc>
              <a:buFont typeface="Arial" pitchFamily="34" charset="0"/>
              <a:buChar char="•"/>
              <a:defRPr/>
            </a:pPr>
            <a:r>
              <a:rPr lang="en-GB" sz="2000" dirty="0">
                <a:solidFill>
                  <a:prstClr val="black"/>
                </a:solidFill>
                <a:latin typeface="Kruti Dev 010" pitchFamily="2" charset="0"/>
              </a:rPr>
              <a:t>;</a:t>
            </a:r>
            <a:r>
              <a:rPr lang="en-GB" sz="2000" dirty="0" err="1">
                <a:solidFill>
                  <a:prstClr val="black"/>
                </a:solidFill>
                <a:latin typeface="Kruti Dev 010" pitchFamily="2" charset="0"/>
              </a:rPr>
              <a:t>fn</a:t>
            </a:r>
            <a:r>
              <a:rPr lang="en-GB" sz="2000" dirty="0">
                <a:solidFill>
                  <a:prstClr val="black"/>
                </a:solidFill>
                <a:latin typeface="Kruti Dev 010" pitchFamily="2" charset="0"/>
              </a:rPr>
              <a:t> </a:t>
            </a:r>
            <a:r>
              <a:rPr lang="en-GB" sz="2000" dirty="0" err="1">
                <a:solidFill>
                  <a:prstClr val="black"/>
                </a:solidFill>
                <a:latin typeface="Kruti Dev 010" pitchFamily="2" charset="0"/>
              </a:rPr>
              <a:t>O;kikj</a:t>
            </a:r>
            <a:r>
              <a:rPr lang="en-GB" sz="2000" dirty="0">
                <a:solidFill>
                  <a:prstClr val="black"/>
                </a:solidFill>
                <a:latin typeface="Kruti Dev 010" pitchFamily="2" charset="0"/>
              </a:rPr>
              <a:t> </a:t>
            </a:r>
            <a:r>
              <a:rPr lang="en-GB" sz="2000" dirty="0" err="1">
                <a:solidFill>
                  <a:prstClr val="black"/>
                </a:solidFill>
                <a:latin typeface="Kruti Dev 010" pitchFamily="2" charset="0"/>
              </a:rPr>
              <a:t>esa</a:t>
            </a:r>
            <a:r>
              <a:rPr lang="en-GB" sz="2000" dirty="0">
                <a:solidFill>
                  <a:prstClr val="black"/>
                </a:solidFill>
                <a:latin typeface="Kruti Dev 010" pitchFamily="2" charset="0"/>
              </a:rPr>
              <a:t> </a:t>
            </a:r>
            <a:r>
              <a:rPr lang="en-GB" sz="2000" dirty="0" err="1">
                <a:solidFill>
                  <a:prstClr val="black"/>
                </a:solidFill>
                <a:latin typeface="Kruti Dev 010" pitchFamily="2" charset="0"/>
              </a:rPr>
              <a:t>vR;f</a:t>
            </a:r>
            <a:r>
              <a:rPr lang="en-GB" sz="2000" dirty="0">
                <a:solidFill>
                  <a:prstClr val="black"/>
                </a:solidFill>
                <a:latin typeface="Kruti Dev 010" pitchFamily="2" charset="0"/>
              </a:rPr>
              <a:t>/</a:t>
            </a:r>
            <a:r>
              <a:rPr lang="en-GB" sz="2000" dirty="0" err="1">
                <a:solidFill>
                  <a:prstClr val="black"/>
                </a:solidFill>
                <a:latin typeface="Kruti Dev 010" pitchFamily="2" charset="0"/>
              </a:rPr>
              <a:t>kd</a:t>
            </a:r>
            <a:r>
              <a:rPr lang="en-GB" sz="2000" dirty="0">
                <a:solidFill>
                  <a:prstClr val="black"/>
                </a:solidFill>
                <a:latin typeface="Kruti Dev 010" pitchFamily="2" charset="0"/>
              </a:rPr>
              <a:t> </a:t>
            </a:r>
            <a:r>
              <a:rPr lang="en-GB" sz="2000" dirty="0" err="1">
                <a:solidFill>
                  <a:prstClr val="black"/>
                </a:solidFill>
                <a:latin typeface="Kruti Dev 010" pitchFamily="2" charset="0"/>
              </a:rPr>
              <a:t>udn</a:t>
            </a:r>
            <a:r>
              <a:rPr lang="en-GB" sz="2000" dirty="0">
                <a:solidFill>
                  <a:prstClr val="black"/>
                </a:solidFill>
                <a:latin typeface="Kruti Dev 010" pitchFamily="2" charset="0"/>
              </a:rPr>
              <a:t> </a:t>
            </a:r>
            <a:r>
              <a:rPr lang="en-GB" sz="2000" dirty="0" err="1">
                <a:solidFill>
                  <a:prstClr val="black"/>
                </a:solidFill>
                <a:latin typeface="Kruti Dev 010" pitchFamily="2" charset="0"/>
              </a:rPr>
              <a:t>gks</a:t>
            </a:r>
            <a:r>
              <a:rPr lang="en-GB" sz="2000" dirty="0">
                <a:solidFill>
                  <a:prstClr val="black"/>
                </a:solidFill>
                <a:latin typeface="Kruti Dev 010" pitchFamily="2" charset="0"/>
              </a:rPr>
              <a:t> </a:t>
            </a:r>
            <a:r>
              <a:rPr lang="en-GB" sz="2000" dirty="0" err="1">
                <a:solidFill>
                  <a:prstClr val="black"/>
                </a:solidFill>
                <a:latin typeface="Kruti Dev 010" pitchFamily="2" charset="0"/>
              </a:rPr>
              <a:t>tkrk</a:t>
            </a:r>
            <a:r>
              <a:rPr lang="en-GB" sz="2000" dirty="0">
                <a:solidFill>
                  <a:prstClr val="black"/>
                </a:solidFill>
                <a:latin typeface="Kruti Dev 010" pitchFamily="2" charset="0"/>
              </a:rPr>
              <a:t> </a:t>
            </a:r>
            <a:r>
              <a:rPr lang="en-GB" sz="2000" dirty="0" err="1">
                <a:solidFill>
                  <a:prstClr val="black"/>
                </a:solidFill>
                <a:latin typeface="Kruti Dev 010" pitchFamily="2" charset="0"/>
              </a:rPr>
              <a:t>gS</a:t>
            </a:r>
            <a:r>
              <a:rPr lang="en-GB" sz="2000" dirty="0">
                <a:solidFill>
                  <a:prstClr val="black"/>
                </a:solidFill>
                <a:latin typeface="Kruti Dev 010" pitchFamily="2" charset="0"/>
              </a:rPr>
              <a:t>] </a:t>
            </a:r>
            <a:r>
              <a:rPr lang="en-GB" sz="2000" dirty="0" err="1">
                <a:solidFill>
                  <a:prstClr val="black"/>
                </a:solidFill>
                <a:latin typeface="Kruti Dev 010" pitchFamily="2" charset="0"/>
              </a:rPr>
              <a:t>rks</a:t>
            </a:r>
            <a:r>
              <a:rPr lang="en-GB" sz="2000" dirty="0">
                <a:solidFill>
                  <a:prstClr val="black"/>
                </a:solidFill>
                <a:latin typeface="Kruti Dev 010" pitchFamily="2" charset="0"/>
              </a:rPr>
              <a:t> /</a:t>
            </a:r>
            <a:r>
              <a:rPr lang="en-GB" sz="2000" dirty="0" err="1">
                <a:solidFill>
                  <a:prstClr val="black"/>
                </a:solidFill>
                <a:latin typeface="Kruti Dev 010" pitchFamily="2" charset="0"/>
              </a:rPr>
              <a:t>ku</a:t>
            </a:r>
            <a:r>
              <a:rPr lang="en-GB" sz="2000" dirty="0">
                <a:solidFill>
                  <a:prstClr val="black"/>
                </a:solidFill>
                <a:latin typeface="Kruti Dev 010" pitchFamily="2" charset="0"/>
              </a:rPr>
              <a:t> </a:t>
            </a:r>
            <a:r>
              <a:rPr lang="en-GB" sz="2000" dirty="0" err="1">
                <a:solidFill>
                  <a:prstClr val="black"/>
                </a:solidFill>
                <a:latin typeface="Kruti Dev 010" pitchFamily="2" charset="0"/>
              </a:rPr>
              <a:t>csdkj</a:t>
            </a:r>
            <a:r>
              <a:rPr lang="en-GB" sz="2000" dirty="0">
                <a:solidFill>
                  <a:prstClr val="black"/>
                </a:solidFill>
                <a:latin typeface="Kruti Dev 010" pitchFamily="2" charset="0"/>
              </a:rPr>
              <a:t> </a:t>
            </a:r>
            <a:r>
              <a:rPr lang="en-GB" sz="2000" dirty="0" err="1">
                <a:solidFill>
                  <a:prstClr val="black"/>
                </a:solidFill>
                <a:latin typeface="Kruti Dev 010" pitchFamily="2" charset="0"/>
              </a:rPr>
              <a:t>iM+k</a:t>
            </a:r>
            <a:r>
              <a:rPr lang="en-GB" sz="2000" dirty="0">
                <a:solidFill>
                  <a:prstClr val="black"/>
                </a:solidFill>
                <a:latin typeface="Kruti Dev 010" pitchFamily="2" charset="0"/>
              </a:rPr>
              <a:t> </a:t>
            </a:r>
            <a:r>
              <a:rPr lang="en-GB" sz="2000" dirty="0" err="1">
                <a:solidFill>
                  <a:prstClr val="black"/>
                </a:solidFill>
                <a:latin typeface="Kruti Dev 010" pitchFamily="2" charset="0"/>
              </a:rPr>
              <a:t>jgrk</a:t>
            </a:r>
            <a:r>
              <a:rPr lang="en-GB" sz="2000" dirty="0">
                <a:solidFill>
                  <a:prstClr val="black"/>
                </a:solidFill>
                <a:latin typeface="Kruti Dev 010" pitchFamily="2" charset="0"/>
              </a:rPr>
              <a:t> </a:t>
            </a:r>
            <a:r>
              <a:rPr lang="en-GB" sz="2000" dirty="0" err="1">
                <a:solidFill>
                  <a:prstClr val="black"/>
                </a:solidFill>
                <a:latin typeface="Kruti Dev 010" pitchFamily="2" charset="0"/>
              </a:rPr>
              <a:t>gSA</a:t>
            </a:r>
            <a:r>
              <a:rPr lang="en-GB" sz="2000" dirty="0">
                <a:solidFill>
                  <a:prstClr val="black"/>
                </a:solidFill>
                <a:latin typeface="Kruti Dev 010" pitchFamily="2" charset="0"/>
              </a:rPr>
              <a:t> </a:t>
            </a:r>
          </a:p>
        </p:txBody>
      </p:sp>
      <p:sp>
        <p:nvSpPr>
          <p:cNvPr id="45062" name="Text Box 1"/>
          <p:cNvSpPr txBox="1">
            <a:spLocks noChangeArrowheads="1"/>
          </p:cNvSpPr>
          <p:nvPr/>
        </p:nvSpPr>
        <p:spPr bwMode="auto">
          <a:xfrm>
            <a:off x="472440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udn izca/ku	</a:t>
            </a:r>
          </a:p>
        </p:txBody>
      </p:sp>
      <p:sp>
        <p:nvSpPr>
          <p:cNvPr id="9" name="Rectangle 4"/>
          <p:cNvSpPr>
            <a:spLocks noChangeArrowheads="1"/>
          </p:cNvSpPr>
          <p:nvPr/>
        </p:nvSpPr>
        <p:spPr bwMode="auto">
          <a:xfrm>
            <a:off x="4770438" y="5562600"/>
            <a:ext cx="4038600" cy="1066800"/>
          </a:xfrm>
          <a:prstGeom prst="rect">
            <a:avLst/>
          </a:prstGeom>
          <a:solidFill>
            <a:srgbClr val="FFC000"/>
          </a:solidFill>
          <a:ln w="9525">
            <a:noFill/>
            <a:round/>
            <a:headEnd/>
            <a:tailEnd/>
          </a:ln>
        </p:spPr>
        <p:txBody>
          <a:bodyPr lIns="90000" tIns="46800" rIns="90000" bIns="46800" anchor="ctr"/>
          <a:lstStyle/>
          <a:p>
            <a:pPr marL="0" lvl="1" algn="ctr"/>
            <a:r>
              <a:rPr lang="hi-IN" b="1" dirty="0">
                <a:solidFill>
                  <a:prstClr val="black"/>
                </a:solidFill>
                <a:latin typeface="Kruti Dev 010" pitchFamily="2" charset="0"/>
              </a:rPr>
              <a:t>प्रश्न</a:t>
            </a:r>
            <a:r>
              <a:rPr lang="en-US" sz="2400" b="1" dirty="0">
                <a:solidFill>
                  <a:prstClr val="black"/>
                </a:solidFill>
                <a:latin typeface="Kruti Dev 010" pitchFamily="2" charset="0"/>
              </a:rPr>
              <a:t>% </a:t>
            </a:r>
            <a:r>
              <a:rPr lang="en-US" sz="2400" dirty="0" err="1">
                <a:solidFill>
                  <a:prstClr val="black"/>
                </a:solidFill>
                <a:latin typeface="Kruti Dev 010" pitchFamily="2" charset="0"/>
              </a:rPr>
              <a:t>D;k</a:t>
            </a:r>
            <a:r>
              <a:rPr lang="en-US" sz="2400" dirty="0">
                <a:solidFill>
                  <a:prstClr val="black"/>
                </a:solidFill>
                <a:latin typeface="Kruti Dev 010" pitchFamily="2" charset="0"/>
              </a:rPr>
              <a:t> </a:t>
            </a:r>
            <a:r>
              <a:rPr lang="en-US" sz="2400" dirty="0" err="1">
                <a:solidFill>
                  <a:prstClr val="black"/>
                </a:solidFill>
                <a:latin typeface="Kruti Dev 010" pitchFamily="2" charset="0"/>
              </a:rPr>
              <a:t>gksxk</a:t>
            </a:r>
            <a:r>
              <a:rPr lang="en-US" sz="2400" dirty="0">
                <a:solidFill>
                  <a:prstClr val="black"/>
                </a:solidFill>
                <a:latin typeface="Kruti Dev 010" pitchFamily="2" charset="0"/>
              </a:rPr>
              <a:t> </a:t>
            </a:r>
            <a:r>
              <a:rPr lang="en-US" sz="2400" dirty="0" err="1">
                <a:solidFill>
                  <a:prstClr val="black"/>
                </a:solidFill>
                <a:latin typeface="Kruti Dev 010" pitchFamily="2" charset="0"/>
              </a:rPr>
              <a:t>tc</a:t>
            </a:r>
            <a:r>
              <a:rPr lang="en-US" sz="2400" dirty="0">
                <a:solidFill>
                  <a:prstClr val="black"/>
                </a:solidFill>
                <a:latin typeface="Kruti Dev 010" pitchFamily="2" charset="0"/>
              </a:rPr>
              <a:t> </a:t>
            </a:r>
            <a:r>
              <a:rPr lang="en-US" sz="2400" dirty="0" err="1">
                <a:solidFill>
                  <a:prstClr val="black"/>
                </a:solidFill>
                <a:latin typeface="Kruti Dev 010" pitchFamily="2" charset="0"/>
              </a:rPr>
              <a:t>O;kikj</a:t>
            </a:r>
            <a:r>
              <a:rPr lang="en-US" sz="2400" dirty="0">
                <a:solidFill>
                  <a:prstClr val="black"/>
                </a:solidFill>
                <a:latin typeface="Kruti Dev 010" pitchFamily="2" charset="0"/>
              </a:rPr>
              <a:t> </a:t>
            </a:r>
            <a:r>
              <a:rPr lang="en-US" sz="2400" dirty="0" err="1">
                <a:solidFill>
                  <a:prstClr val="black"/>
                </a:solidFill>
                <a:latin typeface="Kruti Dev 010" pitchFamily="2" charset="0"/>
              </a:rPr>
              <a:t>esa</a:t>
            </a:r>
            <a:r>
              <a:rPr lang="en-US" sz="2400" dirty="0">
                <a:solidFill>
                  <a:prstClr val="black"/>
                </a:solidFill>
                <a:latin typeface="Kruti Dev 010" pitchFamily="2" charset="0"/>
              </a:rPr>
              <a:t> 1- </a:t>
            </a:r>
            <a:r>
              <a:rPr lang="en-US" sz="2400" dirty="0" err="1">
                <a:solidFill>
                  <a:prstClr val="black"/>
                </a:solidFill>
                <a:latin typeface="Kruti Dev 010" pitchFamily="2" charset="0"/>
              </a:rPr>
              <a:t>cgqr</a:t>
            </a:r>
            <a:r>
              <a:rPr lang="en-US" sz="2400" dirty="0">
                <a:solidFill>
                  <a:prstClr val="black"/>
                </a:solidFill>
                <a:latin typeface="Kruti Dev 010" pitchFamily="2" charset="0"/>
              </a:rPr>
              <a:t> de </a:t>
            </a:r>
            <a:r>
              <a:rPr lang="en-US" sz="2400" dirty="0" err="1">
                <a:solidFill>
                  <a:prstClr val="black"/>
                </a:solidFill>
                <a:latin typeface="Kruti Dev 010" pitchFamily="2" charset="0"/>
              </a:rPr>
              <a:t>udn</a:t>
            </a:r>
            <a:r>
              <a:rPr lang="en-US" sz="2400" dirty="0">
                <a:solidFill>
                  <a:prstClr val="black"/>
                </a:solidFill>
                <a:latin typeface="Kruti Dev 010" pitchFamily="2" charset="0"/>
              </a:rPr>
              <a:t> </a:t>
            </a:r>
            <a:r>
              <a:rPr lang="en-US" sz="2400" dirty="0" err="1">
                <a:solidFill>
                  <a:prstClr val="black"/>
                </a:solidFill>
                <a:latin typeface="Kruti Dev 010" pitchFamily="2" charset="0"/>
              </a:rPr>
              <a:t>gks</a:t>
            </a:r>
            <a:r>
              <a:rPr lang="en-US" sz="2400" dirty="0">
                <a:solidFill>
                  <a:prstClr val="black"/>
                </a:solidFill>
                <a:latin typeface="Kruti Dev 010" pitchFamily="2" charset="0"/>
              </a:rPr>
              <a:t> 2- </a:t>
            </a:r>
            <a:r>
              <a:rPr lang="en-US" sz="2400" dirty="0" err="1">
                <a:solidFill>
                  <a:prstClr val="black"/>
                </a:solidFill>
                <a:latin typeface="Kruti Dev 010" pitchFamily="2" charset="0"/>
              </a:rPr>
              <a:t>vR;kf</a:t>
            </a:r>
            <a:r>
              <a:rPr lang="en-US" sz="2400" dirty="0">
                <a:solidFill>
                  <a:prstClr val="black"/>
                </a:solidFill>
                <a:latin typeface="Kruti Dev 010" pitchFamily="2" charset="0"/>
              </a:rPr>
              <a:t>/</a:t>
            </a:r>
            <a:r>
              <a:rPr lang="en-US" sz="2400" dirty="0" err="1">
                <a:solidFill>
                  <a:prstClr val="black"/>
                </a:solidFill>
                <a:latin typeface="Kruti Dev 010" pitchFamily="2" charset="0"/>
              </a:rPr>
              <a:t>kd</a:t>
            </a:r>
            <a:r>
              <a:rPr lang="en-US" sz="2400" dirty="0">
                <a:solidFill>
                  <a:prstClr val="black"/>
                </a:solidFill>
                <a:latin typeface="Kruti Dev 010" pitchFamily="2" charset="0"/>
              </a:rPr>
              <a:t> </a:t>
            </a:r>
            <a:r>
              <a:rPr lang="en-US" sz="2400" dirty="0" err="1">
                <a:solidFill>
                  <a:prstClr val="black"/>
                </a:solidFill>
                <a:latin typeface="Kruti Dev 010" pitchFamily="2" charset="0"/>
              </a:rPr>
              <a:t>udn</a:t>
            </a:r>
            <a:r>
              <a:rPr lang="en-US" sz="2400" dirty="0">
                <a:solidFill>
                  <a:prstClr val="black"/>
                </a:solidFill>
                <a:latin typeface="Kruti Dev 010" pitchFamily="2" charset="0"/>
              </a:rPr>
              <a:t> </a:t>
            </a:r>
            <a:r>
              <a:rPr lang="en-US" sz="2400" dirty="0" err="1">
                <a:solidFill>
                  <a:prstClr val="black"/>
                </a:solidFill>
                <a:latin typeface="Kruti Dev 010" pitchFamily="2" charset="0"/>
              </a:rPr>
              <a:t>gks</a:t>
            </a:r>
            <a:r>
              <a:rPr lang="en-US" sz="2400" dirty="0">
                <a:solidFill>
                  <a:prstClr val="black"/>
                </a:solidFill>
                <a:latin typeface="Kruti Dev 010" pitchFamily="2" charset="0"/>
              </a:rPr>
              <a:t>\</a:t>
            </a:r>
            <a:endParaRPr lang="en-US" sz="2400" b="1" dirty="0">
              <a:solidFill>
                <a:prstClr val="black"/>
              </a:solidFill>
              <a:latin typeface="Kruti Dev 010" pitchFamily="2" charset="0"/>
            </a:endParaRPr>
          </a:p>
        </p:txBody>
      </p:sp>
    </p:spTree>
    <p:extLst>
      <p:ext uri="{BB962C8B-B14F-4D97-AF65-F5344CB8AC3E}">
        <p14:creationId xmlns:p14="http://schemas.microsoft.com/office/powerpoint/2010/main" val="1687250307"/>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229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5">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295">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2295">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7">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2295">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7">
                                            <p:txEl>
                                              <p:pRg st="4" end="4"/>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grpId="0" nodeType="clickEffect">
                                  <p:stCondLst>
                                    <p:cond delay="0"/>
                                  </p:stCondLst>
                                  <p:childTnLst>
                                    <p:set>
                                      <p:cBhvr>
                                        <p:cTn id="32" dur="1" fill="hold">
                                          <p:stCondLst>
                                            <p:cond delay="0"/>
                                          </p:stCondLst>
                                        </p:cTn>
                                        <p:tgtEl>
                                          <p:spTgt spid="6"/>
                                        </p:tgtEl>
                                        <p:attrNameLst>
                                          <p:attrName>style.visibility</p:attrName>
                                        </p:attrNameLst>
                                      </p:cBhvr>
                                      <p:to>
                                        <p:strVal val="visible"/>
                                      </p:to>
                                    </p:set>
                                  </p:childTnLst>
                                </p:cTn>
                              </p:par>
                              <p:par>
                                <p:cTn id="33" presetID="1" presetClass="entr" presetSubtype="0" fill="hold" grpId="0" nodeType="withEffect">
                                  <p:stCondLst>
                                    <p:cond delay="0"/>
                                  </p:stCondLst>
                                  <p:childTnLst>
                                    <p:set>
                                      <p:cBhvr>
                                        <p:cTn id="34"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9" grpId="0" animBg="1"/>
    </p:bldLst>
  </p:timing>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8"/>
          <p:cNvSpPr txBox="1">
            <a:spLocks noChangeArrowheads="1"/>
          </p:cNvSpPr>
          <p:nvPr/>
        </p:nvSpPr>
        <p:spPr bwMode="auto">
          <a:xfrm>
            <a:off x="261938" y="1143000"/>
            <a:ext cx="4105275" cy="860425"/>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a:solidFill>
                  <a:srgbClr val="000000"/>
                </a:solidFill>
              </a:rPr>
              <a:t>Businesses can ensure there is adequate cash by :</a:t>
            </a:r>
          </a:p>
        </p:txBody>
      </p:sp>
      <p:sp>
        <p:nvSpPr>
          <p:cNvPr id="9" name="Rounded Rectangle 8"/>
          <p:cNvSpPr/>
          <p:nvPr/>
        </p:nvSpPr>
        <p:spPr bwMode="auto">
          <a:xfrm>
            <a:off x="214313" y="2214563"/>
            <a:ext cx="4152900" cy="3879850"/>
          </a:xfrm>
          <a:prstGeom prst="roundRect">
            <a:avLst/>
          </a:prstGeom>
          <a:solidFill>
            <a:srgbClr val="CCFF99"/>
          </a:solidFill>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324000" indent="-324000">
              <a:lnSpc>
                <a:spcPct val="140000"/>
              </a:lnSpc>
              <a:spcBef>
                <a:spcPts val="0"/>
              </a:spcBef>
              <a:spcAft>
                <a:spcPts val="0"/>
              </a:spcAft>
              <a:buFont typeface="+mj-lt"/>
              <a:buAutoNum type="arabicPeriod"/>
              <a:defRPr/>
            </a:pPr>
            <a:r>
              <a:rPr lang="en-IN" sz="2000" dirty="0">
                <a:solidFill>
                  <a:prstClr val="black"/>
                </a:solidFill>
              </a:rPr>
              <a:t>Giving less credit to customers</a:t>
            </a:r>
          </a:p>
          <a:p>
            <a:pPr marL="324000" indent="-324000">
              <a:lnSpc>
                <a:spcPct val="140000"/>
              </a:lnSpc>
              <a:spcBef>
                <a:spcPts val="0"/>
              </a:spcBef>
              <a:spcAft>
                <a:spcPts val="0"/>
              </a:spcAft>
              <a:buFont typeface="+mj-lt"/>
              <a:buAutoNum type="arabicPeriod"/>
              <a:defRPr/>
            </a:pPr>
            <a:r>
              <a:rPr lang="en-IN" sz="2000" dirty="0">
                <a:solidFill>
                  <a:prstClr val="black"/>
                </a:solidFill>
              </a:rPr>
              <a:t>Encouraging advance payments</a:t>
            </a:r>
          </a:p>
          <a:p>
            <a:pPr marL="324000" indent="-324000">
              <a:lnSpc>
                <a:spcPct val="140000"/>
              </a:lnSpc>
              <a:spcBef>
                <a:spcPts val="0"/>
              </a:spcBef>
              <a:spcAft>
                <a:spcPts val="0"/>
              </a:spcAft>
              <a:buFont typeface="+mj-lt"/>
              <a:buAutoNum type="arabicPeriod"/>
              <a:defRPr/>
            </a:pPr>
            <a:r>
              <a:rPr lang="en-IN" sz="2000" dirty="0">
                <a:solidFill>
                  <a:prstClr val="black"/>
                </a:solidFill>
              </a:rPr>
              <a:t>Ensuring that collections against Accounts Receivables (AR) are prompt</a:t>
            </a:r>
          </a:p>
          <a:p>
            <a:pPr marL="324000" indent="-324000">
              <a:lnSpc>
                <a:spcPct val="140000"/>
              </a:lnSpc>
              <a:spcBef>
                <a:spcPts val="0"/>
              </a:spcBef>
              <a:spcAft>
                <a:spcPts val="0"/>
              </a:spcAft>
              <a:buFont typeface="+mj-lt"/>
              <a:buAutoNum type="arabicPeriod"/>
              <a:defRPr/>
            </a:pPr>
            <a:r>
              <a:rPr lang="en-IN" sz="2000" dirty="0">
                <a:solidFill>
                  <a:prstClr val="black"/>
                </a:solidFill>
              </a:rPr>
              <a:t>Ensuring that revenues are generated continuously and uniformly rather than periodically or unevenly</a:t>
            </a:r>
            <a:endParaRPr lang="en-IN" sz="2000" dirty="0">
              <a:solidFill>
                <a:prstClr val="white"/>
              </a:solidFill>
            </a:endParaRPr>
          </a:p>
        </p:txBody>
      </p:sp>
      <p:sp>
        <p:nvSpPr>
          <p:cNvPr id="6"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ADFF25D2-D9DE-4B91-90C9-828E8BDC841B}" type="slidenum">
              <a:rPr lang="en-US" sz="1600" b="1" smtClean="0">
                <a:solidFill>
                  <a:prstClr val="black"/>
                </a:solidFill>
              </a:rPr>
              <a:pPr algn="ctr">
                <a:defRPr/>
              </a:pPr>
              <a:t>73</a:t>
            </a:fld>
            <a:endParaRPr lang="en-US" sz="1600" b="1" dirty="0">
              <a:solidFill>
                <a:prstClr val="black"/>
              </a:solidFill>
            </a:endParaRPr>
          </a:p>
        </p:txBody>
      </p:sp>
      <p:sp>
        <p:nvSpPr>
          <p:cNvPr id="47109"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Cash management</a:t>
            </a:r>
          </a:p>
        </p:txBody>
      </p:sp>
      <p:sp>
        <p:nvSpPr>
          <p:cNvPr id="11" name="TextBox 8"/>
          <p:cNvSpPr txBox="1">
            <a:spLocks noChangeArrowheads="1"/>
          </p:cNvSpPr>
          <p:nvPr/>
        </p:nvSpPr>
        <p:spPr bwMode="auto">
          <a:xfrm>
            <a:off x="4810125" y="1143000"/>
            <a:ext cx="4105275" cy="860425"/>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err="1">
                <a:solidFill>
                  <a:srgbClr val="000000"/>
                </a:solidFill>
                <a:latin typeface="Kruti Dev 010" pitchFamily="2" charset="0"/>
              </a:rPr>
              <a:t>O;kikj</a:t>
            </a:r>
            <a:r>
              <a:rPr lang="en-GB" sz="2200" dirty="0">
                <a:solidFill>
                  <a:srgbClr val="000000"/>
                </a:solidFill>
                <a:latin typeface="Kruti Dev 010" pitchFamily="2" charset="0"/>
              </a:rPr>
              <a:t> </a:t>
            </a:r>
            <a:r>
              <a:rPr lang="en-GB" sz="2200" dirty="0" err="1">
                <a:solidFill>
                  <a:srgbClr val="000000"/>
                </a:solidFill>
                <a:latin typeface="Kruti Dev 010" pitchFamily="2" charset="0"/>
              </a:rPr>
              <a:t>fuEu</a:t>
            </a:r>
            <a:r>
              <a:rPr lang="en-GB" sz="2200" dirty="0">
                <a:solidFill>
                  <a:srgbClr val="000000"/>
                </a:solidFill>
                <a:latin typeface="Kruti Dev 010" pitchFamily="2" charset="0"/>
              </a:rPr>
              <a:t> </a:t>
            </a:r>
            <a:r>
              <a:rPr lang="en-GB" sz="2200" dirty="0" err="1">
                <a:solidFill>
                  <a:srgbClr val="000000"/>
                </a:solidFill>
                <a:latin typeface="Kruti Dev 010" pitchFamily="2" charset="0"/>
              </a:rPr>
              <a:t>mik;ksa</a:t>
            </a:r>
            <a:r>
              <a:rPr lang="en-GB" sz="2200" dirty="0">
                <a:solidFill>
                  <a:srgbClr val="000000"/>
                </a:solidFill>
                <a:latin typeface="Kruti Dev 010" pitchFamily="2" charset="0"/>
              </a:rPr>
              <a:t> ls </a:t>
            </a:r>
            <a:r>
              <a:rPr lang="hi-IN" sz="1600" dirty="0">
                <a:solidFill>
                  <a:srgbClr val="000000"/>
                </a:solidFill>
                <a:latin typeface="Kruti Dev 010" pitchFamily="2" charset="0"/>
              </a:rPr>
              <a:t>सुनिश्चित</a:t>
            </a:r>
            <a:r>
              <a:rPr lang="en-GB" sz="2200" dirty="0">
                <a:solidFill>
                  <a:srgbClr val="000000"/>
                </a:solidFill>
                <a:latin typeface="Kruti Dev 010" pitchFamily="2" charset="0"/>
              </a:rPr>
              <a:t> </a:t>
            </a:r>
            <a:r>
              <a:rPr lang="en-GB" sz="2200" dirty="0" err="1">
                <a:solidFill>
                  <a:srgbClr val="000000"/>
                </a:solidFill>
                <a:latin typeface="Kruti Dev 010" pitchFamily="2" charset="0"/>
              </a:rPr>
              <a:t>dj</a:t>
            </a:r>
            <a:r>
              <a:rPr lang="en-GB" sz="2200" dirty="0">
                <a:solidFill>
                  <a:srgbClr val="000000"/>
                </a:solidFill>
                <a:latin typeface="Kruti Dev 010" pitchFamily="2" charset="0"/>
              </a:rPr>
              <a:t> </a:t>
            </a:r>
            <a:r>
              <a:rPr lang="en-GB" sz="2200" dirty="0" err="1">
                <a:solidFill>
                  <a:srgbClr val="000000"/>
                </a:solidFill>
                <a:latin typeface="Kruti Dev 010" pitchFamily="2" charset="0"/>
              </a:rPr>
              <a:t>ldrs</a:t>
            </a:r>
            <a:r>
              <a:rPr lang="en-GB" sz="2200" dirty="0">
                <a:solidFill>
                  <a:srgbClr val="000000"/>
                </a:solidFill>
                <a:latin typeface="Kruti Dev 010" pitchFamily="2" charset="0"/>
              </a:rPr>
              <a:t> </a:t>
            </a:r>
            <a:r>
              <a:rPr lang="en-GB" sz="2200" dirty="0" err="1">
                <a:solidFill>
                  <a:srgbClr val="000000"/>
                </a:solidFill>
                <a:latin typeface="Kruti Dev 010" pitchFamily="2" charset="0"/>
              </a:rPr>
              <a:t>gSa</a:t>
            </a:r>
            <a:r>
              <a:rPr lang="en-GB" sz="2200" dirty="0">
                <a:solidFill>
                  <a:srgbClr val="000000"/>
                </a:solidFill>
                <a:latin typeface="Kruti Dev 010" pitchFamily="2" charset="0"/>
              </a:rPr>
              <a:t> </a:t>
            </a:r>
            <a:r>
              <a:rPr lang="en-GB" sz="2200" dirty="0" err="1">
                <a:solidFill>
                  <a:srgbClr val="000000"/>
                </a:solidFill>
                <a:latin typeface="Kruti Dev 010" pitchFamily="2" charset="0"/>
              </a:rPr>
              <a:t>fd</a:t>
            </a:r>
            <a:r>
              <a:rPr lang="en-GB" sz="2200" dirty="0">
                <a:solidFill>
                  <a:srgbClr val="000000"/>
                </a:solidFill>
                <a:latin typeface="Kruti Dev 010" pitchFamily="2" charset="0"/>
              </a:rPr>
              <a:t> muds </a:t>
            </a:r>
            <a:r>
              <a:rPr lang="en-GB" sz="2200" dirty="0" err="1">
                <a:solidFill>
                  <a:srgbClr val="000000"/>
                </a:solidFill>
                <a:latin typeface="Kruti Dev 010" pitchFamily="2" charset="0"/>
              </a:rPr>
              <a:t>ikl</a:t>
            </a:r>
            <a:r>
              <a:rPr lang="en-GB" sz="2200" dirty="0">
                <a:solidFill>
                  <a:srgbClr val="000000"/>
                </a:solidFill>
                <a:latin typeface="Kruti Dev 010" pitchFamily="2" charset="0"/>
              </a:rPr>
              <a:t> </a:t>
            </a:r>
            <a:r>
              <a:rPr lang="en-GB" sz="2200" dirty="0" err="1">
                <a:solidFill>
                  <a:srgbClr val="000000"/>
                </a:solidFill>
                <a:latin typeface="Kruti Dev 010" pitchFamily="2" charset="0"/>
              </a:rPr>
              <a:t>i;kZIr</a:t>
            </a:r>
            <a:r>
              <a:rPr lang="en-GB" sz="2200" dirty="0">
                <a:solidFill>
                  <a:srgbClr val="000000"/>
                </a:solidFill>
                <a:latin typeface="Kruti Dev 010" pitchFamily="2" charset="0"/>
              </a:rPr>
              <a:t> </a:t>
            </a:r>
            <a:r>
              <a:rPr lang="en-GB" sz="2200" dirty="0" err="1">
                <a:solidFill>
                  <a:srgbClr val="000000"/>
                </a:solidFill>
                <a:latin typeface="Kruti Dev 010" pitchFamily="2" charset="0"/>
              </a:rPr>
              <a:t>udn</a:t>
            </a:r>
            <a:r>
              <a:rPr lang="en-GB" sz="2200" dirty="0">
                <a:solidFill>
                  <a:srgbClr val="000000"/>
                </a:solidFill>
                <a:latin typeface="Kruti Dev 010" pitchFamily="2" charset="0"/>
              </a:rPr>
              <a:t> </a:t>
            </a:r>
            <a:r>
              <a:rPr lang="en-GB" sz="2200" dirty="0" err="1">
                <a:solidFill>
                  <a:srgbClr val="000000"/>
                </a:solidFill>
                <a:latin typeface="Kruti Dev 010" pitchFamily="2" charset="0"/>
              </a:rPr>
              <a:t>jgs</a:t>
            </a:r>
            <a:r>
              <a:rPr lang="en-GB" sz="2200" dirty="0">
                <a:solidFill>
                  <a:srgbClr val="000000"/>
                </a:solidFill>
                <a:latin typeface="Kruti Dev 010" pitchFamily="2" charset="0"/>
              </a:rPr>
              <a:t>%</a:t>
            </a:r>
          </a:p>
        </p:txBody>
      </p:sp>
      <p:sp>
        <p:nvSpPr>
          <p:cNvPr id="12" name="Rounded Rectangle 11"/>
          <p:cNvSpPr/>
          <p:nvPr/>
        </p:nvSpPr>
        <p:spPr bwMode="auto">
          <a:xfrm>
            <a:off x="4762500" y="2214563"/>
            <a:ext cx="4152900" cy="3879850"/>
          </a:xfrm>
          <a:prstGeom prst="roundRect">
            <a:avLst/>
          </a:prstGeom>
          <a:solidFill>
            <a:srgbClr val="CCFF99"/>
          </a:solidFill>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nSpc>
                <a:spcPct val="110000"/>
              </a:lnSpc>
              <a:spcBef>
                <a:spcPts val="0"/>
              </a:spcBef>
              <a:spcAft>
                <a:spcPts val="0"/>
              </a:spcAft>
              <a:defRPr/>
            </a:pPr>
            <a:r>
              <a:rPr lang="en-US" sz="2400" dirty="0">
                <a:solidFill>
                  <a:prstClr val="black"/>
                </a:solidFill>
                <a:latin typeface="Kruti Dev 010" pitchFamily="2" charset="0"/>
              </a:rPr>
              <a:t>1- </a:t>
            </a:r>
            <a:r>
              <a:rPr lang="en-US" sz="2400" dirty="0" err="1">
                <a:solidFill>
                  <a:prstClr val="black"/>
                </a:solidFill>
                <a:latin typeface="Kruti Dev 010" pitchFamily="2" charset="0"/>
              </a:rPr>
              <a:t>miHkksDrkvksa</a:t>
            </a:r>
            <a:r>
              <a:rPr lang="en-US" sz="2400" dirty="0">
                <a:solidFill>
                  <a:prstClr val="black"/>
                </a:solidFill>
                <a:latin typeface="Kruti Dev 010" pitchFamily="2" charset="0"/>
              </a:rPr>
              <a:t> </a:t>
            </a:r>
            <a:r>
              <a:rPr lang="en-US" sz="2400" dirty="0" err="1">
                <a:solidFill>
                  <a:prstClr val="black"/>
                </a:solidFill>
                <a:latin typeface="Kruti Dev 010" pitchFamily="2" charset="0"/>
              </a:rPr>
              <a:t>dks</a:t>
            </a:r>
            <a:r>
              <a:rPr lang="en-US" sz="2400" dirty="0">
                <a:solidFill>
                  <a:prstClr val="black"/>
                </a:solidFill>
                <a:latin typeface="Kruti Dev 010" pitchFamily="2" charset="0"/>
              </a:rPr>
              <a:t> de _.k </a:t>
            </a:r>
            <a:r>
              <a:rPr lang="en-US" sz="2400" dirty="0" err="1">
                <a:solidFill>
                  <a:prstClr val="black"/>
                </a:solidFill>
                <a:latin typeface="Kruti Dev 010" pitchFamily="2" charset="0"/>
              </a:rPr>
              <a:t>nsdjA</a:t>
            </a:r>
            <a:r>
              <a:rPr lang="en-US" sz="2400" dirty="0">
                <a:solidFill>
                  <a:prstClr val="black"/>
                </a:solidFill>
                <a:latin typeface="Kruti Dev 010" pitchFamily="2" charset="0"/>
              </a:rPr>
              <a:t> </a:t>
            </a:r>
          </a:p>
          <a:p>
            <a:pPr>
              <a:lnSpc>
                <a:spcPct val="110000"/>
              </a:lnSpc>
              <a:spcBef>
                <a:spcPts val="0"/>
              </a:spcBef>
              <a:spcAft>
                <a:spcPts val="0"/>
              </a:spcAft>
              <a:defRPr/>
            </a:pPr>
            <a:r>
              <a:rPr lang="en-US" sz="2400" dirty="0">
                <a:solidFill>
                  <a:prstClr val="black"/>
                </a:solidFill>
                <a:latin typeface="Kruti Dev 010" pitchFamily="2" charset="0"/>
              </a:rPr>
              <a:t>2- </a:t>
            </a:r>
            <a:r>
              <a:rPr lang="en-US" sz="2400" dirty="0" err="1">
                <a:solidFill>
                  <a:prstClr val="black"/>
                </a:solidFill>
                <a:latin typeface="Kruti Dev 010" pitchFamily="2" charset="0"/>
              </a:rPr>
              <a:t>vfxze</a:t>
            </a:r>
            <a:r>
              <a:rPr lang="en-US" sz="2400" dirty="0">
                <a:solidFill>
                  <a:prstClr val="black"/>
                </a:solidFill>
                <a:latin typeface="Kruti Dev 010" pitchFamily="2" charset="0"/>
              </a:rPr>
              <a:t> </a:t>
            </a:r>
            <a:r>
              <a:rPr lang="en-US" sz="2400" dirty="0" err="1">
                <a:solidFill>
                  <a:prstClr val="black"/>
                </a:solidFill>
                <a:latin typeface="Kruti Dev 010" pitchFamily="2" charset="0"/>
              </a:rPr>
              <a:t>Hkqxrku</a:t>
            </a:r>
            <a:r>
              <a:rPr lang="en-US" sz="2400" dirty="0">
                <a:solidFill>
                  <a:prstClr val="black"/>
                </a:solidFill>
                <a:latin typeface="Kruti Dev 010" pitchFamily="2" charset="0"/>
              </a:rPr>
              <a:t> </a:t>
            </a:r>
            <a:r>
              <a:rPr lang="en-US" sz="2400" dirty="0" err="1">
                <a:solidFill>
                  <a:prstClr val="black"/>
                </a:solidFill>
                <a:latin typeface="Kruti Dev 010" pitchFamily="2" charset="0"/>
              </a:rPr>
              <a:t>dks</a:t>
            </a:r>
            <a:r>
              <a:rPr lang="en-US" sz="2400" dirty="0">
                <a:solidFill>
                  <a:prstClr val="black"/>
                </a:solidFill>
                <a:latin typeface="Kruti Dev 010" pitchFamily="2" charset="0"/>
              </a:rPr>
              <a:t> </a:t>
            </a:r>
            <a:r>
              <a:rPr lang="en-US" sz="2400" dirty="0" err="1">
                <a:solidFill>
                  <a:prstClr val="black"/>
                </a:solidFill>
                <a:latin typeface="Kruti Dev 010" pitchFamily="2" charset="0"/>
              </a:rPr>
              <a:t>izksRlkfgr</a:t>
            </a:r>
            <a:r>
              <a:rPr lang="en-US" sz="2400" dirty="0">
                <a:solidFill>
                  <a:prstClr val="black"/>
                </a:solidFill>
                <a:latin typeface="Kruti Dev 010" pitchFamily="2" charset="0"/>
              </a:rPr>
              <a:t> </a:t>
            </a:r>
            <a:r>
              <a:rPr lang="en-US" sz="2400" dirty="0" err="1">
                <a:solidFill>
                  <a:prstClr val="black"/>
                </a:solidFill>
                <a:latin typeface="Kruti Dev 010" pitchFamily="2" charset="0"/>
              </a:rPr>
              <a:t>djdsA</a:t>
            </a:r>
            <a:endParaRPr lang="en-US" sz="2400" dirty="0">
              <a:solidFill>
                <a:prstClr val="black"/>
              </a:solidFill>
              <a:latin typeface="Kruti Dev 010" pitchFamily="2" charset="0"/>
            </a:endParaRPr>
          </a:p>
          <a:p>
            <a:pPr>
              <a:lnSpc>
                <a:spcPct val="110000"/>
              </a:lnSpc>
              <a:spcBef>
                <a:spcPts val="0"/>
              </a:spcBef>
              <a:spcAft>
                <a:spcPts val="0"/>
              </a:spcAft>
              <a:defRPr/>
            </a:pPr>
            <a:r>
              <a:rPr lang="en-US" sz="2400" dirty="0">
                <a:solidFill>
                  <a:prstClr val="black"/>
                </a:solidFill>
                <a:latin typeface="Kruti Dev 010" pitchFamily="2" charset="0"/>
              </a:rPr>
              <a:t>3- </a:t>
            </a:r>
            <a:r>
              <a:rPr lang="en-US" sz="2400" dirty="0" err="1">
                <a:solidFill>
                  <a:prstClr val="black"/>
                </a:solidFill>
                <a:latin typeface="Kruti Dev 010" pitchFamily="2" charset="0"/>
              </a:rPr>
              <a:t>ysunkjh</a:t>
            </a:r>
            <a:r>
              <a:rPr lang="en-US" sz="2400" dirty="0">
                <a:solidFill>
                  <a:prstClr val="black"/>
                </a:solidFill>
                <a:latin typeface="Kruti Dev 010" pitchFamily="2" charset="0"/>
              </a:rPr>
              <a:t> [</a:t>
            </a:r>
            <a:r>
              <a:rPr lang="en-US" sz="2400" dirty="0" err="1">
                <a:solidFill>
                  <a:prstClr val="black"/>
                </a:solidFill>
                <a:latin typeface="Kruti Dev 010" pitchFamily="2" charset="0"/>
              </a:rPr>
              <a:t>kkrksa</a:t>
            </a:r>
            <a:r>
              <a:rPr lang="en-US" sz="2400" dirty="0">
                <a:solidFill>
                  <a:prstClr val="black"/>
                </a:solidFill>
                <a:latin typeface="Kruti Dev 010" pitchFamily="2" charset="0"/>
              </a:rPr>
              <a:t> dh </a:t>
            </a:r>
            <a:r>
              <a:rPr lang="en-US" sz="2400" dirty="0" err="1">
                <a:solidFill>
                  <a:prstClr val="black"/>
                </a:solidFill>
                <a:latin typeface="Kruti Dev 010" pitchFamily="2" charset="0"/>
              </a:rPr>
              <a:t>rsth</a:t>
            </a:r>
            <a:r>
              <a:rPr lang="en-US" sz="2400" dirty="0">
                <a:solidFill>
                  <a:prstClr val="black"/>
                </a:solidFill>
                <a:latin typeface="Kruti Dev 010" pitchFamily="2" charset="0"/>
              </a:rPr>
              <a:t> </a:t>
            </a:r>
            <a:r>
              <a:rPr lang="en-US" sz="2400" dirty="0" err="1">
                <a:solidFill>
                  <a:prstClr val="black"/>
                </a:solidFill>
                <a:latin typeface="Kruti Dev 010" pitchFamily="2" charset="0"/>
              </a:rPr>
              <a:t>ls</a:t>
            </a:r>
            <a:r>
              <a:rPr lang="en-US" sz="2400" dirty="0">
                <a:solidFill>
                  <a:prstClr val="black"/>
                </a:solidFill>
                <a:latin typeface="Kruti Dev 010" pitchFamily="2" charset="0"/>
              </a:rPr>
              <a:t> </a:t>
            </a:r>
            <a:r>
              <a:rPr lang="en-US" sz="2400" dirty="0" err="1">
                <a:solidFill>
                  <a:prstClr val="black"/>
                </a:solidFill>
                <a:latin typeface="Kruti Dev 010" pitchFamily="2" charset="0"/>
              </a:rPr>
              <a:t>olwyh</a:t>
            </a:r>
            <a:r>
              <a:rPr lang="en-US" sz="2400" dirty="0">
                <a:solidFill>
                  <a:prstClr val="black"/>
                </a:solidFill>
                <a:latin typeface="Kruti Dev 010" pitchFamily="2" charset="0"/>
              </a:rPr>
              <a:t> </a:t>
            </a:r>
            <a:r>
              <a:rPr lang="en-US" sz="2400" dirty="0" err="1">
                <a:solidFill>
                  <a:prstClr val="black"/>
                </a:solidFill>
                <a:latin typeface="Kruti Dev 010" pitchFamily="2" charset="0"/>
              </a:rPr>
              <a:t>djdsA</a:t>
            </a:r>
            <a:r>
              <a:rPr lang="en-US" sz="2400" dirty="0">
                <a:solidFill>
                  <a:prstClr val="black"/>
                </a:solidFill>
                <a:latin typeface="Kruti Dev 010" pitchFamily="2" charset="0"/>
              </a:rPr>
              <a:t> </a:t>
            </a:r>
          </a:p>
          <a:p>
            <a:pPr>
              <a:lnSpc>
                <a:spcPct val="110000"/>
              </a:lnSpc>
              <a:spcBef>
                <a:spcPts val="0"/>
              </a:spcBef>
              <a:spcAft>
                <a:spcPts val="0"/>
              </a:spcAft>
              <a:defRPr/>
            </a:pPr>
            <a:r>
              <a:rPr lang="en-US" sz="2400" dirty="0">
                <a:solidFill>
                  <a:prstClr val="black"/>
                </a:solidFill>
                <a:latin typeface="Kruti Dev 010" pitchFamily="2" charset="0"/>
              </a:rPr>
              <a:t>1- ;g </a:t>
            </a:r>
            <a:r>
              <a:rPr lang="hi-IN" sz="1600" dirty="0">
                <a:solidFill>
                  <a:srgbClr val="000000"/>
                </a:solidFill>
                <a:latin typeface="Kruti Dev 010" pitchFamily="2" charset="0"/>
              </a:rPr>
              <a:t>सुनिश्चित</a:t>
            </a:r>
            <a:r>
              <a:rPr lang="en-US" sz="2400" dirty="0">
                <a:solidFill>
                  <a:prstClr val="black"/>
                </a:solidFill>
                <a:latin typeface="Kruti Dev 010" pitchFamily="2" charset="0"/>
              </a:rPr>
              <a:t> </a:t>
            </a:r>
            <a:r>
              <a:rPr lang="en-US" sz="2400" dirty="0" err="1">
                <a:solidFill>
                  <a:prstClr val="black"/>
                </a:solidFill>
                <a:latin typeface="Kruti Dev 010" pitchFamily="2" charset="0"/>
              </a:rPr>
              <a:t>djrs</a:t>
            </a:r>
            <a:r>
              <a:rPr lang="en-US" sz="2400" dirty="0">
                <a:solidFill>
                  <a:prstClr val="black"/>
                </a:solidFill>
                <a:latin typeface="Kruti Dev 010" pitchFamily="2" charset="0"/>
              </a:rPr>
              <a:t> </a:t>
            </a:r>
            <a:r>
              <a:rPr lang="en-US" sz="2400" dirty="0" err="1">
                <a:solidFill>
                  <a:prstClr val="black"/>
                </a:solidFill>
                <a:latin typeface="Kruti Dev 010" pitchFamily="2" charset="0"/>
              </a:rPr>
              <a:t>gq</a:t>
            </a:r>
            <a:r>
              <a:rPr lang="en-US" sz="2400" dirty="0">
                <a:solidFill>
                  <a:prstClr val="black"/>
                </a:solidFill>
                <a:latin typeface="Kruti Dev 010" pitchFamily="2" charset="0"/>
              </a:rPr>
              <a:t>, </a:t>
            </a:r>
            <a:r>
              <a:rPr lang="en-US" sz="2400" dirty="0" err="1">
                <a:solidFill>
                  <a:prstClr val="black"/>
                </a:solidFill>
                <a:latin typeface="Kruti Dev 010" pitchFamily="2" charset="0"/>
              </a:rPr>
              <a:t>fd</a:t>
            </a:r>
            <a:r>
              <a:rPr lang="en-US" sz="2400" dirty="0">
                <a:solidFill>
                  <a:prstClr val="black"/>
                </a:solidFill>
                <a:latin typeface="Kruti Dev 010" pitchFamily="2" charset="0"/>
              </a:rPr>
              <a:t> </a:t>
            </a:r>
            <a:r>
              <a:rPr lang="en-US" sz="2400" dirty="0" err="1">
                <a:solidFill>
                  <a:prstClr val="black"/>
                </a:solidFill>
                <a:latin typeface="Kruti Dev 010" pitchFamily="2" charset="0"/>
              </a:rPr>
              <a:t>fjosU;q</a:t>
            </a:r>
            <a:r>
              <a:rPr lang="en-US" sz="2400" dirty="0">
                <a:solidFill>
                  <a:prstClr val="black"/>
                </a:solidFill>
                <a:latin typeface="Kruti Dev 010" pitchFamily="2" charset="0"/>
              </a:rPr>
              <a:t> </a:t>
            </a:r>
            <a:r>
              <a:rPr lang="en-US" sz="2400" dirty="0" err="1">
                <a:solidFill>
                  <a:prstClr val="black"/>
                </a:solidFill>
                <a:latin typeface="Kruti Dev 010" pitchFamily="2" charset="0"/>
              </a:rPr>
              <a:t>fujarj</a:t>
            </a:r>
            <a:r>
              <a:rPr lang="en-US" sz="2400" dirty="0">
                <a:solidFill>
                  <a:prstClr val="black"/>
                </a:solidFill>
                <a:latin typeface="Kruti Dev 010" pitchFamily="2" charset="0"/>
              </a:rPr>
              <a:t> </a:t>
            </a:r>
            <a:r>
              <a:rPr lang="en-US" sz="2400" dirty="0" err="1">
                <a:solidFill>
                  <a:prstClr val="black"/>
                </a:solidFill>
                <a:latin typeface="Kruti Dev 010" pitchFamily="2" charset="0"/>
              </a:rPr>
              <a:t>rFkk</a:t>
            </a:r>
            <a:r>
              <a:rPr lang="en-US" sz="2400" dirty="0">
                <a:solidFill>
                  <a:prstClr val="black"/>
                </a:solidFill>
                <a:latin typeface="Kruti Dev 010" pitchFamily="2" charset="0"/>
              </a:rPr>
              <a:t> ,d </a:t>
            </a:r>
            <a:r>
              <a:rPr lang="en-US" sz="2400" dirty="0" err="1">
                <a:solidFill>
                  <a:prstClr val="black"/>
                </a:solidFill>
                <a:latin typeface="Kruti Dev 010" pitchFamily="2" charset="0"/>
              </a:rPr>
              <a:t>leku</a:t>
            </a:r>
            <a:r>
              <a:rPr lang="en-US" sz="2400" dirty="0">
                <a:solidFill>
                  <a:prstClr val="black"/>
                </a:solidFill>
                <a:latin typeface="Kruti Dev 010" pitchFamily="2" charset="0"/>
              </a:rPr>
              <a:t> </a:t>
            </a:r>
            <a:r>
              <a:rPr lang="en-US" sz="2400" dirty="0" err="1">
                <a:solidFill>
                  <a:prstClr val="black"/>
                </a:solidFill>
                <a:latin typeface="Kruti Dev 010" pitchFamily="2" charset="0"/>
              </a:rPr>
              <a:t>gks</a:t>
            </a:r>
            <a:r>
              <a:rPr lang="en-US" sz="2400" dirty="0">
                <a:solidFill>
                  <a:prstClr val="black"/>
                </a:solidFill>
                <a:latin typeface="Kruti Dev 010" pitchFamily="2" charset="0"/>
              </a:rPr>
              <a:t> </a:t>
            </a:r>
            <a:r>
              <a:rPr lang="en-US" sz="2400" dirty="0" err="1">
                <a:solidFill>
                  <a:prstClr val="black"/>
                </a:solidFill>
                <a:latin typeface="Kruti Dev 010" pitchFamily="2" charset="0"/>
              </a:rPr>
              <a:t>ctk</a:t>
            </a:r>
            <a:r>
              <a:rPr lang="en-US" sz="2400" dirty="0">
                <a:solidFill>
                  <a:prstClr val="black"/>
                </a:solidFill>
                <a:latin typeface="Kruti Dev 010" pitchFamily="2" charset="0"/>
              </a:rPr>
              <a:t>; le; le; </a:t>
            </a:r>
            <a:r>
              <a:rPr lang="en-US" sz="2400" dirty="0" err="1">
                <a:solidFill>
                  <a:prstClr val="black"/>
                </a:solidFill>
                <a:latin typeface="Kruti Dev 010" pitchFamily="2" charset="0"/>
              </a:rPr>
              <a:t>ij</a:t>
            </a:r>
            <a:r>
              <a:rPr lang="en-US" sz="2400" dirty="0">
                <a:solidFill>
                  <a:prstClr val="black"/>
                </a:solidFill>
                <a:latin typeface="Kruti Dev 010" pitchFamily="2" charset="0"/>
              </a:rPr>
              <a:t> ;k </a:t>
            </a:r>
            <a:r>
              <a:rPr lang="en-US" sz="2400" dirty="0" err="1">
                <a:solidFill>
                  <a:prstClr val="black"/>
                </a:solidFill>
                <a:latin typeface="Kruti Dev 010" pitchFamily="2" charset="0"/>
              </a:rPr>
              <a:t>vleku</a:t>
            </a:r>
            <a:r>
              <a:rPr lang="en-US" sz="2400" dirty="0">
                <a:solidFill>
                  <a:prstClr val="black"/>
                </a:solidFill>
                <a:latin typeface="Kruti Dev 010" pitchFamily="2" charset="0"/>
              </a:rPr>
              <a:t> </a:t>
            </a:r>
            <a:r>
              <a:rPr lang="en-US" sz="2400" dirty="0" err="1">
                <a:solidFill>
                  <a:prstClr val="black"/>
                </a:solidFill>
                <a:latin typeface="Kruti Dev 010" pitchFamily="2" charset="0"/>
              </a:rPr>
              <a:t>gksA</a:t>
            </a:r>
            <a:r>
              <a:rPr lang="en-US" sz="2400" dirty="0">
                <a:solidFill>
                  <a:prstClr val="black"/>
                </a:solidFill>
                <a:latin typeface="Kruti Dev 010" pitchFamily="2" charset="0"/>
              </a:rPr>
              <a:t> </a:t>
            </a:r>
            <a:endParaRPr lang="en-IN" sz="2400" dirty="0">
              <a:solidFill>
                <a:prstClr val="black"/>
              </a:solidFill>
              <a:latin typeface="Kruti Dev 010" pitchFamily="2" charset="0"/>
            </a:endParaRPr>
          </a:p>
        </p:txBody>
      </p:sp>
      <p:sp>
        <p:nvSpPr>
          <p:cNvPr id="47113" name="Text Box 1"/>
          <p:cNvSpPr txBox="1">
            <a:spLocks noChangeArrowheads="1"/>
          </p:cNvSpPr>
          <p:nvPr/>
        </p:nvSpPr>
        <p:spPr bwMode="auto">
          <a:xfrm>
            <a:off x="480695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udn izca/ku</a:t>
            </a:r>
          </a:p>
        </p:txBody>
      </p:sp>
    </p:spTree>
    <p:extLst>
      <p:ext uri="{BB962C8B-B14F-4D97-AF65-F5344CB8AC3E}">
        <p14:creationId xmlns:p14="http://schemas.microsoft.com/office/powerpoint/2010/main" val="916241512"/>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11"/>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9"/>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12"/>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9">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9">
                                            <p:txEl>
                                              <p:pRg st="1" end="1"/>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2">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9">
                                            <p:txEl>
                                              <p:pRg st="2" end="2"/>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2">
                                            <p:txEl>
                                              <p:pRg st="2" end="2"/>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9">
                                            <p:txEl>
                                              <p:pRg st="3" end="3"/>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12">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9" grpId="0" animBg="1"/>
      <p:bldP spid="11" grpId="0" animBg="1"/>
      <p:bldP spid="12" grpId="0" animBg="1"/>
    </p:bldLst>
  </p:timing>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8"/>
          <p:cNvSpPr txBox="1">
            <a:spLocks noChangeArrowheads="1"/>
          </p:cNvSpPr>
          <p:nvPr/>
        </p:nvSpPr>
        <p:spPr bwMode="auto">
          <a:xfrm>
            <a:off x="261938" y="1143000"/>
            <a:ext cx="4105275" cy="860425"/>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a:solidFill>
                  <a:srgbClr val="000000"/>
                </a:solidFill>
              </a:rPr>
              <a:t>Businesses can ensure there is adequate cash by :</a:t>
            </a:r>
          </a:p>
        </p:txBody>
      </p:sp>
      <p:sp>
        <p:nvSpPr>
          <p:cNvPr id="12" name="Rounded Rectangle 11"/>
          <p:cNvSpPr/>
          <p:nvPr/>
        </p:nvSpPr>
        <p:spPr bwMode="auto">
          <a:xfrm>
            <a:off x="214313" y="2133600"/>
            <a:ext cx="4143375" cy="2471738"/>
          </a:xfrm>
          <a:prstGeom prst="roundRect">
            <a:avLst/>
          </a:prstGeom>
          <a:solidFill>
            <a:schemeClr val="accent2">
              <a:lumMod val="20000"/>
              <a:lumOff val="80000"/>
            </a:schemeClr>
          </a:solid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180000" indent="-180000">
              <a:lnSpc>
                <a:spcPct val="120000"/>
              </a:lnSpc>
              <a:spcBef>
                <a:spcPts val="0"/>
              </a:spcBef>
              <a:spcAft>
                <a:spcPts val="0"/>
              </a:spcAft>
              <a:buFont typeface="Arial" pitchFamily="34" charset="0"/>
              <a:buChar char="•"/>
              <a:defRPr/>
            </a:pPr>
            <a:r>
              <a:rPr lang="en-IN" sz="2000" dirty="0">
                <a:solidFill>
                  <a:prstClr val="black"/>
                </a:solidFill>
              </a:rPr>
              <a:t>Negotiating high credit limit and long re-payment terms with suppliers</a:t>
            </a:r>
          </a:p>
          <a:p>
            <a:pPr marL="180000" indent="-180000">
              <a:lnSpc>
                <a:spcPct val="120000"/>
              </a:lnSpc>
              <a:spcBef>
                <a:spcPts val="0"/>
              </a:spcBef>
              <a:spcAft>
                <a:spcPts val="0"/>
              </a:spcAft>
              <a:buFont typeface="Arial" pitchFamily="34" charset="0"/>
              <a:buChar char="•"/>
              <a:defRPr/>
            </a:pPr>
            <a:r>
              <a:rPr lang="en-IN" sz="2000" dirty="0">
                <a:solidFill>
                  <a:prstClr val="black"/>
                </a:solidFill>
              </a:rPr>
              <a:t>Minimizing advance payments</a:t>
            </a:r>
          </a:p>
          <a:p>
            <a:pPr marL="180000" indent="-180000">
              <a:lnSpc>
                <a:spcPct val="120000"/>
              </a:lnSpc>
              <a:spcBef>
                <a:spcPts val="0"/>
              </a:spcBef>
              <a:spcAft>
                <a:spcPts val="0"/>
              </a:spcAft>
              <a:buFont typeface="Arial" pitchFamily="34" charset="0"/>
              <a:buChar char="•"/>
              <a:defRPr/>
            </a:pPr>
            <a:r>
              <a:rPr lang="en-IN" sz="2000" dirty="0">
                <a:solidFill>
                  <a:prstClr val="black"/>
                </a:solidFill>
              </a:rPr>
              <a:t>Ensuring that the business does not hold too much inventory, or hold it for too long</a:t>
            </a:r>
          </a:p>
        </p:txBody>
      </p:sp>
      <p:sp>
        <p:nvSpPr>
          <p:cNvPr id="14" name="Rounded Rectangle 13"/>
          <p:cNvSpPr/>
          <p:nvPr/>
        </p:nvSpPr>
        <p:spPr bwMode="auto">
          <a:xfrm>
            <a:off x="214313" y="5305425"/>
            <a:ext cx="4114800" cy="890588"/>
          </a:xfrm>
          <a:prstGeom prst="roundRect">
            <a:avLst/>
          </a:prstGeom>
          <a:solidFill>
            <a:schemeClr val="accent5">
              <a:lumMod val="40000"/>
              <a:lumOff val="60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355600" indent="-266700">
              <a:buFont typeface="Arial" pitchFamily="34" charset="0"/>
              <a:buChar char="•"/>
              <a:defRPr/>
            </a:pPr>
            <a:r>
              <a:rPr lang="en-IN" sz="2000" dirty="0">
                <a:solidFill>
                  <a:prstClr val="black"/>
                </a:solidFill>
              </a:rPr>
              <a:t>Ensuring that asset purchases are timed, taking into account cash required for operations</a:t>
            </a:r>
          </a:p>
        </p:txBody>
      </p:sp>
      <p:sp>
        <p:nvSpPr>
          <p:cNvPr id="9"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62FCB7A7-91C0-4348-AC9F-A89E3A73B816}" type="slidenum">
              <a:rPr lang="en-US" sz="1600" b="1" smtClean="0">
                <a:solidFill>
                  <a:prstClr val="black"/>
                </a:solidFill>
              </a:rPr>
              <a:pPr algn="ctr">
                <a:defRPr/>
              </a:pPr>
              <a:t>74</a:t>
            </a:fld>
            <a:endParaRPr lang="en-US" sz="1600" b="1" dirty="0">
              <a:solidFill>
                <a:prstClr val="black"/>
              </a:solidFill>
            </a:endParaRPr>
          </a:p>
        </p:txBody>
      </p:sp>
      <p:sp>
        <p:nvSpPr>
          <p:cNvPr id="49159"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Cash management</a:t>
            </a:r>
          </a:p>
        </p:txBody>
      </p:sp>
      <p:sp>
        <p:nvSpPr>
          <p:cNvPr id="19" name="Rounded Rectangle 18"/>
          <p:cNvSpPr/>
          <p:nvPr/>
        </p:nvSpPr>
        <p:spPr bwMode="auto">
          <a:xfrm>
            <a:off x="4829175" y="5305425"/>
            <a:ext cx="4114800" cy="890588"/>
          </a:xfrm>
          <a:prstGeom prst="roundRect">
            <a:avLst/>
          </a:prstGeom>
          <a:solidFill>
            <a:schemeClr val="accent5">
              <a:lumMod val="40000"/>
              <a:lumOff val="60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355600" indent="-266700">
              <a:buFont typeface="Arial" pitchFamily="34" charset="0"/>
              <a:buChar char="•"/>
              <a:defRPr/>
            </a:pPr>
            <a:r>
              <a:rPr lang="hi-IN" sz="1600" dirty="0">
                <a:solidFill>
                  <a:prstClr val="black"/>
                </a:solidFill>
                <a:latin typeface="Kruti Dev 010" pitchFamily="2" charset="0"/>
              </a:rPr>
              <a:t>सुनिश्चित</a:t>
            </a:r>
            <a:r>
              <a:rPr lang="en-US" sz="2000" dirty="0">
                <a:solidFill>
                  <a:prstClr val="black"/>
                </a:solidFill>
                <a:latin typeface="Kruti Dev 010" pitchFamily="2" charset="0"/>
              </a:rPr>
              <a:t> </a:t>
            </a:r>
            <a:r>
              <a:rPr lang="en-US" sz="2000" dirty="0" err="1">
                <a:solidFill>
                  <a:prstClr val="black"/>
                </a:solidFill>
                <a:latin typeface="Kruti Dev 010" pitchFamily="2" charset="0"/>
              </a:rPr>
              <a:t>djrs</a:t>
            </a:r>
            <a:r>
              <a:rPr lang="en-US" sz="2000" dirty="0">
                <a:solidFill>
                  <a:prstClr val="black"/>
                </a:solidFill>
                <a:latin typeface="Kruti Dev 010" pitchFamily="2" charset="0"/>
              </a:rPr>
              <a:t> </a:t>
            </a:r>
            <a:r>
              <a:rPr lang="en-US" sz="2000" dirty="0" err="1">
                <a:solidFill>
                  <a:prstClr val="black"/>
                </a:solidFill>
                <a:latin typeface="Kruti Dev 010" pitchFamily="2" charset="0"/>
              </a:rPr>
              <a:t>gq</a:t>
            </a:r>
            <a:r>
              <a:rPr lang="en-US" sz="2000" dirty="0">
                <a:solidFill>
                  <a:prstClr val="black"/>
                </a:solidFill>
                <a:latin typeface="Kruti Dev 010" pitchFamily="2" charset="0"/>
              </a:rPr>
              <a:t>, </a:t>
            </a:r>
            <a:r>
              <a:rPr lang="en-US" sz="2000" dirty="0" err="1">
                <a:solidFill>
                  <a:prstClr val="black"/>
                </a:solidFill>
                <a:latin typeface="Kruti Dev 010" pitchFamily="2" charset="0"/>
              </a:rPr>
              <a:t>fd</a:t>
            </a:r>
            <a:r>
              <a:rPr lang="en-US" sz="2000" dirty="0">
                <a:solidFill>
                  <a:prstClr val="black"/>
                </a:solidFill>
                <a:latin typeface="Kruti Dev 010" pitchFamily="2" charset="0"/>
              </a:rPr>
              <a:t> </a:t>
            </a:r>
            <a:r>
              <a:rPr lang="en-US" sz="2000" dirty="0" err="1">
                <a:solidFill>
                  <a:prstClr val="black"/>
                </a:solidFill>
                <a:latin typeface="Kruti Dev 010" pitchFamily="2" charset="0"/>
              </a:rPr>
              <a:t>ifjpkyuksa</a:t>
            </a:r>
            <a:r>
              <a:rPr lang="en-US" sz="2000" dirty="0">
                <a:solidFill>
                  <a:prstClr val="black"/>
                </a:solidFill>
                <a:latin typeface="Kruti Dev 010" pitchFamily="2" charset="0"/>
              </a:rPr>
              <a:t> ds </a:t>
            </a:r>
            <a:r>
              <a:rPr lang="en-US" sz="2000" dirty="0" err="1">
                <a:solidFill>
                  <a:prstClr val="black"/>
                </a:solidFill>
                <a:latin typeface="Kruti Dev 010" pitchFamily="2" charset="0"/>
              </a:rPr>
              <a:t>fy</a:t>
            </a:r>
            <a:r>
              <a:rPr lang="en-US" sz="2000" dirty="0">
                <a:solidFill>
                  <a:prstClr val="black"/>
                </a:solidFill>
                <a:latin typeface="Kruti Dev 010" pitchFamily="2" charset="0"/>
              </a:rPr>
              <a:t>, </a:t>
            </a:r>
            <a:r>
              <a:rPr lang="hi-IN" sz="1600" dirty="0">
                <a:solidFill>
                  <a:prstClr val="black"/>
                </a:solidFill>
                <a:latin typeface="Kruti Dev 010" pitchFamily="2" charset="0"/>
              </a:rPr>
              <a:t>आवश्यक</a:t>
            </a:r>
            <a:r>
              <a:rPr lang="hi-IN" sz="2000" dirty="0">
                <a:solidFill>
                  <a:prstClr val="black"/>
                </a:solidFill>
                <a:latin typeface="Kruti Dev 010" pitchFamily="2" charset="0"/>
              </a:rPr>
              <a:t> </a:t>
            </a:r>
            <a:r>
              <a:rPr lang="en-US" sz="2000" dirty="0" err="1">
                <a:solidFill>
                  <a:prstClr val="black"/>
                </a:solidFill>
                <a:latin typeface="Kruti Dev 010" pitchFamily="2" charset="0"/>
              </a:rPr>
              <a:t>udn</a:t>
            </a:r>
            <a:r>
              <a:rPr lang="en-US" sz="2000" dirty="0">
                <a:solidFill>
                  <a:prstClr val="black"/>
                </a:solidFill>
                <a:latin typeface="Kruti Dev 010" pitchFamily="2" charset="0"/>
              </a:rPr>
              <a:t> </a:t>
            </a:r>
            <a:r>
              <a:rPr lang="en-US" sz="2000" dirty="0" err="1">
                <a:solidFill>
                  <a:prstClr val="black"/>
                </a:solidFill>
                <a:latin typeface="Kruti Dev 010" pitchFamily="2" charset="0"/>
              </a:rPr>
              <a:t>dks</a:t>
            </a:r>
            <a:r>
              <a:rPr lang="en-US" sz="2000" dirty="0">
                <a:solidFill>
                  <a:prstClr val="black"/>
                </a:solidFill>
                <a:latin typeface="Kruti Dev 010" pitchFamily="2" charset="0"/>
              </a:rPr>
              <a:t> /;</a:t>
            </a:r>
            <a:r>
              <a:rPr lang="en-US" sz="2000" dirty="0" err="1">
                <a:solidFill>
                  <a:prstClr val="black"/>
                </a:solidFill>
                <a:latin typeface="Kruti Dev 010" pitchFamily="2" charset="0"/>
              </a:rPr>
              <a:t>ku</a:t>
            </a:r>
            <a:r>
              <a:rPr lang="en-US" sz="2000" dirty="0">
                <a:solidFill>
                  <a:prstClr val="black"/>
                </a:solidFill>
                <a:latin typeface="Kruti Dev 010" pitchFamily="2" charset="0"/>
              </a:rPr>
              <a:t> </a:t>
            </a:r>
            <a:r>
              <a:rPr lang="en-US" sz="2000" dirty="0" err="1">
                <a:solidFill>
                  <a:prstClr val="black"/>
                </a:solidFill>
                <a:latin typeface="Kruti Dev 010" pitchFamily="2" charset="0"/>
              </a:rPr>
              <a:t>esa</a:t>
            </a:r>
            <a:r>
              <a:rPr lang="en-US" sz="2000" dirty="0">
                <a:solidFill>
                  <a:prstClr val="black"/>
                </a:solidFill>
                <a:latin typeface="Kruti Dev 010" pitchFamily="2" charset="0"/>
              </a:rPr>
              <a:t> j[</a:t>
            </a:r>
            <a:r>
              <a:rPr lang="en-US" sz="2000" dirty="0" err="1">
                <a:solidFill>
                  <a:prstClr val="black"/>
                </a:solidFill>
                <a:latin typeface="Kruti Dev 010" pitchFamily="2" charset="0"/>
              </a:rPr>
              <a:t>krs</a:t>
            </a:r>
            <a:r>
              <a:rPr lang="en-US" sz="2000" dirty="0">
                <a:solidFill>
                  <a:prstClr val="black"/>
                </a:solidFill>
                <a:latin typeface="Kruti Dev 010" pitchFamily="2" charset="0"/>
              </a:rPr>
              <a:t> </a:t>
            </a:r>
            <a:r>
              <a:rPr lang="en-US" sz="2000" dirty="0" err="1">
                <a:solidFill>
                  <a:prstClr val="black"/>
                </a:solidFill>
                <a:latin typeface="Kruti Dev 010" pitchFamily="2" charset="0"/>
              </a:rPr>
              <a:t>gq</a:t>
            </a:r>
            <a:r>
              <a:rPr lang="en-US" sz="2000" dirty="0">
                <a:solidFill>
                  <a:prstClr val="black"/>
                </a:solidFill>
                <a:latin typeface="Kruti Dev 010" pitchFamily="2" charset="0"/>
              </a:rPr>
              <a:t>, </a:t>
            </a:r>
            <a:r>
              <a:rPr lang="en-US" sz="2000" dirty="0" err="1">
                <a:solidFill>
                  <a:prstClr val="black"/>
                </a:solidFill>
                <a:latin typeface="Kruti Dev 010" pitchFamily="2" charset="0"/>
              </a:rPr>
              <a:t>gh</a:t>
            </a:r>
            <a:r>
              <a:rPr lang="en-US" sz="2000" dirty="0">
                <a:solidFill>
                  <a:prstClr val="black"/>
                </a:solidFill>
                <a:latin typeface="Kruti Dev 010" pitchFamily="2" charset="0"/>
              </a:rPr>
              <a:t> </a:t>
            </a:r>
            <a:r>
              <a:rPr lang="en-US" sz="2000" dirty="0" err="1">
                <a:solidFill>
                  <a:prstClr val="black"/>
                </a:solidFill>
                <a:latin typeface="Kruti Dev 010" pitchFamily="2" charset="0"/>
              </a:rPr>
              <a:t>ifjlEifRr;ksa</a:t>
            </a:r>
            <a:r>
              <a:rPr lang="en-US" sz="2000" dirty="0">
                <a:solidFill>
                  <a:prstClr val="black"/>
                </a:solidFill>
                <a:latin typeface="Kruti Dev 010" pitchFamily="2" charset="0"/>
              </a:rPr>
              <a:t> </a:t>
            </a:r>
            <a:r>
              <a:rPr lang="en-US" sz="2000" dirty="0" err="1">
                <a:solidFill>
                  <a:prstClr val="black"/>
                </a:solidFill>
                <a:latin typeface="Kruti Dev 010" pitchFamily="2" charset="0"/>
              </a:rPr>
              <a:t>dks</a:t>
            </a:r>
            <a:r>
              <a:rPr lang="en-US" sz="2000" dirty="0">
                <a:solidFill>
                  <a:prstClr val="black"/>
                </a:solidFill>
                <a:latin typeface="Kruti Dev 010" pitchFamily="2" charset="0"/>
              </a:rPr>
              <a:t> [</a:t>
            </a:r>
            <a:r>
              <a:rPr lang="en-US" sz="2000" dirty="0" err="1">
                <a:solidFill>
                  <a:prstClr val="black"/>
                </a:solidFill>
                <a:latin typeface="Kruti Dev 010" pitchFamily="2" charset="0"/>
              </a:rPr>
              <a:t>kjhnk</a:t>
            </a:r>
            <a:r>
              <a:rPr lang="en-US" sz="2000" dirty="0">
                <a:solidFill>
                  <a:prstClr val="black"/>
                </a:solidFill>
                <a:latin typeface="Kruti Dev 010" pitchFamily="2" charset="0"/>
              </a:rPr>
              <a:t> </a:t>
            </a:r>
            <a:r>
              <a:rPr lang="en-US" sz="2000" dirty="0" err="1">
                <a:solidFill>
                  <a:prstClr val="black"/>
                </a:solidFill>
                <a:latin typeface="Kruti Dev 010" pitchFamily="2" charset="0"/>
              </a:rPr>
              <a:t>tk,A</a:t>
            </a:r>
            <a:r>
              <a:rPr lang="en-US" sz="2000" dirty="0">
                <a:solidFill>
                  <a:prstClr val="black"/>
                </a:solidFill>
                <a:latin typeface="Kruti Dev 010" pitchFamily="2" charset="0"/>
              </a:rPr>
              <a:t> </a:t>
            </a:r>
            <a:endParaRPr lang="en-IN" sz="2000" dirty="0">
              <a:solidFill>
                <a:prstClr val="black"/>
              </a:solidFill>
              <a:latin typeface="Kruti Dev 010" pitchFamily="2" charset="0"/>
            </a:endParaRPr>
          </a:p>
        </p:txBody>
      </p:sp>
      <p:sp>
        <p:nvSpPr>
          <p:cNvPr id="21" name="Rounded Rectangle 20"/>
          <p:cNvSpPr/>
          <p:nvPr/>
        </p:nvSpPr>
        <p:spPr bwMode="auto">
          <a:xfrm>
            <a:off x="4800600" y="2133600"/>
            <a:ext cx="4143375" cy="2471738"/>
          </a:xfrm>
          <a:prstGeom prst="roundRect">
            <a:avLst/>
          </a:prstGeom>
          <a:solidFill>
            <a:schemeClr val="accent2">
              <a:lumMod val="20000"/>
              <a:lumOff val="80000"/>
            </a:schemeClr>
          </a:solid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180000" indent="-180000">
              <a:lnSpc>
                <a:spcPct val="120000"/>
              </a:lnSpc>
              <a:spcBef>
                <a:spcPts val="0"/>
              </a:spcBef>
              <a:spcAft>
                <a:spcPts val="0"/>
              </a:spcAft>
              <a:buFont typeface="Arial" pitchFamily="34" charset="0"/>
              <a:buChar char="•"/>
              <a:defRPr/>
            </a:pPr>
            <a:r>
              <a:rPr lang="en-US" sz="2000" dirty="0" err="1">
                <a:solidFill>
                  <a:prstClr val="black"/>
                </a:solidFill>
                <a:latin typeface="Kruti Dev 010" pitchFamily="2" charset="0"/>
              </a:rPr>
              <a:t>vkiwfrZdrkZvksa</a:t>
            </a:r>
            <a:r>
              <a:rPr lang="en-US" sz="2000" dirty="0">
                <a:solidFill>
                  <a:prstClr val="black"/>
                </a:solidFill>
                <a:latin typeface="Kruti Dev 010" pitchFamily="2" charset="0"/>
              </a:rPr>
              <a:t> ds </a:t>
            </a:r>
            <a:r>
              <a:rPr lang="en-US" sz="2000" dirty="0" err="1">
                <a:solidFill>
                  <a:prstClr val="black"/>
                </a:solidFill>
                <a:latin typeface="Kruti Dev 010" pitchFamily="2" charset="0"/>
              </a:rPr>
              <a:t>lkFk</a:t>
            </a:r>
            <a:r>
              <a:rPr lang="en-US" sz="2000" dirty="0">
                <a:solidFill>
                  <a:prstClr val="black"/>
                </a:solidFill>
                <a:latin typeface="Kruti Dev 010" pitchFamily="2" charset="0"/>
              </a:rPr>
              <a:t> </a:t>
            </a:r>
            <a:r>
              <a:rPr lang="en-US" sz="2000" dirty="0" err="1">
                <a:solidFill>
                  <a:prstClr val="black"/>
                </a:solidFill>
                <a:latin typeface="Kruti Dev 010" pitchFamily="2" charset="0"/>
              </a:rPr>
              <a:t>vf</a:t>
            </a:r>
            <a:r>
              <a:rPr lang="en-US" sz="2000" dirty="0">
                <a:solidFill>
                  <a:prstClr val="black"/>
                </a:solidFill>
                <a:latin typeface="Kruti Dev 010" pitchFamily="2" charset="0"/>
              </a:rPr>
              <a:t>/</a:t>
            </a:r>
            <a:r>
              <a:rPr lang="en-US" sz="2000" dirty="0" err="1">
                <a:solidFill>
                  <a:prstClr val="black"/>
                </a:solidFill>
                <a:latin typeface="Kruti Dev 010" pitchFamily="2" charset="0"/>
              </a:rPr>
              <a:t>kd</a:t>
            </a:r>
            <a:r>
              <a:rPr lang="en-US" sz="2000" dirty="0">
                <a:solidFill>
                  <a:prstClr val="black"/>
                </a:solidFill>
                <a:latin typeface="Kruti Dev 010" pitchFamily="2" charset="0"/>
              </a:rPr>
              <a:t> _.k </a:t>
            </a:r>
            <a:r>
              <a:rPr lang="en-US" sz="2000" dirty="0" err="1">
                <a:solidFill>
                  <a:prstClr val="black"/>
                </a:solidFill>
                <a:latin typeface="Kruti Dev 010" pitchFamily="2" charset="0"/>
              </a:rPr>
              <a:t>lhek</a:t>
            </a:r>
            <a:r>
              <a:rPr lang="en-US" sz="2000" dirty="0">
                <a:solidFill>
                  <a:prstClr val="black"/>
                </a:solidFill>
                <a:latin typeface="Kruti Dev 010" pitchFamily="2" charset="0"/>
              </a:rPr>
              <a:t> </a:t>
            </a:r>
            <a:r>
              <a:rPr lang="en-US" sz="2000" dirty="0" err="1">
                <a:solidFill>
                  <a:prstClr val="black"/>
                </a:solidFill>
                <a:latin typeface="Kruti Dev 010" pitchFamily="2" charset="0"/>
              </a:rPr>
              <a:t>rFkk</a:t>
            </a:r>
            <a:r>
              <a:rPr lang="en-US" sz="2000" dirty="0">
                <a:solidFill>
                  <a:prstClr val="black"/>
                </a:solidFill>
                <a:latin typeface="Kruti Dev 010" pitchFamily="2" charset="0"/>
              </a:rPr>
              <a:t> </a:t>
            </a:r>
            <a:r>
              <a:rPr lang="en-US" sz="2000" dirty="0" err="1">
                <a:solidFill>
                  <a:prstClr val="black"/>
                </a:solidFill>
                <a:latin typeface="Kruti Dev 010" pitchFamily="2" charset="0"/>
              </a:rPr>
              <a:t>nh?kZ</a:t>
            </a:r>
            <a:r>
              <a:rPr lang="en-US" sz="2000" dirty="0">
                <a:solidFill>
                  <a:prstClr val="black"/>
                </a:solidFill>
                <a:latin typeface="Kruti Dev 010" pitchFamily="2" charset="0"/>
              </a:rPr>
              <a:t> </a:t>
            </a:r>
            <a:r>
              <a:rPr lang="en-US" sz="2000" dirty="0" err="1">
                <a:solidFill>
                  <a:prstClr val="black"/>
                </a:solidFill>
                <a:latin typeface="Kruti Dev 010" pitchFamily="2" charset="0"/>
              </a:rPr>
              <a:t>vof</a:t>
            </a:r>
            <a:r>
              <a:rPr lang="en-US" sz="2000" dirty="0">
                <a:solidFill>
                  <a:prstClr val="black"/>
                </a:solidFill>
                <a:latin typeface="Kruti Dev 010" pitchFamily="2" charset="0"/>
              </a:rPr>
              <a:t>/k ds </a:t>
            </a:r>
            <a:r>
              <a:rPr lang="en-US" sz="2000" dirty="0" err="1">
                <a:solidFill>
                  <a:prstClr val="black"/>
                </a:solidFill>
                <a:latin typeface="Kruti Dev 010" pitchFamily="2" charset="0"/>
              </a:rPr>
              <a:t>Hkqxrku</a:t>
            </a:r>
            <a:r>
              <a:rPr lang="en-US" sz="2000" dirty="0">
                <a:solidFill>
                  <a:prstClr val="black"/>
                </a:solidFill>
                <a:latin typeface="Kruti Dev 010" pitchFamily="2" charset="0"/>
              </a:rPr>
              <a:t> '</a:t>
            </a:r>
            <a:r>
              <a:rPr lang="en-US" sz="2000" dirty="0" err="1">
                <a:solidFill>
                  <a:prstClr val="black"/>
                </a:solidFill>
                <a:latin typeface="Kruti Dev 010" pitchFamily="2" charset="0"/>
              </a:rPr>
              <a:t>krksZa</a:t>
            </a:r>
            <a:r>
              <a:rPr lang="en-US" sz="2000" dirty="0">
                <a:solidFill>
                  <a:prstClr val="black"/>
                </a:solidFill>
                <a:latin typeface="Kruti Dev 010" pitchFamily="2" charset="0"/>
              </a:rPr>
              <a:t> </a:t>
            </a:r>
            <a:r>
              <a:rPr lang="en-US" sz="2000" dirty="0" err="1">
                <a:solidFill>
                  <a:prstClr val="black"/>
                </a:solidFill>
                <a:latin typeface="Kruti Dev 010" pitchFamily="2" charset="0"/>
              </a:rPr>
              <a:t>ij</a:t>
            </a:r>
            <a:r>
              <a:rPr lang="en-US" sz="2000" dirty="0">
                <a:solidFill>
                  <a:prstClr val="black"/>
                </a:solidFill>
                <a:latin typeface="Kruti Dev 010" pitchFamily="2" charset="0"/>
              </a:rPr>
              <a:t> </a:t>
            </a:r>
            <a:r>
              <a:rPr lang="en-US" sz="2000" dirty="0" err="1">
                <a:solidFill>
                  <a:prstClr val="black"/>
                </a:solidFill>
                <a:latin typeface="Kruti Dev 010" pitchFamily="2" charset="0"/>
              </a:rPr>
              <a:t>ckrphr</a:t>
            </a:r>
            <a:r>
              <a:rPr lang="en-US" sz="2000" dirty="0">
                <a:solidFill>
                  <a:prstClr val="black"/>
                </a:solidFill>
                <a:latin typeface="Kruti Dev 010" pitchFamily="2" charset="0"/>
              </a:rPr>
              <a:t> </a:t>
            </a:r>
            <a:r>
              <a:rPr lang="en-US" sz="2000" dirty="0" err="1">
                <a:solidFill>
                  <a:prstClr val="black"/>
                </a:solidFill>
                <a:latin typeface="Kruti Dev 010" pitchFamily="2" charset="0"/>
              </a:rPr>
              <a:t>dj</a:t>
            </a:r>
            <a:r>
              <a:rPr lang="en-US" sz="2000" dirty="0">
                <a:solidFill>
                  <a:prstClr val="black"/>
                </a:solidFill>
                <a:latin typeface="Kruti Dev 010" pitchFamily="2" charset="0"/>
              </a:rPr>
              <a:t> ds</a:t>
            </a:r>
          </a:p>
          <a:p>
            <a:pPr marL="180000" indent="-180000">
              <a:lnSpc>
                <a:spcPct val="120000"/>
              </a:lnSpc>
              <a:spcBef>
                <a:spcPts val="0"/>
              </a:spcBef>
              <a:spcAft>
                <a:spcPts val="0"/>
              </a:spcAft>
              <a:buFont typeface="Arial" pitchFamily="34" charset="0"/>
              <a:buChar char="•"/>
              <a:defRPr/>
            </a:pPr>
            <a:r>
              <a:rPr lang="en-US" sz="2000" dirty="0" err="1">
                <a:solidFill>
                  <a:prstClr val="black"/>
                </a:solidFill>
                <a:latin typeface="Kruti Dev 010" pitchFamily="2" charset="0"/>
              </a:rPr>
              <a:t>vfxze</a:t>
            </a:r>
            <a:r>
              <a:rPr lang="en-US" sz="2000" dirty="0">
                <a:solidFill>
                  <a:prstClr val="black"/>
                </a:solidFill>
                <a:latin typeface="Kruti Dev 010" pitchFamily="2" charset="0"/>
              </a:rPr>
              <a:t> </a:t>
            </a:r>
            <a:r>
              <a:rPr lang="en-US" sz="2000" dirty="0" err="1">
                <a:solidFill>
                  <a:prstClr val="black"/>
                </a:solidFill>
                <a:latin typeface="Kruti Dev 010" pitchFamily="2" charset="0"/>
              </a:rPr>
              <a:t>Hkqxrkuksa</a:t>
            </a:r>
            <a:r>
              <a:rPr lang="en-US" sz="2000" dirty="0">
                <a:solidFill>
                  <a:prstClr val="black"/>
                </a:solidFill>
                <a:latin typeface="Kruti Dev 010" pitchFamily="2" charset="0"/>
              </a:rPr>
              <a:t> </a:t>
            </a:r>
            <a:r>
              <a:rPr lang="en-US" sz="2000" dirty="0" err="1">
                <a:solidFill>
                  <a:prstClr val="black"/>
                </a:solidFill>
                <a:latin typeface="Kruti Dev 010" pitchFamily="2" charset="0"/>
              </a:rPr>
              <a:t>dks</a:t>
            </a:r>
            <a:r>
              <a:rPr lang="en-US" sz="2000" dirty="0">
                <a:solidFill>
                  <a:prstClr val="black"/>
                </a:solidFill>
                <a:latin typeface="Kruti Dev 010" pitchFamily="2" charset="0"/>
              </a:rPr>
              <a:t> de </a:t>
            </a:r>
            <a:r>
              <a:rPr lang="en-US" sz="2000" dirty="0" err="1">
                <a:solidFill>
                  <a:prstClr val="black"/>
                </a:solidFill>
                <a:latin typeface="Kruti Dev 010" pitchFamily="2" charset="0"/>
              </a:rPr>
              <a:t>dj</a:t>
            </a:r>
            <a:r>
              <a:rPr lang="en-US" sz="2000" dirty="0">
                <a:solidFill>
                  <a:prstClr val="black"/>
                </a:solidFill>
                <a:latin typeface="Kruti Dev 010" pitchFamily="2" charset="0"/>
              </a:rPr>
              <a:t> ds</a:t>
            </a:r>
          </a:p>
          <a:p>
            <a:pPr marL="180000" indent="-180000">
              <a:lnSpc>
                <a:spcPct val="120000"/>
              </a:lnSpc>
              <a:spcBef>
                <a:spcPts val="0"/>
              </a:spcBef>
              <a:spcAft>
                <a:spcPts val="0"/>
              </a:spcAft>
              <a:buFont typeface="Arial" pitchFamily="34" charset="0"/>
              <a:buChar char="•"/>
              <a:defRPr/>
            </a:pPr>
            <a:r>
              <a:rPr lang="hi-IN" sz="1600" dirty="0">
                <a:solidFill>
                  <a:prstClr val="black"/>
                </a:solidFill>
                <a:latin typeface="Kruti Dev 010" pitchFamily="2" charset="0"/>
              </a:rPr>
              <a:t>सुनिश्चित</a:t>
            </a:r>
            <a:r>
              <a:rPr lang="en-US" sz="2000" dirty="0">
                <a:solidFill>
                  <a:prstClr val="black"/>
                </a:solidFill>
                <a:latin typeface="Kruti Dev 010" pitchFamily="2" charset="0"/>
              </a:rPr>
              <a:t> </a:t>
            </a:r>
            <a:r>
              <a:rPr lang="en-US" sz="2000" dirty="0" err="1">
                <a:solidFill>
                  <a:prstClr val="black"/>
                </a:solidFill>
                <a:latin typeface="Kruti Dev 010" pitchFamily="2" charset="0"/>
              </a:rPr>
              <a:t>dj</a:t>
            </a:r>
            <a:r>
              <a:rPr lang="en-US" sz="2000" dirty="0">
                <a:solidFill>
                  <a:prstClr val="black"/>
                </a:solidFill>
                <a:latin typeface="Kruti Dev 010" pitchFamily="2" charset="0"/>
              </a:rPr>
              <a:t> ds </a:t>
            </a:r>
            <a:r>
              <a:rPr lang="en-US" sz="2000" dirty="0" err="1">
                <a:solidFill>
                  <a:prstClr val="black"/>
                </a:solidFill>
                <a:latin typeface="Kruti Dev 010" pitchFamily="2" charset="0"/>
              </a:rPr>
              <a:t>fd</a:t>
            </a:r>
            <a:r>
              <a:rPr lang="en-US" sz="2000" dirty="0">
                <a:solidFill>
                  <a:prstClr val="black"/>
                </a:solidFill>
                <a:latin typeface="Kruti Dev 010" pitchFamily="2" charset="0"/>
              </a:rPr>
              <a:t> </a:t>
            </a:r>
            <a:r>
              <a:rPr lang="en-US" sz="2000" dirty="0" err="1">
                <a:solidFill>
                  <a:prstClr val="black"/>
                </a:solidFill>
                <a:latin typeface="Kruti Dev 010" pitchFamily="2" charset="0"/>
              </a:rPr>
              <a:t>O;kikj</a:t>
            </a:r>
            <a:r>
              <a:rPr lang="en-US" sz="2000" dirty="0">
                <a:solidFill>
                  <a:prstClr val="black"/>
                </a:solidFill>
                <a:latin typeface="Kruti Dev 010" pitchFamily="2" charset="0"/>
              </a:rPr>
              <a:t> </a:t>
            </a:r>
            <a:r>
              <a:rPr lang="en-US" sz="2000" dirty="0" err="1">
                <a:solidFill>
                  <a:prstClr val="black"/>
                </a:solidFill>
                <a:latin typeface="Kruti Dev 010" pitchFamily="2" charset="0"/>
              </a:rPr>
              <a:t>esa</a:t>
            </a:r>
            <a:r>
              <a:rPr lang="en-US" sz="2000" dirty="0">
                <a:solidFill>
                  <a:prstClr val="black"/>
                </a:solidFill>
                <a:latin typeface="Kruti Dev 010" pitchFamily="2" charset="0"/>
              </a:rPr>
              <a:t> </a:t>
            </a:r>
            <a:r>
              <a:rPr lang="en-US" sz="2000" dirty="0" err="1">
                <a:solidFill>
                  <a:prstClr val="black"/>
                </a:solidFill>
                <a:latin typeface="Kruti Dev 010" pitchFamily="2" charset="0"/>
              </a:rPr>
              <a:t>cgqr</a:t>
            </a:r>
            <a:r>
              <a:rPr lang="en-US" sz="2000" dirty="0">
                <a:solidFill>
                  <a:prstClr val="black"/>
                </a:solidFill>
                <a:latin typeface="Kruti Dev 010" pitchFamily="2" charset="0"/>
              </a:rPr>
              <a:t> </a:t>
            </a:r>
            <a:r>
              <a:rPr lang="en-US" sz="2000" dirty="0" err="1">
                <a:solidFill>
                  <a:prstClr val="black"/>
                </a:solidFill>
                <a:latin typeface="Kruti Dev 010" pitchFamily="2" charset="0"/>
              </a:rPr>
              <a:t>vf</a:t>
            </a:r>
            <a:r>
              <a:rPr lang="en-US" sz="2000" dirty="0">
                <a:solidFill>
                  <a:prstClr val="black"/>
                </a:solidFill>
                <a:latin typeface="Kruti Dev 010" pitchFamily="2" charset="0"/>
              </a:rPr>
              <a:t>/</a:t>
            </a:r>
            <a:r>
              <a:rPr lang="en-US" sz="2000" dirty="0" err="1">
                <a:solidFill>
                  <a:prstClr val="black"/>
                </a:solidFill>
                <a:latin typeface="Kruti Dev 010" pitchFamily="2" charset="0"/>
              </a:rPr>
              <a:t>kd</a:t>
            </a:r>
            <a:r>
              <a:rPr lang="en-US" sz="2000" dirty="0">
                <a:solidFill>
                  <a:prstClr val="black"/>
                </a:solidFill>
                <a:latin typeface="Kruti Dev 010" pitchFamily="2" charset="0"/>
              </a:rPr>
              <a:t> </a:t>
            </a:r>
            <a:r>
              <a:rPr lang="en-US" sz="2000" dirty="0" err="1">
                <a:solidFill>
                  <a:prstClr val="black"/>
                </a:solidFill>
                <a:latin typeface="Kruti Dev 010" pitchFamily="2" charset="0"/>
              </a:rPr>
              <a:t>baosaVªh</a:t>
            </a:r>
            <a:r>
              <a:rPr lang="en-US" sz="2000" dirty="0">
                <a:solidFill>
                  <a:prstClr val="black"/>
                </a:solidFill>
                <a:latin typeface="Kruti Dev 010" pitchFamily="2" charset="0"/>
              </a:rPr>
              <a:t> u 	j[</a:t>
            </a:r>
            <a:r>
              <a:rPr lang="en-US" sz="2000" dirty="0" err="1">
                <a:solidFill>
                  <a:prstClr val="black"/>
                </a:solidFill>
                <a:latin typeface="Kruti Dev 010" pitchFamily="2" charset="0"/>
              </a:rPr>
              <a:t>ks</a:t>
            </a:r>
            <a:r>
              <a:rPr lang="en-US" sz="2000" dirty="0">
                <a:solidFill>
                  <a:prstClr val="black"/>
                </a:solidFill>
                <a:latin typeface="Kruti Dev 010" pitchFamily="2" charset="0"/>
              </a:rPr>
              <a:t> ;k </a:t>
            </a:r>
            <a:r>
              <a:rPr lang="en-US" sz="2000" dirty="0" err="1">
                <a:solidFill>
                  <a:prstClr val="black"/>
                </a:solidFill>
                <a:latin typeface="Kruti Dev 010" pitchFamily="2" charset="0"/>
              </a:rPr>
              <a:t>bls</a:t>
            </a:r>
            <a:r>
              <a:rPr lang="en-US" sz="2000" dirty="0">
                <a:solidFill>
                  <a:prstClr val="black"/>
                </a:solidFill>
                <a:latin typeface="Kruti Dev 010" pitchFamily="2" charset="0"/>
              </a:rPr>
              <a:t> </a:t>
            </a:r>
            <a:r>
              <a:rPr lang="en-US" sz="2000" dirty="0" err="1">
                <a:solidFill>
                  <a:prstClr val="black"/>
                </a:solidFill>
                <a:latin typeface="Kruti Dev 010" pitchFamily="2" charset="0"/>
              </a:rPr>
              <a:t>cgqr</a:t>
            </a:r>
            <a:r>
              <a:rPr lang="en-US" sz="2000" dirty="0">
                <a:solidFill>
                  <a:prstClr val="black"/>
                </a:solidFill>
                <a:latin typeface="Kruti Dev 010" pitchFamily="2" charset="0"/>
              </a:rPr>
              <a:t> </a:t>
            </a:r>
            <a:r>
              <a:rPr lang="en-US" sz="2000" dirty="0" err="1">
                <a:solidFill>
                  <a:prstClr val="black"/>
                </a:solidFill>
                <a:latin typeface="Kruti Dev 010" pitchFamily="2" charset="0"/>
              </a:rPr>
              <a:t>yacs</a:t>
            </a:r>
            <a:r>
              <a:rPr lang="en-US" sz="2000" dirty="0">
                <a:solidFill>
                  <a:prstClr val="black"/>
                </a:solidFill>
                <a:latin typeface="Kruti Dev 010" pitchFamily="2" charset="0"/>
              </a:rPr>
              <a:t> le; rd </a:t>
            </a:r>
            <a:r>
              <a:rPr lang="en-US" sz="2000" dirty="0" err="1">
                <a:solidFill>
                  <a:prstClr val="black"/>
                </a:solidFill>
                <a:latin typeface="Kruti Dev 010" pitchFamily="2" charset="0"/>
              </a:rPr>
              <a:t>jksd</a:t>
            </a:r>
            <a:r>
              <a:rPr lang="en-US" sz="2000" dirty="0">
                <a:solidFill>
                  <a:prstClr val="black"/>
                </a:solidFill>
                <a:latin typeface="Kruti Dev 010" pitchFamily="2" charset="0"/>
              </a:rPr>
              <a:t> </a:t>
            </a:r>
            <a:r>
              <a:rPr lang="en-US" sz="2000" dirty="0" err="1">
                <a:solidFill>
                  <a:prstClr val="black"/>
                </a:solidFill>
                <a:latin typeface="Kruti Dev 010" pitchFamily="2" charset="0"/>
              </a:rPr>
              <a:t>dj</a:t>
            </a:r>
            <a:r>
              <a:rPr lang="en-US" sz="2000" dirty="0">
                <a:solidFill>
                  <a:prstClr val="black"/>
                </a:solidFill>
                <a:latin typeface="Kruti Dev 010" pitchFamily="2" charset="0"/>
              </a:rPr>
              <a:t> u j[</a:t>
            </a:r>
            <a:r>
              <a:rPr lang="en-US" sz="2000" dirty="0" err="1">
                <a:solidFill>
                  <a:prstClr val="black"/>
                </a:solidFill>
                <a:latin typeface="Kruti Dev 010" pitchFamily="2" charset="0"/>
              </a:rPr>
              <a:t>ksA</a:t>
            </a:r>
            <a:r>
              <a:rPr lang="en-US" sz="2000" dirty="0">
                <a:solidFill>
                  <a:prstClr val="black"/>
                </a:solidFill>
                <a:latin typeface="Kruti Dev 010" pitchFamily="2" charset="0"/>
              </a:rPr>
              <a:t>  </a:t>
            </a:r>
            <a:endParaRPr lang="en-IN" sz="2000" dirty="0">
              <a:solidFill>
                <a:prstClr val="black"/>
              </a:solidFill>
              <a:latin typeface="Kruti Dev 010" pitchFamily="2" charset="0"/>
            </a:endParaRPr>
          </a:p>
        </p:txBody>
      </p:sp>
      <p:sp>
        <p:nvSpPr>
          <p:cNvPr id="24" name="TextBox 8"/>
          <p:cNvSpPr txBox="1">
            <a:spLocks noChangeArrowheads="1"/>
          </p:cNvSpPr>
          <p:nvPr/>
        </p:nvSpPr>
        <p:spPr bwMode="auto">
          <a:xfrm>
            <a:off x="4810125" y="1143000"/>
            <a:ext cx="4105275" cy="860425"/>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fuEu</a:t>
            </a:r>
            <a:r>
              <a:rPr lang="en-GB" sz="2000" dirty="0">
                <a:solidFill>
                  <a:srgbClr val="000000"/>
                </a:solidFill>
                <a:latin typeface="Kruti Dev 010" pitchFamily="2" charset="0"/>
              </a:rPr>
              <a:t> </a:t>
            </a:r>
            <a:r>
              <a:rPr lang="en-GB" sz="2000" dirty="0" err="1">
                <a:solidFill>
                  <a:srgbClr val="000000"/>
                </a:solidFill>
                <a:latin typeface="Kruti Dev 010" pitchFamily="2" charset="0"/>
              </a:rPr>
              <a:t>mik;ksa</a:t>
            </a:r>
            <a:r>
              <a:rPr lang="en-GB" sz="2000" dirty="0">
                <a:solidFill>
                  <a:srgbClr val="000000"/>
                </a:solidFill>
                <a:latin typeface="Kruti Dev 010" pitchFamily="2" charset="0"/>
              </a:rPr>
              <a:t> ls </a:t>
            </a:r>
            <a:r>
              <a:rPr lang="hi-IN" sz="1600" dirty="0">
                <a:solidFill>
                  <a:srgbClr val="000000"/>
                </a:solidFill>
                <a:latin typeface="Kruti Dev 010" pitchFamily="2" charset="0"/>
              </a:rPr>
              <a:t>सुनिश्चित</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a:t>
            </a:r>
            <a:r>
              <a:rPr lang="en-GB" sz="2000" dirty="0">
                <a:solidFill>
                  <a:srgbClr val="000000"/>
                </a:solidFill>
                <a:latin typeface="Kruti Dev 010" pitchFamily="2" charset="0"/>
              </a:rPr>
              <a:t> </a:t>
            </a:r>
            <a:r>
              <a:rPr lang="en-GB" sz="2000" dirty="0" err="1">
                <a:solidFill>
                  <a:srgbClr val="000000"/>
                </a:solidFill>
                <a:latin typeface="Kruti Dev 010" pitchFamily="2" charset="0"/>
              </a:rPr>
              <a:t>ldrs</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a:t>
            </a:r>
            <a:r>
              <a:rPr lang="en-GB" sz="2000" dirty="0">
                <a:solidFill>
                  <a:srgbClr val="000000"/>
                </a:solidFill>
                <a:latin typeface="Kruti Dev 010" pitchFamily="2" charset="0"/>
              </a:rPr>
              <a:t> muds </a:t>
            </a:r>
            <a:r>
              <a:rPr lang="en-GB" sz="2000" dirty="0" err="1">
                <a:solidFill>
                  <a:srgbClr val="000000"/>
                </a:solidFill>
                <a:latin typeface="Kruti Dev 010" pitchFamily="2" charset="0"/>
              </a:rPr>
              <a:t>ikl</a:t>
            </a:r>
            <a:r>
              <a:rPr lang="en-GB" sz="2000" dirty="0">
                <a:solidFill>
                  <a:srgbClr val="000000"/>
                </a:solidFill>
                <a:latin typeface="Kruti Dev 010" pitchFamily="2" charset="0"/>
              </a:rPr>
              <a:t> </a:t>
            </a:r>
            <a:r>
              <a:rPr lang="en-GB" sz="2000" dirty="0" err="1">
                <a:solidFill>
                  <a:srgbClr val="000000"/>
                </a:solidFill>
                <a:latin typeface="Kruti Dev 010" pitchFamily="2" charset="0"/>
              </a:rPr>
              <a:t>i;kZIr</a:t>
            </a:r>
            <a:r>
              <a:rPr lang="en-GB" sz="2000" dirty="0">
                <a:solidFill>
                  <a:srgbClr val="000000"/>
                </a:solidFill>
                <a:latin typeface="Kruti Dev 010" pitchFamily="2" charset="0"/>
              </a:rPr>
              <a:t> </a:t>
            </a:r>
            <a:r>
              <a:rPr lang="en-GB" sz="2000" dirty="0" err="1">
                <a:solidFill>
                  <a:srgbClr val="000000"/>
                </a:solidFill>
                <a:latin typeface="Kruti Dev 010" pitchFamily="2" charset="0"/>
              </a:rPr>
              <a:t>udn</a:t>
            </a:r>
            <a:r>
              <a:rPr lang="en-GB" sz="2000" dirty="0">
                <a:solidFill>
                  <a:srgbClr val="000000"/>
                </a:solidFill>
                <a:latin typeface="Kruti Dev 010" pitchFamily="2" charset="0"/>
              </a:rPr>
              <a:t> </a:t>
            </a:r>
            <a:r>
              <a:rPr lang="en-GB" sz="2000" dirty="0" err="1">
                <a:solidFill>
                  <a:srgbClr val="000000"/>
                </a:solidFill>
                <a:latin typeface="Kruti Dev 010" pitchFamily="2" charset="0"/>
              </a:rPr>
              <a:t>jgs</a:t>
            </a:r>
            <a:r>
              <a:rPr lang="en-GB" sz="2000" dirty="0">
                <a:solidFill>
                  <a:srgbClr val="000000"/>
                </a:solidFill>
                <a:latin typeface="Kruti Dev 010" pitchFamily="2" charset="0"/>
              </a:rPr>
              <a:t>%</a:t>
            </a:r>
          </a:p>
        </p:txBody>
      </p:sp>
      <p:sp>
        <p:nvSpPr>
          <p:cNvPr id="49165" name="Text Box 1"/>
          <p:cNvSpPr txBox="1">
            <a:spLocks noChangeArrowheads="1"/>
          </p:cNvSpPr>
          <p:nvPr/>
        </p:nvSpPr>
        <p:spPr bwMode="auto">
          <a:xfrm>
            <a:off x="480695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udn izca/ku</a:t>
            </a:r>
          </a:p>
        </p:txBody>
      </p:sp>
    </p:spTree>
    <p:extLst>
      <p:ext uri="{BB962C8B-B14F-4D97-AF65-F5344CB8AC3E}">
        <p14:creationId xmlns:p14="http://schemas.microsoft.com/office/powerpoint/2010/main" val="1918626981"/>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24"/>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12"/>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21"/>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
                                            <p:txEl>
                                              <p:pRg st="0" end="0"/>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21">
                                            <p:txEl>
                                              <p:pRg st="0" end="0"/>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2">
                                            <p:txEl>
                                              <p:pRg st="1" end="1"/>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21">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2">
                                            <p:txEl>
                                              <p:pRg st="2" end="2"/>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21">
                                            <p:txEl>
                                              <p:pRg st="2" end="2"/>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14"/>
                                        </p:tgtEl>
                                        <p:attrNameLst>
                                          <p:attrName>style.visibility</p:attrName>
                                        </p:attrNameLst>
                                      </p:cBhvr>
                                      <p:to>
                                        <p:strVal val="visible"/>
                                      </p:to>
                                    </p:set>
                                  </p:childTnLst>
                                </p:cTn>
                              </p:par>
                              <p:par>
                                <p:cTn id="37" presetID="1" presetClass="entr" presetSubtype="0" fill="hold" grpId="0" nodeType="withEffect">
                                  <p:stCondLst>
                                    <p:cond delay="0"/>
                                  </p:stCondLst>
                                  <p:childTnLst>
                                    <p:set>
                                      <p:cBhvr>
                                        <p:cTn id="38" dur="1" fill="hold">
                                          <p:stCondLst>
                                            <p:cond delay="0"/>
                                          </p:stCondLst>
                                        </p:cTn>
                                        <p:tgtEl>
                                          <p:spTgt spid="1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2" grpId="0" animBg="1"/>
      <p:bldP spid="14" grpId="0" animBg="1"/>
      <p:bldP spid="19" grpId="0" animBg="1"/>
      <p:bldP spid="21" grpId="0" animBg="1"/>
      <p:bldP spid="24" grpId="0" animBg="1"/>
    </p:bldLst>
  </p:timing>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5" name="Text Box 2"/>
          <p:cNvSpPr txBox="1">
            <a:spLocks noChangeArrowheads="1"/>
          </p:cNvSpPr>
          <p:nvPr/>
        </p:nvSpPr>
        <p:spPr bwMode="auto">
          <a:xfrm>
            <a:off x="295275" y="1143000"/>
            <a:ext cx="4048125" cy="51816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Many businesses are seasonal</a:t>
            </a:r>
          </a:p>
          <a:p>
            <a:pPr marL="574675" lvl="1" indent="-215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A retail shop may sell quite a lot of item during </a:t>
            </a:r>
            <a:r>
              <a:rPr lang="en-GB" dirty="0" err="1">
                <a:solidFill>
                  <a:srgbClr val="000000"/>
                </a:solidFill>
              </a:rPr>
              <a:t>Diwali</a:t>
            </a:r>
            <a:r>
              <a:rPr lang="en-GB" dirty="0">
                <a:solidFill>
                  <a:srgbClr val="000000"/>
                </a:solidFill>
              </a:rPr>
              <a:t> month</a:t>
            </a:r>
          </a:p>
          <a:p>
            <a:pPr marL="574675" lvl="1" indent="-215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A pickle business may buy a lot of mangoes during summer months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Such businesses should:</a:t>
            </a:r>
          </a:p>
          <a:p>
            <a:pPr marL="574675" lvl="1" indent="-215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Be careful about timing of buying machinery etc. for the business</a:t>
            </a:r>
          </a:p>
          <a:p>
            <a:pPr marL="574675" lvl="1" indent="-215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Should build adequate cash reserves to deal with seasonality</a:t>
            </a:r>
          </a:p>
          <a:p>
            <a:pPr marL="574675" lvl="1" indent="-2159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Revisit credit policy during seasonal period</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2000" dirty="0">
              <a:solidFill>
                <a:srgbClr val="000000"/>
              </a:solidFill>
            </a:endParaRPr>
          </a:p>
        </p:txBody>
      </p:sp>
      <p:sp>
        <p:nvSpPr>
          <p:cNvPr id="4"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164A9E6A-8CCD-48D0-BEAC-9BECCF3D71C3}" type="slidenum">
              <a:rPr lang="en-US" sz="1600" b="1" smtClean="0">
                <a:solidFill>
                  <a:prstClr val="black"/>
                </a:solidFill>
              </a:rPr>
              <a:pPr algn="ctr">
                <a:defRPr/>
              </a:pPr>
              <a:t>75</a:t>
            </a:fld>
            <a:endParaRPr lang="en-US" sz="1600" b="1" dirty="0">
              <a:solidFill>
                <a:prstClr val="black"/>
              </a:solidFill>
            </a:endParaRPr>
          </a:p>
        </p:txBody>
      </p:sp>
      <p:sp>
        <p:nvSpPr>
          <p:cNvPr id="22531" name="Text Box 1"/>
          <p:cNvSpPr txBox="1">
            <a:spLocks noChangeArrowheads="1"/>
          </p:cNvSpPr>
          <p:nvPr/>
        </p:nvSpPr>
        <p:spPr bwMode="auto">
          <a:xfrm>
            <a:off x="25876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Cash management - Seasonality</a:t>
            </a:r>
          </a:p>
        </p:txBody>
      </p:sp>
      <p:sp>
        <p:nvSpPr>
          <p:cNvPr id="7" name="Text Box 2"/>
          <p:cNvSpPr txBox="1">
            <a:spLocks noChangeArrowheads="1"/>
          </p:cNvSpPr>
          <p:nvPr/>
        </p:nvSpPr>
        <p:spPr bwMode="auto">
          <a:xfrm>
            <a:off x="4760913" y="1143000"/>
            <a:ext cx="4048125" cy="5181600"/>
          </a:xfrm>
          <a:prstGeom prst="rect">
            <a:avLst/>
          </a:prstGeom>
          <a:noFill/>
          <a:ln w="9525">
            <a:solidFill>
              <a:srgbClr val="000000"/>
            </a:solidFill>
            <a:round/>
            <a:headEnd/>
            <a:tailEnd/>
          </a:ln>
          <a:extLst/>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b="1" dirty="0" err="1">
                <a:solidFill>
                  <a:srgbClr val="000000"/>
                </a:solidFill>
                <a:latin typeface="Kruti Dev 010" pitchFamily="2" charset="0"/>
              </a:rPr>
              <a:t>dqN</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O;kikj</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ekSleh</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gksrs</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gSa</a:t>
            </a:r>
            <a:r>
              <a:rPr lang="en-GB" sz="2000" b="1" dirty="0">
                <a:solidFill>
                  <a:srgbClr val="000000"/>
                </a:solidFill>
                <a:latin typeface="Kruti Dev 010" pitchFamily="2" charset="0"/>
              </a:rPr>
              <a:t>%</a:t>
            </a:r>
          </a:p>
          <a:p>
            <a:pPr marL="365760" lvl="1" indent="-274320">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1- ,d </a:t>
            </a:r>
            <a:r>
              <a:rPr lang="en-GB" sz="2000" dirty="0" err="1">
                <a:solidFill>
                  <a:srgbClr val="000000"/>
                </a:solidFill>
                <a:latin typeface="Kruti Dev 010" pitchFamily="2" charset="0"/>
              </a:rPr>
              <a:t>fdjkus</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nqdku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dqN</a:t>
            </a:r>
            <a:r>
              <a:rPr lang="en-GB" sz="2000" dirty="0">
                <a:solidFill>
                  <a:srgbClr val="000000"/>
                </a:solidFill>
                <a:latin typeface="Kruti Dev 010" pitchFamily="2" charset="0"/>
              </a:rPr>
              <a:t> </a:t>
            </a:r>
            <a:r>
              <a:rPr lang="en-GB" sz="2000" dirty="0" err="1">
                <a:solidFill>
                  <a:srgbClr val="000000"/>
                </a:solidFill>
                <a:latin typeface="Kruti Dev 010" pitchFamily="2" charset="0"/>
              </a:rPr>
              <a:t>oLrq,a</a:t>
            </a:r>
            <a:r>
              <a:rPr lang="en-GB" sz="2000" dirty="0">
                <a:solidFill>
                  <a:srgbClr val="000000"/>
                </a:solidFill>
                <a:latin typeface="Kruti Dev 010" pitchFamily="2" charset="0"/>
              </a:rPr>
              <a:t> </a:t>
            </a:r>
            <a:r>
              <a:rPr lang="en-GB" sz="2000" dirty="0" err="1">
                <a:solidFill>
                  <a:srgbClr val="000000"/>
                </a:solidFill>
                <a:latin typeface="Kruti Dev 010" pitchFamily="2" charset="0"/>
              </a:rPr>
              <a:t>nhokyh</a:t>
            </a:r>
            <a:r>
              <a:rPr lang="en-GB" sz="2000" dirty="0">
                <a:solidFill>
                  <a:srgbClr val="000000"/>
                </a:solidFill>
                <a:latin typeface="Kruti Dev 010" pitchFamily="2" charset="0"/>
              </a:rPr>
              <a:t>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ekg</a:t>
            </a:r>
            <a:r>
              <a:rPr lang="en-GB" sz="2000" dirty="0">
                <a:solidFill>
                  <a:srgbClr val="000000"/>
                </a:solidFill>
                <a:latin typeface="Kruti Dev 010" pitchFamily="2" charset="0"/>
              </a:rPr>
              <a:t>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nkSjku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dkQh</a:t>
            </a:r>
            <a:r>
              <a:rPr lang="en-GB" sz="2000" dirty="0">
                <a:solidFill>
                  <a:srgbClr val="000000"/>
                </a:solidFill>
                <a:latin typeface="Kruti Dev 010" pitchFamily="2" charset="0"/>
              </a:rPr>
              <a:t> </a:t>
            </a:r>
            <a:r>
              <a:rPr lang="en-GB" sz="2000" dirty="0" err="1">
                <a:solidFill>
                  <a:srgbClr val="000000"/>
                </a:solidFill>
                <a:latin typeface="Kruti Dev 010" pitchFamily="2" charset="0"/>
              </a:rPr>
              <a:t>fcdrh</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a:t>
            </a:r>
            <a:r>
              <a:rPr lang="en-GB" sz="2000" dirty="0">
                <a:solidFill>
                  <a:srgbClr val="000000"/>
                </a:solidFill>
                <a:latin typeface="Kruti Dev 010" pitchFamily="2" charset="0"/>
              </a:rPr>
              <a:t> </a:t>
            </a:r>
          </a:p>
          <a:p>
            <a:pPr marL="365760" lvl="1" indent="-274320">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2- ,d </a:t>
            </a:r>
            <a:r>
              <a:rPr lang="en-GB" sz="2000" dirty="0" err="1">
                <a:solidFill>
                  <a:srgbClr val="000000"/>
                </a:solidFill>
                <a:latin typeface="Kruti Dev 010" pitchFamily="2" charset="0"/>
              </a:rPr>
              <a:t>vpkj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O;kikjh</a:t>
            </a:r>
            <a:r>
              <a:rPr lang="en-GB" sz="2000" dirty="0">
                <a:solidFill>
                  <a:srgbClr val="000000"/>
                </a:solidFill>
                <a:latin typeface="Kruti Dev 010" pitchFamily="2" charset="0"/>
              </a:rPr>
              <a:t> </a:t>
            </a:r>
            <a:r>
              <a:rPr lang="en-GB" sz="2000" dirty="0" err="1">
                <a:solidFill>
                  <a:srgbClr val="000000"/>
                </a:solidFill>
                <a:latin typeface="Kruti Dev 010" pitchFamily="2" charset="0"/>
              </a:rPr>
              <a:t>xehZ</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ekSle</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dkQh</a:t>
            </a:r>
            <a:r>
              <a:rPr lang="en-GB" sz="2000" dirty="0">
                <a:solidFill>
                  <a:srgbClr val="000000"/>
                </a:solidFill>
                <a:latin typeface="Kruti Dev 010" pitchFamily="2" charset="0"/>
              </a:rPr>
              <a:t> </a:t>
            </a:r>
            <a:r>
              <a:rPr lang="en-GB" sz="2000" dirty="0" err="1">
                <a:solidFill>
                  <a:srgbClr val="000000"/>
                </a:solidFill>
                <a:latin typeface="Kruti Dev 010" pitchFamily="2" charset="0"/>
              </a:rPr>
              <a:t>ek</a:t>
            </a:r>
            <a:r>
              <a:rPr lang="en-GB" sz="2000" dirty="0">
                <a:solidFill>
                  <a:srgbClr val="000000"/>
                </a:solidFill>
                <a:latin typeface="Kruti Dev 010" pitchFamily="2" charset="0"/>
              </a:rPr>
              <a:t>=k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vke</a:t>
            </a:r>
            <a:r>
              <a:rPr lang="en-GB" sz="2000" dirty="0">
                <a:solidFill>
                  <a:srgbClr val="000000"/>
                </a:solidFill>
                <a:latin typeface="Kruti Dev 010" pitchFamily="2" charset="0"/>
              </a:rPr>
              <a:t> [</a:t>
            </a:r>
            <a:r>
              <a:rPr lang="en-GB" sz="2000" dirty="0" err="1">
                <a:solidFill>
                  <a:srgbClr val="000000"/>
                </a:solidFill>
                <a:latin typeface="Kruti Dev 010" pitchFamily="2" charset="0"/>
              </a:rPr>
              <a:t>kjhn</a:t>
            </a:r>
            <a:r>
              <a:rPr lang="en-GB" sz="2000" dirty="0">
                <a:solidFill>
                  <a:srgbClr val="000000"/>
                </a:solidFill>
                <a:latin typeface="Kruti Dev 010" pitchFamily="2" charset="0"/>
              </a:rPr>
              <a:t> </a:t>
            </a:r>
            <a:r>
              <a:rPr lang="en-GB" sz="2000" dirty="0" err="1">
                <a:solidFill>
                  <a:srgbClr val="000000"/>
                </a:solidFill>
                <a:latin typeface="Kruti Dev 010" pitchFamily="2" charset="0"/>
              </a:rPr>
              <a:t>ldrk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a:t>
            </a:r>
            <a:r>
              <a:rPr lang="en-GB" sz="2000" dirty="0">
                <a:solidFill>
                  <a:srgbClr val="000000"/>
                </a:solidFill>
                <a:latin typeface="Kruti Dev 010" pitchFamily="2" charset="0"/>
              </a:rPr>
              <a:t> </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b="1" dirty="0">
                <a:solidFill>
                  <a:srgbClr val="000000"/>
                </a:solidFill>
                <a:latin typeface="Kruti Dev 010" pitchFamily="2" charset="0"/>
              </a:rPr>
              <a:t>,</a:t>
            </a:r>
            <a:r>
              <a:rPr lang="en-GB" sz="2000" b="1" dirty="0" err="1">
                <a:solidFill>
                  <a:srgbClr val="000000"/>
                </a:solidFill>
                <a:latin typeface="Kruti Dev 010" pitchFamily="2" charset="0"/>
              </a:rPr>
              <a:t>sls</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O;kikjksa</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dks</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pkfg</a:t>
            </a:r>
            <a:r>
              <a:rPr lang="en-GB" sz="2000" b="1" dirty="0">
                <a:solidFill>
                  <a:srgbClr val="000000"/>
                </a:solidFill>
                <a:latin typeface="Kruti Dev 010" pitchFamily="2" charset="0"/>
              </a:rPr>
              <a:t>,%</a:t>
            </a:r>
          </a:p>
          <a:p>
            <a:pPr marL="200025" indent="-200025">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1-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ds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hi-IN" sz="1600" dirty="0">
                <a:solidFill>
                  <a:srgbClr val="000000"/>
                </a:solidFill>
                <a:latin typeface="Kruti Dev 010" pitchFamily="2" charset="0"/>
              </a:rPr>
              <a:t>मशीन</a:t>
            </a:r>
            <a:r>
              <a:rPr lang="en-GB" sz="2000" dirty="0">
                <a:solidFill>
                  <a:srgbClr val="000000"/>
                </a:solidFill>
                <a:latin typeface="Kruti Dev 010" pitchFamily="2" charset="0"/>
              </a:rPr>
              <a:t> </a:t>
            </a:r>
            <a:r>
              <a:rPr lang="en-GB" sz="2000" dirty="0" err="1">
                <a:solidFill>
                  <a:srgbClr val="000000"/>
                </a:solidFill>
                <a:latin typeface="Kruti Dev 010" pitchFamily="2" charset="0"/>
              </a:rPr>
              <a:t>vkfn</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kjhnkjh</a:t>
            </a:r>
            <a:r>
              <a:rPr lang="en-GB" sz="2000" dirty="0">
                <a:solidFill>
                  <a:srgbClr val="000000"/>
                </a:solidFill>
                <a:latin typeface="Kruti Dev 010" pitchFamily="2" charset="0"/>
              </a:rPr>
              <a:t> ds le; ds </a:t>
            </a:r>
            <a:r>
              <a:rPr lang="en-GB" sz="2000" dirty="0" err="1">
                <a:solidFill>
                  <a:srgbClr val="000000"/>
                </a:solidFill>
                <a:latin typeface="Kruti Dev 010" pitchFamily="2" charset="0"/>
              </a:rPr>
              <a:t>ckjs</a:t>
            </a:r>
            <a:r>
              <a:rPr lang="en-GB" sz="2000" dirty="0">
                <a:solidFill>
                  <a:srgbClr val="000000"/>
                </a:solidFill>
                <a:latin typeface="Kruti Dev 010" pitchFamily="2" charset="0"/>
              </a:rPr>
              <a:t> </a:t>
            </a:r>
            <a:r>
              <a:rPr lang="en-GB" sz="2000" dirty="0" err="1">
                <a:solidFill>
                  <a:srgbClr val="000000"/>
                </a:solidFill>
                <a:latin typeface="Kruti Dev 010" pitchFamily="2" charset="0"/>
              </a:rPr>
              <a:t>esa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ltx</a:t>
            </a:r>
            <a:r>
              <a:rPr lang="en-GB" sz="2000" dirty="0">
                <a:solidFill>
                  <a:srgbClr val="000000"/>
                </a:solidFill>
                <a:latin typeface="Kruti Dev 010" pitchFamily="2" charset="0"/>
              </a:rPr>
              <a:t> </a:t>
            </a:r>
            <a:r>
              <a:rPr lang="en-GB" sz="2000" dirty="0" err="1">
                <a:solidFill>
                  <a:srgbClr val="000000"/>
                </a:solidFill>
                <a:latin typeface="Kruti Dev 010" pitchFamily="2" charset="0"/>
              </a:rPr>
              <a:t>jgsaA</a:t>
            </a:r>
            <a:r>
              <a:rPr lang="en-GB" sz="2000" dirty="0">
                <a:solidFill>
                  <a:srgbClr val="000000"/>
                </a:solidFill>
                <a:latin typeface="Kruti Dev 010" pitchFamily="2" charset="0"/>
              </a:rPr>
              <a:t> </a:t>
            </a:r>
          </a:p>
          <a:p>
            <a:pPr marL="200025" indent="-200025">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2- </a:t>
            </a:r>
            <a:r>
              <a:rPr lang="en-GB" sz="2000" dirty="0" err="1">
                <a:solidFill>
                  <a:srgbClr val="000000"/>
                </a:solidFill>
                <a:latin typeface="Kruti Dev 010" pitchFamily="2" charset="0"/>
              </a:rPr>
              <a:t>ekSle</a:t>
            </a:r>
            <a:r>
              <a:rPr lang="en-GB" sz="2000" dirty="0">
                <a:solidFill>
                  <a:srgbClr val="000000"/>
                </a:solidFill>
                <a:latin typeface="Kruti Dev 010" pitchFamily="2" charset="0"/>
              </a:rPr>
              <a:t>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vuqlkj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O;kikj</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fy</a:t>
            </a:r>
            <a:r>
              <a:rPr lang="en-GB" sz="2000" dirty="0">
                <a:solidFill>
                  <a:srgbClr val="000000"/>
                </a:solidFill>
                <a:latin typeface="Kruti Dev 010" pitchFamily="2" charset="0"/>
              </a:rPr>
              <a:t>, </a:t>
            </a:r>
            <a:r>
              <a:rPr lang="en-GB" sz="2000" dirty="0" err="1">
                <a:solidFill>
                  <a:srgbClr val="000000"/>
                </a:solidFill>
                <a:latin typeface="Kruti Dev 010" pitchFamily="2" charset="0"/>
              </a:rPr>
              <a:t>vius</a:t>
            </a:r>
            <a:r>
              <a:rPr lang="en-GB" sz="2000" dirty="0">
                <a:solidFill>
                  <a:srgbClr val="000000"/>
                </a:solidFill>
                <a:latin typeface="Kruti Dev 010" pitchFamily="2" charset="0"/>
              </a:rPr>
              <a:t> </a:t>
            </a:r>
            <a:r>
              <a:rPr lang="en-GB" sz="2000" dirty="0" err="1">
                <a:solidFill>
                  <a:srgbClr val="000000"/>
                </a:solidFill>
                <a:latin typeface="Kruti Dev 010" pitchFamily="2" charset="0"/>
              </a:rPr>
              <a:t>ikl</a:t>
            </a:r>
            <a:r>
              <a:rPr lang="en-GB" sz="2000" dirty="0">
                <a:solidFill>
                  <a:srgbClr val="000000"/>
                </a:solidFill>
                <a:latin typeface="Kruti Dev 010" pitchFamily="2" charset="0"/>
              </a:rPr>
              <a:t> </a:t>
            </a:r>
            <a:r>
              <a:rPr lang="en-GB" sz="2000" dirty="0" err="1">
                <a:solidFill>
                  <a:srgbClr val="000000"/>
                </a:solidFill>
                <a:latin typeface="Kruti Dev 010" pitchFamily="2" charset="0"/>
              </a:rPr>
              <a:t>i;kZIr</a:t>
            </a:r>
            <a:r>
              <a:rPr lang="en-GB" sz="2000" dirty="0">
                <a:solidFill>
                  <a:srgbClr val="000000"/>
                </a:solidFill>
                <a:latin typeface="Kruti Dev 010" pitchFamily="2" charset="0"/>
              </a:rPr>
              <a:t> </a:t>
            </a:r>
            <a:r>
              <a:rPr lang="en-GB" sz="2000" dirty="0" err="1">
                <a:solidFill>
                  <a:srgbClr val="000000"/>
                </a:solidFill>
                <a:latin typeface="Kruti Dev 010" pitchFamily="2" charset="0"/>
              </a:rPr>
              <a:t>udn</a:t>
            </a:r>
            <a:r>
              <a:rPr lang="en-GB" sz="2000" dirty="0">
                <a:solidFill>
                  <a:srgbClr val="000000"/>
                </a:solidFill>
                <a:latin typeface="Kruti Dev 010" pitchFamily="2" charset="0"/>
              </a:rPr>
              <a:t> j[</a:t>
            </a:r>
            <a:r>
              <a:rPr lang="en-GB" sz="2000" dirty="0" err="1">
                <a:solidFill>
                  <a:srgbClr val="000000"/>
                </a:solidFill>
                <a:latin typeface="Kruti Dev 010" pitchFamily="2" charset="0"/>
              </a:rPr>
              <a:t>ksaA</a:t>
            </a:r>
            <a:r>
              <a:rPr lang="en-GB" sz="2000" dirty="0">
                <a:solidFill>
                  <a:srgbClr val="000000"/>
                </a:solidFill>
                <a:latin typeface="Kruti Dev 010" pitchFamily="2" charset="0"/>
              </a:rPr>
              <a:t> </a:t>
            </a:r>
          </a:p>
          <a:p>
            <a:pPr marL="200025" indent="-200025">
              <a:lnSpc>
                <a:spcPct val="130000"/>
              </a:lnSpc>
              <a:buSzPct val="100000"/>
              <a:buFont typeface="Arial" charset="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3- </a:t>
            </a:r>
            <a:r>
              <a:rPr lang="en-GB" sz="2000" dirty="0" err="1">
                <a:solidFill>
                  <a:srgbClr val="000000"/>
                </a:solidFill>
                <a:latin typeface="Kruti Dev 010" pitchFamily="2" charset="0"/>
              </a:rPr>
              <a:t>ekSleh</a:t>
            </a:r>
            <a:r>
              <a:rPr lang="en-GB" sz="2000" dirty="0">
                <a:solidFill>
                  <a:srgbClr val="000000"/>
                </a:solidFill>
                <a:latin typeface="Kruti Dev 010" pitchFamily="2" charset="0"/>
              </a:rPr>
              <a:t> </a:t>
            </a:r>
            <a:r>
              <a:rPr lang="en-GB" sz="2000" dirty="0" err="1">
                <a:solidFill>
                  <a:srgbClr val="000000"/>
                </a:solidFill>
                <a:latin typeface="Kruti Dev 010" pitchFamily="2" charset="0"/>
              </a:rPr>
              <a:t>vof</a:t>
            </a:r>
            <a:r>
              <a:rPr lang="en-GB" sz="2000" dirty="0">
                <a:solidFill>
                  <a:srgbClr val="000000"/>
                </a:solidFill>
                <a:latin typeface="Kruti Dev 010" pitchFamily="2" charset="0"/>
              </a:rPr>
              <a:t>/k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nkSjku</a:t>
            </a:r>
            <a:r>
              <a:rPr lang="en-GB" sz="2000" dirty="0">
                <a:solidFill>
                  <a:srgbClr val="000000"/>
                </a:solidFill>
                <a:latin typeface="Kruti Dev 010" pitchFamily="2" charset="0"/>
              </a:rPr>
              <a:t> </a:t>
            </a:r>
            <a:r>
              <a:rPr lang="en-GB" sz="2000" dirty="0" err="1">
                <a:solidFill>
                  <a:srgbClr val="000000"/>
                </a:solidFill>
                <a:latin typeface="Kruti Dev 010" pitchFamily="2" charset="0"/>
              </a:rPr>
              <a:t>udn</a:t>
            </a:r>
            <a:r>
              <a:rPr lang="en-GB" sz="2000" dirty="0">
                <a:solidFill>
                  <a:srgbClr val="000000"/>
                </a:solidFill>
                <a:latin typeface="Kruti Dev 010" pitchFamily="2" charset="0"/>
              </a:rPr>
              <a:t> </a:t>
            </a:r>
            <a:r>
              <a:rPr lang="en-GB" sz="2000" dirty="0" err="1">
                <a:solidFill>
                  <a:srgbClr val="000000"/>
                </a:solidFill>
                <a:latin typeface="Kruti Dev 010" pitchFamily="2" charset="0"/>
              </a:rPr>
              <a:t>uhfr</a:t>
            </a:r>
            <a:r>
              <a:rPr lang="en-GB" sz="2000" dirty="0">
                <a:solidFill>
                  <a:srgbClr val="000000"/>
                </a:solidFill>
                <a:latin typeface="Kruti Dev 010" pitchFamily="2" charset="0"/>
              </a:rPr>
              <a:t> dh </a:t>
            </a:r>
            <a:r>
              <a:rPr lang="en-GB" sz="2000" dirty="0" err="1">
                <a:solidFill>
                  <a:srgbClr val="000000"/>
                </a:solidFill>
                <a:latin typeface="Kruti Dev 010" pitchFamily="2" charset="0"/>
              </a:rPr>
              <a:t>leh</a:t>
            </a:r>
            <a:r>
              <a:rPr lang="en-GB" sz="2000" dirty="0">
                <a:solidFill>
                  <a:srgbClr val="000000"/>
                </a:solidFill>
                <a:latin typeface="Kruti Dev 010" pitchFamily="2" charset="0"/>
              </a:rPr>
              <a:t>{</a:t>
            </a:r>
            <a:r>
              <a:rPr lang="en-GB" sz="2000" dirty="0" err="1">
                <a:solidFill>
                  <a:srgbClr val="000000"/>
                </a:solidFill>
                <a:latin typeface="Kruti Dev 010" pitchFamily="2" charset="0"/>
              </a:rPr>
              <a:t>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djsaA</a:t>
            </a:r>
            <a:r>
              <a:rPr lang="en-GB" sz="2000" dirty="0">
                <a:solidFill>
                  <a:srgbClr val="000000"/>
                </a:solidFill>
                <a:latin typeface="Kruti Dev 010" pitchFamily="2" charset="0"/>
              </a:rPr>
              <a:t> </a:t>
            </a:r>
          </a:p>
        </p:txBody>
      </p:sp>
      <p:sp>
        <p:nvSpPr>
          <p:cNvPr id="22533" name="Text Box 1"/>
          <p:cNvSpPr txBox="1">
            <a:spLocks noChangeArrowheads="1"/>
          </p:cNvSpPr>
          <p:nvPr/>
        </p:nvSpPr>
        <p:spPr bwMode="auto">
          <a:xfrm>
            <a:off x="472440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1400" b="1" dirty="0" err="1">
                <a:solidFill>
                  <a:srgbClr val="000000"/>
                </a:solidFill>
                <a:latin typeface="Kruti Dev 010" pitchFamily="2" charset="0"/>
              </a:rPr>
              <a:t>udn</a:t>
            </a:r>
            <a:r>
              <a:rPr lang="en-GB" sz="2400" b="1" dirty="0">
                <a:solidFill>
                  <a:srgbClr val="000000"/>
                </a:solidFill>
                <a:latin typeface="Kruti Dev 010" pitchFamily="2" charset="0"/>
              </a:rPr>
              <a:t> </a:t>
            </a:r>
            <a:r>
              <a:rPr lang="en-GB" sz="2400" b="1" dirty="0" err="1">
                <a:solidFill>
                  <a:srgbClr val="000000"/>
                </a:solidFill>
                <a:latin typeface="Kruti Dev 010" pitchFamily="2" charset="0"/>
              </a:rPr>
              <a:t>izca</a:t>
            </a:r>
            <a:r>
              <a:rPr lang="en-GB" sz="2400" b="1" dirty="0">
                <a:solidFill>
                  <a:srgbClr val="000000"/>
                </a:solidFill>
                <a:latin typeface="Kruti Dev 010" pitchFamily="2" charset="0"/>
              </a:rPr>
              <a:t>/</a:t>
            </a:r>
            <a:r>
              <a:rPr lang="en-GB" sz="2400" b="1" dirty="0" err="1">
                <a:solidFill>
                  <a:srgbClr val="000000"/>
                </a:solidFill>
                <a:latin typeface="Kruti Dev 010" pitchFamily="2" charset="0"/>
              </a:rPr>
              <a:t>ku</a:t>
            </a:r>
            <a:r>
              <a:rPr lang="en-GB" sz="2400" b="1" dirty="0">
                <a:solidFill>
                  <a:srgbClr val="000000"/>
                </a:solidFill>
                <a:latin typeface="Kruti Dev 010" pitchFamily="2" charset="0"/>
              </a:rPr>
              <a:t> &amp; </a:t>
            </a:r>
            <a:r>
              <a:rPr lang="en-GB" sz="2400" b="1" dirty="0" err="1">
                <a:solidFill>
                  <a:srgbClr val="000000"/>
                </a:solidFill>
                <a:latin typeface="Kruti Dev 010" pitchFamily="2" charset="0"/>
              </a:rPr>
              <a:t>ekSleh</a:t>
            </a:r>
            <a:endParaRPr lang="en-GB" sz="2400" b="1" dirty="0">
              <a:solidFill>
                <a:srgbClr val="000000"/>
              </a:solidFill>
              <a:latin typeface="Kruti Dev 010" pitchFamily="2" charset="0"/>
            </a:endParaRPr>
          </a:p>
        </p:txBody>
      </p:sp>
    </p:spTree>
    <p:extLst>
      <p:ext uri="{BB962C8B-B14F-4D97-AF65-F5344CB8AC3E}">
        <p14:creationId xmlns:p14="http://schemas.microsoft.com/office/powerpoint/2010/main" val="75707526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229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295">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2295">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2295">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7">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2295">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7">
                                            <p:txEl>
                                              <p:pRg st="4" end="4"/>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12295">
                                            <p:txEl>
                                              <p:pRg st="5" end="5"/>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7">
                                            <p:txEl>
                                              <p:pRg st="5" end="5"/>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2295">
                                            <p:txEl>
                                              <p:pRg st="6" end="6"/>
                                            </p:txEl>
                                          </p:spTgt>
                                        </p:tgtEl>
                                        <p:attrNameLst>
                                          <p:attrName>style.visibility</p:attrName>
                                        </p:attrNameLst>
                                      </p:cBhvr>
                                      <p:to>
                                        <p:strVal val="visible"/>
                                      </p:to>
                                    </p:set>
                                  </p:childTnLst>
                                </p:cTn>
                              </p:par>
                              <p:par>
                                <p:cTn id="39" presetID="1" presetClass="entr" presetSubtype="0" fill="hold" nodeType="withEffect">
                                  <p:stCondLst>
                                    <p:cond delay="0"/>
                                  </p:stCondLst>
                                  <p:childTnLst>
                                    <p:set>
                                      <p:cBhvr>
                                        <p:cTn id="40" dur="1" fill="hold">
                                          <p:stCondLst>
                                            <p:cond delay="0"/>
                                          </p:stCondLst>
                                        </p:cTn>
                                        <p:tgtEl>
                                          <p:spTgt spid="7">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1"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solidFill>
                <a:prstClr val="black"/>
              </a:solidFill>
              <a:latin typeface="Times New Roman" pitchFamily="18" charset="0"/>
            </a:endParaRPr>
          </a:p>
        </p:txBody>
      </p:sp>
      <p:sp>
        <p:nvSpPr>
          <p:cNvPr id="5" name="TextBox 4"/>
          <p:cNvSpPr txBox="1"/>
          <p:nvPr/>
        </p:nvSpPr>
        <p:spPr>
          <a:xfrm>
            <a:off x="381000" y="1524000"/>
            <a:ext cx="38862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85750" lvl="1" indent="-285750">
              <a:spcBef>
                <a:spcPts val="0"/>
              </a:spcBef>
              <a:spcAft>
                <a:spcPts val="1800"/>
              </a:spcAft>
              <a:buFont typeface="Arial" pitchFamily="34" charset="0"/>
              <a:buChar char="•"/>
              <a:defRPr/>
            </a:pPr>
            <a:r>
              <a:rPr lang="en-US" sz="2000" dirty="0">
                <a:solidFill>
                  <a:prstClr val="white"/>
                </a:solidFill>
                <a:latin typeface="Calibri"/>
                <a:cs typeface="Arial" pitchFamily="34" charset="0"/>
              </a:rPr>
              <a:t>Money owed to the business is accounts receivables and owed by business to others is accounts payable</a:t>
            </a:r>
            <a:endParaRPr lang="en-IN" sz="2000" dirty="0">
              <a:solidFill>
                <a:prstClr val="white"/>
              </a:solidFill>
              <a:latin typeface="Calibri"/>
            </a:endParaRPr>
          </a:p>
          <a:p>
            <a:pPr marL="285750" lvl="1" indent="-285750">
              <a:spcBef>
                <a:spcPts val="500"/>
              </a:spcBef>
              <a:spcAft>
                <a:spcPts val="0"/>
              </a:spcAft>
              <a:buFont typeface="Arial" pitchFamily="34" charset="0"/>
              <a:buChar char="•"/>
              <a:defRPr/>
            </a:pPr>
            <a:r>
              <a:rPr lang="en-IN" sz="2000" dirty="0">
                <a:solidFill>
                  <a:prstClr val="white"/>
                </a:solidFill>
                <a:latin typeface="Calibri"/>
              </a:rPr>
              <a:t>A viable business needs both profits and adequate cash for its operations</a:t>
            </a:r>
          </a:p>
          <a:p>
            <a:pPr marL="285750" lvl="1" indent="-285750">
              <a:lnSpc>
                <a:spcPct val="150000"/>
              </a:lnSpc>
              <a:spcBef>
                <a:spcPts val="500"/>
              </a:spcBef>
              <a:spcAft>
                <a:spcPts val="0"/>
              </a:spcAft>
              <a:buFont typeface="Arial" pitchFamily="34" charset="0"/>
              <a:buChar char="•"/>
              <a:defRPr/>
            </a:pPr>
            <a:r>
              <a:rPr lang="en-US" sz="2000" dirty="0">
                <a:solidFill>
                  <a:prstClr val="white"/>
                </a:solidFill>
                <a:latin typeface="Calibri"/>
              </a:rPr>
              <a:t>Cash can be managed through</a:t>
            </a:r>
            <a:endParaRPr lang="en-IN" sz="2000" dirty="0">
              <a:solidFill>
                <a:prstClr val="white"/>
              </a:solidFill>
              <a:latin typeface="Calibri"/>
            </a:endParaRPr>
          </a:p>
          <a:p>
            <a:pPr marL="806450" indent="-361950" fontAlgn="auto">
              <a:spcBef>
                <a:spcPts val="0"/>
              </a:spcBef>
              <a:spcAft>
                <a:spcPts val="1200"/>
              </a:spcAft>
              <a:buFont typeface="+mj-lt"/>
              <a:buAutoNum type="arabicPeriod"/>
              <a:defRPr/>
            </a:pPr>
            <a:r>
              <a:rPr lang="en-US" sz="2000" dirty="0">
                <a:solidFill>
                  <a:prstClr val="white"/>
                </a:solidFill>
                <a:latin typeface="Calibri"/>
                <a:cs typeface="Arial" pitchFamily="34" charset="0"/>
              </a:rPr>
              <a:t>More credit from suppliers, give less credit to  customers</a:t>
            </a:r>
          </a:p>
          <a:p>
            <a:pPr marL="806450" indent="-361950" fontAlgn="auto">
              <a:spcBef>
                <a:spcPts val="0"/>
              </a:spcBef>
              <a:spcAft>
                <a:spcPts val="1200"/>
              </a:spcAft>
              <a:buFont typeface="+mj-lt"/>
              <a:buAutoNum type="arabicPeriod"/>
              <a:defRPr/>
            </a:pPr>
            <a:r>
              <a:rPr lang="en-US" sz="2000" dirty="0">
                <a:solidFill>
                  <a:prstClr val="white"/>
                </a:solidFill>
                <a:latin typeface="Calibri"/>
                <a:cs typeface="Arial" pitchFamily="34" charset="0"/>
              </a:rPr>
              <a:t>Optimal levels of inventory</a:t>
            </a:r>
          </a:p>
          <a:p>
            <a:pPr marL="806450" indent="-361950" fontAlgn="auto">
              <a:spcBef>
                <a:spcPts val="0"/>
              </a:spcBef>
              <a:spcAft>
                <a:spcPts val="200"/>
              </a:spcAft>
              <a:buFont typeface="+mj-lt"/>
              <a:buAutoNum type="arabicPeriod"/>
              <a:defRPr/>
            </a:pPr>
            <a:r>
              <a:rPr lang="en-US" sz="2000" dirty="0">
                <a:solidFill>
                  <a:prstClr val="white"/>
                </a:solidFill>
                <a:latin typeface="Calibri"/>
                <a:cs typeface="Arial" pitchFamily="34" charset="0"/>
              </a:rPr>
              <a:t>Consistent Revenue flows</a:t>
            </a:r>
            <a:endParaRPr lang="en-IN" sz="2800" dirty="0">
              <a:solidFill>
                <a:prstClr val="white"/>
              </a:solidFill>
              <a:latin typeface="Calibri"/>
            </a:endParaRPr>
          </a:p>
        </p:txBody>
      </p:sp>
      <p:sp>
        <p:nvSpPr>
          <p:cNvPr id="51205" name="TextBox 5"/>
          <p:cNvSpPr txBox="1">
            <a:spLocks noChangeArrowheads="1"/>
          </p:cNvSpPr>
          <p:nvPr/>
        </p:nvSpPr>
        <p:spPr bwMode="auto">
          <a:xfrm>
            <a:off x="762000" y="609600"/>
            <a:ext cx="3505200" cy="708025"/>
          </a:xfrm>
          <a:prstGeom prst="rect">
            <a:avLst/>
          </a:prstGeom>
          <a:noFill/>
          <a:ln w="9525">
            <a:noFill/>
            <a:miter lim="800000"/>
            <a:headEnd/>
            <a:tailEnd/>
          </a:ln>
        </p:spPr>
        <p:txBody>
          <a:bodyPr>
            <a:spAutoFit/>
          </a:bodyPr>
          <a:lstStyle/>
          <a:p>
            <a:pPr algn="ctr"/>
            <a:r>
              <a:rPr lang="en-US" sz="4000">
                <a:solidFill>
                  <a:prstClr val="white"/>
                </a:solidFill>
                <a:latin typeface="Bradley Hand ITC" pitchFamily="66" charset="0"/>
              </a:rPr>
              <a:t>Key Points</a:t>
            </a:r>
          </a:p>
        </p:txBody>
      </p:sp>
      <p:sp>
        <p:nvSpPr>
          <p:cNvPr id="8" name="TextBox 7"/>
          <p:cNvSpPr txBox="1"/>
          <p:nvPr/>
        </p:nvSpPr>
        <p:spPr>
          <a:xfrm>
            <a:off x="4648200" y="1524000"/>
            <a:ext cx="41148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457200" indent="-457200">
              <a:spcAft>
                <a:spcPts val="1800"/>
              </a:spcAft>
              <a:buFont typeface="Arial" charset="0"/>
              <a:buChar char="•"/>
              <a:defRPr/>
            </a:pPr>
            <a:r>
              <a:rPr lang="en-US" dirty="0" err="1">
                <a:solidFill>
                  <a:prstClr val="white"/>
                </a:solidFill>
                <a:latin typeface="Kruti Dev 010" pitchFamily="2" charset="0"/>
              </a:rPr>
              <a:t>O;kikj</a:t>
            </a:r>
            <a:r>
              <a:rPr lang="en-US" dirty="0">
                <a:solidFill>
                  <a:prstClr val="white"/>
                </a:solidFill>
                <a:latin typeface="Kruti Dev 010" pitchFamily="2" charset="0"/>
              </a:rPr>
              <a:t> </a:t>
            </a:r>
            <a:r>
              <a:rPr lang="en-US" dirty="0" err="1">
                <a:solidFill>
                  <a:prstClr val="white"/>
                </a:solidFill>
                <a:latin typeface="Kruti Dev 010" pitchFamily="2" charset="0"/>
              </a:rPr>
              <a:t>dks</a:t>
            </a:r>
            <a:r>
              <a:rPr lang="en-US" dirty="0">
                <a:solidFill>
                  <a:prstClr val="white"/>
                </a:solidFill>
                <a:latin typeface="Kruti Dev 010" pitchFamily="2" charset="0"/>
              </a:rPr>
              <a:t> fn, </a:t>
            </a:r>
            <a:r>
              <a:rPr lang="en-US" dirty="0" err="1">
                <a:solidFill>
                  <a:prstClr val="white"/>
                </a:solidFill>
                <a:latin typeface="Kruti Dev 010" pitchFamily="2" charset="0"/>
              </a:rPr>
              <a:t>tkus</a:t>
            </a:r>
            <a:r>
              <a:rPr lang="en-US" dirty="0">
                <a:solidFill>
                  <a:prstClr val="white"/>
                </a:solidFill>
                <a:latin typeface="Kruti Dev 010" pitchFamily="2" charset="0"/>
              </a:rPr>
              <a:t> </a:t>
            </a:r>
            <a:r>
              <a:rPr lang="en-US" dirty="0" err="1">
                <a:solidFill>
                  <a:prstClr val="white"/>
                </a:solidFill>
                <a:latin typeface="Kruti Dev 010" pitchFamily="2" charset="0"/>
              </a:rPr>
              <a:t>okys</a:t>
            </a:r>
            <a:r>
              <a:rPr lang="en-US" dirty="0">
                <a:solidFill>
                  <a:prstClr val="white"/>
                </a:solidFill>
                <a:latin typeface="Kruti Dev 010" pitchFamily="2" charset="0"/>
              </a:rPr>
              <a:t> /</a:t>
            </a:r>
            <a:r>
              <a:rPr lang="en-US" dirty="0" err="1">
                <a:solidFill>
                  <a:prstClr val="white"/>
                </a:solidFill>
                <a:latin typeface="Kruti Dev 010" pitchFamily="2" charset="0"/>
              </a:rPr>
              <a:t>ku</a:t>
            </a:r>
            <a:r>
              <a:rPr lang="en-US" dirty="0">
                <a:solidFill>
                  <a:prstClr val="white"/>
                </a:solidFill>
                <a:latin typeface="Kruti Dev 010" pitchFamily="2" charset="0"/>
              </a:rPr>
              <a:t> </a:t>
            </a:r>
            <a:r>
              <a:rPr lang="en-US" dirty="0" err="1">
                <a:solidFill>
                  <a:prstClr val="white"/>
                </a:solidFill>
                <a:latin typeface="Kruti Dev 010" pitchFamily="2" charset="0"/>
              </a:rPr>
              <a:t>dks</a:t>
            </a:r>
            <a:r>
              <a:rPr lang="en-US" dirty="0">
                <a:solidFill>
                  <a:prstClr val="white"/>
                </a:solidFill>
                <a:latin typeface="Kruti Dev 010" pitchFamily="2" charset="0"/>
              </a:rPr>
              <a:t> </a:t>
            </a:r>
            <a:r>
              <a:rPr lang="en-US" dirty="0" err="1">
                <a:solidFill>
                  <a:prstClr val="white"/>
                </a:solidFill>
                <a:latin typeface="Kruti Dev 010" pitchFamily="2" charset="0"/>
              </a:rPr>
              <a:t>ysunkjh</a:t>
            </a:r>
            <a:r>
              <a:rPr lang="en-US" dirty="0">
                <a:solidFill>
                  <a:prstClr val="white"/>
                </a:solidFill>
                <a:latin typeface="Kruti Dev 010" pitchFamily="2" charset="0"/>
              </a:rPr>
              <a:t> [</a:t>
            </a:r>
            <a:r>
              <a:rPr lang="en-US" dirty="0" err="1">
                <a:solidFill>
                  <a:prstClr val="white"/>
                </a:solidFill>
                <a:latin typeface="Kruti Dev 010" pitchFamily="2" charset="0"/>
              </a:rPr>
              <a:t>kkrk</a:t>
            </a:r>
            <a:r>
              <a:rPr lang="en-US" dirty="0">
                <a:solidFill>
                  <a:prstClr val="white"/>
                </a:solidFill>
                <a:latin typeface="Kruti Dev 010" pitchFamily="2" charset="0"/>
              </a:rPr>
              <a:t> </a:t>
            </a:r>
            <a:r>
              <a:rPr lang="en-US" dirty="0" err="1">
                <a:solidFill>
                  <a:prstClr val="white"/>
                </a:solidFill>
                <a:latin typeface="Kruti Dev 010" pitchFamily="2" charset="0"/>
              </a:rPr>
              <a:t>rFkk</a:t>
            </a:r>
            <a:r>
              <a:rPr lang="en-US" dirty="0">
                <a:solidFill>
                  <a:prstClr val="white"/>
                </a:solidFill>
                <a:latin typeface="Kruti Dev 010" pitchFamily="2" charset="0"/>
              </a:rPr>
              <a:t> </a:t>
            </a:r>
            <a:r>
              <a:rPr lang="en-US" dirty="0" err="1">
                <a:solidFill>
                  <a:prstClr val="white"/>
                </a:solidFill>
                <a:latin typeface="Kruti Dev 010" pitchFamily="2" charset="0"/>
              </a:rPr>
              <a:t>O;kikj</a:t>
            </a:r>
            <a:r>
              <a:rPr lang="en-US" dirty="0">
                <a:solidFill>
                  <a:prstClr val="white"/>
                </a:solidFill>
                <a:latin typeface="Kruti Dev 010" pitchFamily="2" charset="0"/>
              </a:rPr>
              <a:t> }</a:t>
            </a:r>
            <a:r>
              <a:rPr lang="en-US" dirty="0" err="1">
                <a:solidFill>
                  <a:prstClr val="white"/>
                </a:solidFill>
                <a:latin typeface="Kruti Dev 010" pitchFamily="2" charset="0"/>
              </a:rPr>
              <a:t>kjk</a:t>
            </a:r>
            <a:r>
              <a:rPr lang="en-US" dirty="0">
                <a:solidFill>
                  <a:prstClr val="white"/>
                </a:solidFill>
                <a:latin typeface="Kruti Dev 010" pitchFamily="2" charset="0"/>
              </a:rPr>
              <a:t> fn, </a:t>
            </a:r>
            <a:r>
              <a:rPr lang="en-US" dirty="0" err="1">
                <a:solidFill>
                  <a:prstClr val="white"/>
                </a:solidFill>
                <a:latin typeface="Kruti Dev 010" pitchFamily="2" charset="0"/>
              </a:rPr>
              <a:t>tkus</a:t>
            </a:r>
            <a:r>
              <a:rPr lang="en-US" dirty="0">
                <a:solidFill>
                  <a:prstClr val="white"/>
                </a:solidFill>
                <a:latin typeface="Kruti Dev 010" pitchFamily="2" charset="0"/>
              </a:rPr>
              <a:t> </a:t>
            </a:r>
            <a:r>
              <a:rPr lang="en-US" dirty="0" err="1">
                <a:solidFill>
                  <a:prstClr val="white"/>
                </a:solidFill>
                <a:latin typeface="Kruti Dev 010" pitchFamily="2" charset="0"/>
              </a:rPr>
              <a:t>okys</a:t>
            </a:r>
            <a:r>
              <a:rPr lang="en-US" dirty="0">
                <a:solidFill>
                  <a:prstClr val="white"/>
                </a:solidFill>
                <a:latin typeface="Kruti Dev 010" pitchFamily="2" charset="0"/>
              </a:rPr>
              <a:t> /</a:t>
            </a:r>
            <a:r>
              <a:rPr lang="en-US" dirty="0" err="1">
                <a:solidFill>
                  <a:prstClr val="white"/>
                </a:solidFill>
                <a:latin typeface="Kruti Dev 010" pitchFamily="2" charset="0"/>
              </a:rPr>
              <a:t>ku</a:t>
            </a:r>
            <a:r>
              <a:rPr lang="en-US" dirty="0">
                <a:solidFill>
                  <a:prstClr val="white"/>
                </a:solidFill>
                <a:latin typeface="Kruti Dev 010" pitchFamily="2" charset="0"/>
              </a:rPr>
              <a:t> </a:t>
            </a:r>
            <a:r>
              <a:rPr lang="en-US" dirty="0" err="1">
                <a:solidFill>
                  <a:prstClr val="white"/>
                </a:solidFill>
                <a:latin typeface="Kruti Dev 010" pitchFamily="2" charset="0"/>
              </a:rPr>
              <a:t>dks</a:t>
            </a:r>
            <a:r>
              <a:rPr lang="en-US" dirty="0">
                <a:solidFill>
                  <a:prstClr val="white"/>
                </a:solidFill>
                <a:latin typeface="Kruti Dev 010" pitchFamily="2" charset="0"/>
              </a:rPr>
              <a:t> </a:t>
            </a:r>
            <a:r>
              <a:rPr lang="en-US" dirty="0" err="1">
                <a:solidFill>
                  <a:prstClr val="white"/>
                </a:solidFill>
                <a:latin typeface="Kruti Dev 010" pitchFamily="2" charset="0"/>
              </a:rPr>
              <a:t>nsunkjh</a:t>
            </a:r>
            <a:r>
              <a:rPr lang="en-US" dirty="0">
                <a:solidFill>
                  <a:prstClr val="white"/>
                </a:solidFill>
                <a:latin typeface="Kruti Dev 010" pitchFamily="2" charset="0"/>
              </a:rPr>
              <a:t> [</a:t>
            </a:r>
            <a:r>
              <a:rPr lang="en-US" dirty="0" err="1">
                <a:solidFill>
                  <a:prstClr val="white"/>
                </a:solidFill>
                <a:latin typeface="Kruti Dev 010" pitchFamily="2" charset="0"/>
              </a:rPr>
              <a:t>kkrk</a:t>
            </a:r>
            <a:r>
              <a:rPr lang="en-US" dirty="0">
                <a:solidFill>
                  <a:prstClr val="white"/>
                </a:solidFill>
                <a:latin typeface="Kruti Dev 010" pitchFamily="2" charset="0"/>
              </a:rPr>
              <a:t> </a:t>
            </a:r>
            <a:r>
              <a:rPr lang="en-US" dirty="0" err="1">
                <a:solidFill>
                  <a:prstClr val="white"/>
                </a:solidFill>
                <a:latin typeface="Kruti Dev 010" pitchFamily="2" charset="0"/>
              </a:rPr>
              <a:t>dgrs</a:t>
            </a:r>
            <a:r>
              <a:rPr lang="en-US" dirty="0">
                <a:solidFill>
                  <a:prstClr val="white"/>
                </a:solidFill>
                <a:latin typeface="Kruti Dev 010" pitchFamily="2" charset="0"/>
              </a:rPr>
              <a:t> </a:t>
            </a:r>
            <a:r>
              <a:rPr lang="en-US" dirty="0" err="1">
                <a:solidFill>
                  <a:prstClr val="white"/>
                </a:solidFill>
                <a:latin typeface="Kruti Dev 010" pitchFamily="2" charset="0"/>
              </a:rPr>
              <a:t>gSaA</a:t>
            </a:r>
            <a:r>
              <a:rPr lang="en-US" dirty="0">
                <a:solidFill>
                  <a:prstClr val="white"/>
                </a:solidFill>
                <a:latin typeface="Kruti Dev 010" pitchFamily="2" charset="0"/>
              </a:rPr>
              <a:t> </a:t>
            </a:r>
          </a:p>
          <a:p>
            <a:pPr marL="457200" indent="-457200">
              <a:spcAft>
                <a:spcPts val="1800"/>
              </a:spcAft>
              <a:buFont typeface="Arial" charset="0"/>
              <a:buChar char="•"/>
              <a:defRPr/>
            </a:pPr>
            <a:r>
              <a:rPr lang="en-US" dirty="0">
                <a:solidFill>
                  <a:prstClr val="white"/>
                </a:solidFill>
                <a:latin typeface="Kruti Dev 010" pitchFamily="2" charset="0"/>
              </a:rPr>
              <a:t>,d </a:t>
            </a:r>
            <a:r>
              <a:rPr lang="en-US" dirty="0" err="1">
                <a:solidFill>
                  <a:prstClr val="white"/>
                </a:solidFill>
                <a:latin typeface="Kruti Dev 010" pitchFamily="2" charset="0"/>
              </a:rPr>
              <a:t>O;ogkfjd</a:t>
            </a:r>
            <a:r>
              <a:rPr lang="en-US" dirty="0">
                <a:solidFill>
                  <a:prstClr val="white"/>
                </a:solidFill>
                <a:latin typeface="Kruti Dev 010" pitchFamily="2" charset="0"/>
              </a:rPr>
              <a:t> </a:t>
            </a:r>
            <a:r>
              <a:rPr lang="en-US" dirty="0" err="1">
                <a:solidFill>
                  <a:prstClr val="white"/>
                </a:solidFill>
                <a:latin typeface="Kruti Dev 010" pitchFamily="2" charset="0"/>
              </a:rPr>
              <a:t>O;kikj</a:t>
            </a:r>
            <a:r>
              <a:rPr lang="en-US" dirty="0">
                <a:solidFill>
                  <a:prstClr val="white"/>
                </a:solidFill>
                <a:latin typeface="Kruti Dev 010" pitchFamily="2" charset="0"/>
              </a:rPr>
              <a:t> </a:t>
            </a:r>
            <a:r>
              <a:rPr lang="en-US" dirty="0" err="1">
                <a:solidFill>
                  <a:prstClr val="white"/>
                </a:solidFill>
                <a:latin typeface="Kruti Dev 010" pitchFamily="2" charset="0"/>
              </a:rPr>
              <a:t>dks</a:t>
            </a:r>
            <a:r>
              <a:rPr lang="en-US" dirty="0">
                <a:solidFill>
                  <a:prstClr val="white"/>
                </a:solidFill>
                <a:latin typeface="Kruti Dev 010" pitchFamily="2" charset="0"/>
              </a:rPr>
              <a:t> </a:t>
            </a:r>
            <a:r>
              <a:rPr lang="en-US" dirty="0" err="1">
                <a:solidFill>
                  <a:prstClr val="white"/>
                </a:solidFill>
                <a:latin typeface="Kruti Dev 010" pitchFamily="2" charset="0"/>
              </a:rPr>
              <a:t>vius</a:t>
            </a:r>
            <a:r>
              <a:rPr lang="en-US" dirty="0">
                <a:solidFill>
                  <a:prstClr val="white"/>
                </a:solidFill>
                <a:latin typeface="Kruti Dev 010" pitchFamily="2" charset="0"/>
              </a:rPr>
              <a:t> </a:t>
            </a:r>
            <a:r>
              <a:rPr lang="en-US" dirty="0" err="1">
                <a:solidFill>
                  <a:prstClr val="white"/>
                </a:solidFill>
                <a:latin typeface="Kruti Dev 010" pitchFamily="2" charset="0"/>
              </a:rPr>
              <a:t>ifjpkyu</a:t>
            </a:r>
            <a:r>
              <a:rPr lang="en-US" dirty="0">
                <a:solidFill>
                  <a:prstClr val="white"/>
                </a:solidFill>
                <a:latin typeface="Kruti Dev 010" pitchFamily="2" charset="0"/>
              </a:rPr>
              <a:t> ds </a:t>
            </a:r>
            <a:r>
              <a:rPr lang="en-US" dirty="0" err="1">
                <a:solidFill>
                  <a:prstClr val="white"/>
                </a:solidFill>
                <a:latin typeface="Kruti Dev 010" pitchFamily="2" charset="0"/>
              </a:rPr>
              <a:t>fy</a:t>
            </a:r>
            <a:r>
              <a:rPr lang="en-US" dirty="0">
                <a:solidFill>
                  <a:prstClr val="white"/>
                </a:solidFill>
                <a:latin typeface="Kruti Dev 010" pitchFamily="2" charset="0"/>
              </a:rPr>
              <a:t>, </a:t>
            </a:r>
            <a:r>
              <a:rPr lang="en-US" dirty="0" err="1">
                <a:solidFill>
                  <a:prstClr val="white"/>
                </a:solidFill>
                <a:latin typeface="Kruti Dev 010" pitchFamily="2" charset="0"/>
              </a:rPr>
              <a:t>ykHk</a:t>
            </a:r>
            <a:r>
              <a:rPr lang="en-US" dirty="0">
                <a:solidFill>
                  <a:prstClr val="white"/>
                </a:solidFill>
                <a:latin typeface="Kruti Dev 010" pitchFamily="2" charset="0"/>
              </a:rPr>
              <a:t> </a:t>
            </a:r>
            <a:r>
              <a:rPr lang="en-US" dirty="0" err="1">
                <a:solidFill>
                  <a:prstClr val="white"/>
                </a:solidFill>
                <a:latin typeface="Kruti Dev 010" pitchFamily="2" charset="0"/>
              </a:rPr>
              <a:t>rFkk</a:t>
            </a:r>
            <a:r>
              <a:rPr lang="en-US" dirty="0">
                <a:solidFill>
                  <a:prstClr val="white"/>
                </a:solidFill>
                <a:latin typeface="Kruti Dev 010" pitchFamily="2" charset="0"/>
              </a:rPr>
              <a:t> </a:t>
            </a:r>
            <a:r>
              <a:rPr lang="en-US" dirty="0" err="1">
                <a:solidFill>
                  <a:prstClr val="white"/>
                </a:solidFill>
                <a:latin typeface="Kruti Dev 010" pitchFamily="2" charset="0"/>
              </a:rPr>
              <a:t>i;kZIr</a:t>
            </a:r>
            <a:r>
              <a:rPr lang="en-US" dirty="0">
                <a:solidFill>
                  <a:prstClr val="white"/>
                </a:solidFill>
                <a:latin typeface="Kruti Dev 010" pitchFamily="2" charset="0"/>
              </a:rPr>
              <a:t> </a:t>
            </a:r>
            <a:r>
              <a:rPr lang="en-US" dirty="0" err="1">
                <a:solidFill>
                  <a:prstClr val="white"/>
                </a:solidFill>
                <a:latin typeface="Kruti Dev 010" pitchFamily="2" charset="0"/>
              </a:rPr>
              <a:t>udn</a:t>
            </a:r>
            <a:r>
              <a:rPr lang="en-US" dirty="0">
                <a:solidFill>
                  <a:prstClr val="white"/>
                </a:solidFill>
                <a:latin typeface="Kruti Dev 010" pitchFamily="2" charset="0"/>
              </a:rPr>
              <a:t> </a:t>
            </a:r>
            <a:r>
              <a:rPr lang="en-US" dirty="0" err="1">
                <a:solidFill>
                  <a:prstClr val="white"/>
                </a:solidFill>
                <a:latin typeface="Kruti Dev 010" pitchFamily="2" charset="0"/>
              </a:rPr>
              <a:t>nksuksa</a:t>
            </a:r>
            <a:r>
              <a:rPr lang="en-US" dirty="0">
                <a:solidFill>
                  <a:prstClr val="white"/>
                </a:solidFill>
                <a:latin typeface="Kruti Dev 010" pitchFamily="2" charset="0"/>
              </a:rPr>
              <a:t> dh </a:t>
            </a:r>
            <a:r>
              <a:rPr lang="hi-IN" sz="1400" dirty="0">
                <a:solidFill>
                  <a:prstClr val="white"/>
                </a:solidFill>
                <a:latin typeface="Kruti Dev 010" pitchFamily="2" charset="0"/>
              </a:rPr>
              <a:t>आवश्यकता </a:t>
            </a:r>
            <a:r>
              <a:rPr lang="en-US" dirty="0">
                <a:solidFill>
                  <a:prstClr val="white"/>
                </a:solidFill>
                <a:latin typeface="Kruti Dev 010" pitchFamily="2" charset="0"/>
              </a:rPr>
              <a:t> </a:t>
            </a:r>
            <a:r>
              <a:rPr lang="en-US" dirty="0" err="1">
                <a:solidFill>
                  <a:prstClr val="white"/>
                </a:solidFill>
                <a:latin typeface="Kruti Dev 010" pitchFamily="2" charset="0"/>
              </a:rPr>
              <a:t>gksrh</a:t>
            </a:r>
            <a:r>
              <a:rPr lang="en-US" dirty="0">
                <a:solidFill>
                  <a:prstClr val="white"/>
                </a:solidFill>
                <a:latin typeface="Kruti Dev 010" pitchFamily="2" charset="0"/>
              </a:rPr>
              <a:t> </a:t>
            </a:r>
            <a:r>
              <a:rPr lang="en-US" dirty="0" err="1">
                <a:solidFill>
                  <a:prstClr val="white"/>
                </a:solidFill>
                <a:latin typeface="Kruti Dev 010" pitchFamily="2" charset="0"/>
              </a:rPr>
              <a:t>gSA</a:t>
            </a:r>
            <a:r>
              <a:rPr lang="en-US" dirty="0">
                <a:solidFill>
                  <a:prstClr val="white"/>
                </a:solidFill>
                <a:latin typeface="Kruti Dev 010" pitchFamily="2" charset="0"/>
              </a:rPr>
              <a:t> </a:t>
            </a:r>
          </a:p>
          <a:p>
            <a:pPr marL="457200" indent="-457200">
              <a:spcAft>
                <a:spcPts val="1800"/>
              </a:spcAft>
              <a:buFont typeface="Arial" charset="0"/>
              <a:buChar char="•"/>
              <a:defRPr/>
            </a:pPr>
            <a:r>
              <a:rPr lang="en-US" dirty="0" err="1">
                <a:solidFill>
                  <a:prstClr val="white"/>
                </a:solidFill>
                <a:latin typeface="Kruti Dev 010" pitchFamily="2" charset="0"/>
              </a:rPr>
              <a:t>udn</a:t>
            </a:r>
            <a:r>
              <a:rPr lang="en-US" dirty="0">
                <a:solidFill>
                  <a:prstClr val="white"/>
                </a:solidFill>
                <a:latin typeface="Kruti Dev 010" pitchFamily="2" charset="0"/>
              </a:rPr>
              <a:t> </a:t>
            </a:r>
            <a:r>
              <a:rPr lang="en-US" dirty="0" err="1">
                <a:solidFill>
                  <a:prstClr val="white"/>
                </a:solidFill>
                <a:latin typeface="Kruti Dev 010" pitchFamily="2" charset="0"/>
              </a:rPr>
              <a:t>izca</a:t>
            </a:r>
            <a:r>
              <a:rPr lang="en-US" dirty="0">
                <a:solidFill>
                  <a:prstClr val="white"/>
                </a:solidFill>
                <a:latin typeface="Kruti Dev 010" pitchFamily="2" charset="0"/>
              </a:rPr>
              <a:t>/</a:t>
            </a:r>
            <a:r>
              <a:rPr lang="en-US" dirty="0" err="1">
                <a:solidFill>
                  <a:prstClr val="white"/>
                </a:solidFill>
                <a:latin typeface="Kruti Dev 010" pitchFamily="2" charset="0"/>
              </a:rPr>
              <a:t>ku</a:t>
            </a:r>
            <a:r>
              <a:rPr lang="en-US" dirty="0">
                <a:solidFill>
                  <a:prstClr val="white"/>
                </a:solidFill>
                <a:latin typeface="Kruti Dev 010" pitchFamily="2" charset="0"/>
              </a:rPr>
              <a:t> </a:t>
            </a:r>
            <a:r>
              <a:rPr lang="en-US" dirty="0" err="1">
                <a:solidFill>
                  <a:prstClr val="white"/>
                </a:solidFill>
                <a:latin typeface="Kruti Dev 010" pitchFamily="2" charset="0"/>
              </a:rPr>
              <a:t>fuEu</a:t>
            </a:r>
            <a:r>
              <a:rPr lang="en-US" dirty="0">
                <a:solidFill>
                  <a:prstClr val="white"/>
                </a:solidFill>
                <a:latin typeface="Kruti Dev 010" pitchFamily="2" charset="0"/>
              </a:rPr>
              <a:t> </a:t>
            </a:r>
            <a:r>
              <a:rPr lang="en-US" dirty="0" err="1">
                <a:solidFill>
                  <a:prstClr val="white"/>
                </a:solidFill>
                <a:latin typeface="Kruti Dev 010" pitchFamily="2" charset="0"/>
              </a:rPr>
              <a:t>rjhdksa</a:t>
            </a:r>
            <a:r>
              <a:rPr lang="en-US" dirty="0">
                <a:solidFill>
                  <a:prstClr val="white"/>
                </a:solidFill>
                <a:latin typeface="Kruti Dev 010" pitchFamily="2" charset="0"/>
              </a:rPr>
              <a:t> </a:t>
            </a:r>
            <a:r>
              <a:rPr lang="en-US" dirty="0" err="1">
                <a:solidFill>
                  <a:prstClr val="white"/>
                </a:solidFill>
                <a:latin typeface="Kruti Dev 010" pitchFamily="2" charset="0"/>
              </a:rPr>
              <a:t>ls</a:t>
            </a:r>
            <a:r>
              <a:rPr lang="en-US" dirty="0">
                <a:solidFill>
                  <a:prstClr val="white"/>
                </a:solidFill>
                <a:latin typeface="Kruti Dev 010" pitchFamily="2" charset="0"/>
              </a:rPr>
              <a:t> </a:t>
            </a:r>
            <a:r>
              <a:rPr lang="en-US" dirty="0" err="1">
                <a:solidFill>
                  <a:prstClr val="white"/>
                </a:solidFill>
                <a:latin typeface="Kruti Dev 010" pitchFamily="2" charset="0"/>
              </a:rPr>
              <a:t>fd;k</a:t>
            </a:r>
            <a:r>
              <a:rPr lang="en-US" dirty="0">
                <a:solidFill>
                  <a:prstClr val="white"/>
                </a:solidFill>
                <a:latin typeface="Kruti Dev 010" pitchFamily="2" charset="0"/>
              </a:rPr>
              <a:t> </a:t>
            </a:r>
            <a:r>
              <a:rPr lang="en-US" dirty="0" err="1">
                <a:solidFill>
                  <a:prstClr val="white"/>
                </a:solidFill>
                <a:latin typeface="Kruti Dev 010" pitchFamily="2" charset="0"/>
              </a:rPr>
              <a:t>tk</a:t>
            </a:r>
            <a:r>
              <a:rPr lang="en-US" dirty="0">
                <a:solidFill>
                  <a:prstClr val="white"/>
                </a:solidFill>
                <a:latin typeface="Kruti Dev 010" pitchFamily="2" charset="0"/>
              </a:rPr>
              <a:t> </a:t>
            </a:r>
            <a:r>
              <a:rPr lang="en-US" dirty="0" err="1">
                <a:solidFill>
                  <a:prstClr val="white"/>
                </a:solidFill>
                <a:latin typeface="Kruti Dev 010" pitchFamily="2" charset="0"/>
              </a:rPr>
              <a:t>ldrk</a:t>
            </a:r>
            <a:r>
              <a:rPr lang="en-US" dirty="0">
                <a:solidFill>
                  <a:prstClr val="white"/>
                </a:solidFill>
                <a:latin typeface="Kruti Dev 010" pitchFamily="2" charset="0"/>
              </a:rPr>
              <a:t> </a:t>
            </a:r>
            <a:r>
              <a:rPr lang="en-US" dirty="0" err="1">
                <a:solidFill>
                  <a:prstClr val="white"/>
                </a:solidFill>
                <a:latin typeface="Kruti Dev 010" pitchFamily="2" charset="0"/>
              </a:rPr>
              <a:t>gS</a:t>
            </a:r>
            <a:r>
              <a:rPr lang="en-US" dirty="0">
                <a:solidFill>
                  <a:prstClr val="white"/>
                </a:solidFill>
                <a:latin typeface="Kruti Dev 010" pitchFamily="2" charset="0"/>
              </a:rPr>
              <a:t>%</a:t>
            </a:r>
          </a:p>
          <a:p>
            <a:pPr lvl="1">
              <a:spcAft>
                <a:spcPts val="1800"/>
              </a:spcAft>
              <a:defRPr/>
            </a:pPr>
            <a:r>
              <a:rPr lang="en-US" dirty="0">
                <a:solidFill>
                  <a:prstClr val="white"/>
                </a:solidFill>
                <a:latin typeface="Kruti Dev 010" pitchFamily="2" charset="0"/>
              </a:rPr>
              <a:t>1- </a:t>
            </a:r>
            <a:r>
              <a:rPr lang="en-US" dirty="0" err="1">
                <a:solidFill>
                  <a:prstClr val="white"/>
                </a:solidFill>
                <a:latin typeface="Kruti Dev 010" pitchFamily="2" charset="0"/>
              </a:rPr>
              <a:t>vkiwfrZdrkZvksa</a:t>
            </a:r>
            <a:r>
              <a:rPr lang="en-US" dirty="0">
                <a:solidFill>
                  <a:prstClr val="white"/>
                </a:solidFill>
                <a:latin typeface="Kruti Dev 010" pitchFamily="2" charset="0"/>
              </a:rPr>
              <a:t> </a:t>
            </a:r>
            <a:r>
              <a:rPr lang="en-US" dirty="0" err="1">
                <a:solidFill>
                  <a:prstClr val="white"/>
                </a:solidFill>
                <a:latin typeface="Kruti Dev 010" pitchFamily="2" charset="0"/>
              </a:rPr>
              <a:t>ls</a:t>
            </a:r>
            <a:r>
              <a:rPr lang="en-US" dirty="0">
                <a:solidFill>
                  <a:prstClr val="white"/>
                </a:solidFill>
                <a:latin typeface="Kruti Dev 010" pitchFamily="2" charset="0"/>
              </a:rPr>
              <a:t> </a:t>
            </a:r>
            <a:r>
              <a:rPr lang="en-US" dirty="0" err="1">
                <a:solidFill>
                  <a:prstClr val="white"/>
                </a:solidFill>
                <a:latin typeface="Kruti Dev 010" pitchFamily="2" charset="0"/>
              </a:rPr>
              <a:t>vf</a:t>
            </a:r>
            <a:r>
              <a:rPr lang="en-US" dirty="0">
                <a:solidFill>
                  <a:prstClr val="white"/>
                </a:solidFill>
                <a:latin typeface="Kruti Dev 010" pitchFamily="2" charset="0"/>
              </a:rPr>
              <a:t>/</a:t>
            </a:r>
            <a:r>
              <a:rPr lang="en-US" dirty="0" err="1">
                <a:solidFill>
                  <a:prstClr val="white"/>
                </a:solidFill>
                <a:latin typeface="Kruti Dev 010" pitchFamily="2" charset="0"/>
              </a:rPr>
              <a:t>kd</a:t>
            </a:r>
            <a:r>
              <a:rPr lang="en-US" dirty="0">
                <a:solidFill>
                  <a:prstClr val="white"/>
                </a:solidFill>
                <a:latin typeface="Kruti Dev 010" pitchFamily="2" charset="0"/>
              </a:rPr>
              <a:t> m/</a:t>
            </a:r>
            <a:r>
              <a:rPr lang="en-US" dirty="0" err="1">
                <a:solidFill>
                  <a:prstClr val="white"/>
                </a:solidFill>
                <a:latin typeface="Kruti Dev 010" pitchFamily="2" charset="0"/>
              </a:rPr>
              <a:t>kkj</a:t>
            </a:r>
            <a:r>
              <a:rPr lang="en-US" dirty="0">
                <a:solidFill>
                  <a:prstClr val="white"/>
                </a:solidFill>
                <a:latin typeface="Kruti Dev 010" pitchFamily="2" charset="0"/>
              </a:rPr>
              <a:t> </a:t>
            </a:r>
            <a:r>
              <a:rPr lang="en-US" dirty="0" err="1">
                <a:solidFill>
                  <a:prstClr val="white"/>
                </a:solidFill>
                <a:latin typeface="Kruti Dev 010" pitchFamily="2" charset="0"/>
              </a:rPr>
              <a:t>ysuk</a:t>
            </a:r>
            <a:r>
              <a:rPr lang="en-US" dirty="0">
                <a:solidFill>
                  <a:prstClr val="white"/>
                </a:solidFill>
                <a:latin typeface="Kruti Dev 010" pitchFamily="2" charset="0"/>
              </a:rPr>
              <a:t> </a:t>
            </a:r>
            <a:r>
              <a:rPr lang="en-US" dirty="0" err="1">
                <a:solidFill>
                  <a:prstClr val="white"/>
                </a:solidFill>
                <a:latin typeface="Kruti Dev 010" pitchFamily="2" charset="0"/>
              </a:rPr>
              <a:t>vkSj</a:t>
            </a:r>
            <a:r>
              <a:rPr lang="en-US" dirty="0">
                <a:solidFill>
                  <a:prstClr val="white"/>
                </a:solidFill>
                <a:latin typeface="Kruti Dev 010" pitchFamily="2" charset="0"/>
              </a:rPr>
              <a:t> </a:t>
            </a:r>
            <a:r>
              <a:rPr lang="en-US" dirty="0" err="1">
                <a:solidFill>
                  <a:prstClr val="white"/>
                </a:solidFill>
                <a:latin typeface="Kruti Dev 010" pitchFamily="2" charset="0"/>
              </a:rPr>
              <a:t>miHkksDrkvksa</a:t>
            </a:r>
            <a:r>
              <a:rPr lang="en-US" dirty="0">
                <a:solidFill>
                  <a:prstClr val="white"/>
                </a:solidFill>
                <a:latin typeface="Kruti Dev 010" pitchFamily="2" charset="0"/>
              </a:rPr>
              <a:t> </a:t>
            </a:r>
            <a:r>
              <a:rPr lang="en-US" dirty="0" err="1">
                <a:solidFill>
                  <a:prstClr val="white"/>
                </a:solidFill>
                <a:latin typeface="Kruti Dev 010" pitchFamily="2" charset="0"/>
              </a:rPr>
              <a:t>dks</a:t>
            </a:r>
            <a:r>
              <a:rPr lang="en-US" dirty="0">
                <a:solidFill>
                  <a:prstClr val="white"/>
                </a:solidFill>
                <a:latin typeface="Kruti Dev 010" pitchFamily="2" charset="0"/>
              </a:rPr>
              <a:t> de m/</a:t>
            </a:r>
            <a:r>
              <a:rPr lang="en-US" dirty="0" err="1">
                <a:solidFill>
                  <a:prstClr val="white"/>
                </a:solidFill>
                <a:latin typeface="Kruti Dev 010" pitchFamily="2" charset="0"/>
              </a:rPr>
              <a:t>kkj</a:t>
            </a:r>
            <a:r>
              <a:rPr lang="en-US" dirty="0">
                <a:solidFill>
                  <a:prstClr val="white"/>
                </a:solidFill>
                <a:latin typeface="Kruti Dev 010" pitchFamily="2" charset="0"/>
              </a:rPr>
              <a:t> </a:t>
            </a:r>
            <a:r>
              <a:rPr lang="en-US" dirty="0" err="1">
                <a:solidFill>
                  <a:prstClr val="white"/>
                </a:solidFill>
                <a:latin typeface="Kruti Dev 010" pitchFamily="2" charset="0"/>
              </a:rPr>
              <a:t>nsukA</a:t>
            </a:r>
            <a:endParaRPr lang="en-US" dirty="0">
              <a:solidFill>
                <a:prstClr val="white"/>
              </a:solidFill>
              <a:latin typeface="Kruti Dev 010" pitchFamily="2" charset="0"/>
            </a:endParaRPr>
          </a:p>
          <a:p>
            <a:pPr lvl="1">
              <a:spcAft>
                <a:spcPts val="1800"/>
              </a:spcAft>
              <a:defRPr/>
            </a:pPr>
            <a:r>
              <a:rPr lang="en-US" dirty="0">
                <a:solidFill>
                  <a:prstClr val="white"/>
                </a:solidFill>
                <a:latin typeface="Kruti Dev 010" pitchFamily="2" charset="0"/>
              </a:rPr>
              <a:t>2- </a:t>
            </a:r>
            <a:r>
              <a:rPr lang="en-US" dirty="0" err="1">
                <a:solidFill>
                  <a:prstClr val="white"/>
                </a:solidFill>
                <a:latin typeface="Kruti Dev 010" pitchFamily="2" charset="0"/>
              </a:rPr>
              <a:t>baosVªh</a:t>
            </a:r>
            <a:r>
              <a:rPr lang="en-US" dirty="0">
                <a:solidFill>
                  <a:prstClr val="white"/>
                </a:solidFill>
                <a:latin typeface="Kruti Dev 010" pitchFamily="2" charset="0"/>
              </a:rPr>
              <a:t> </a:t>
            </a:r>
            <a:r>
              <a:rPr lang="en-US" dirty="0" err="1">
                <a:solidFill>
                  <a:prstClr val="white"/>
                </a:solidFill>
                <a:latin typeface="Kruti Dev 010" pitchFamily="2" charset="0"/>
              </a:rPr>
              <a:t>dk</a:t>
            </a:r>
            <a:r>
              <a:rPr lang="en-US" dirty="0">
                <a:solidFill>
                  <a:prstClr val="white"/>
                </a:solidFill>
                <a:latin typeface="Kruti Dev 010" pitchFamily="2" charset="0"/>
              </a:rPr>
              <a:t> ,d </a:t>
            </a:r>
            <a:r>
              <a:rPr lang="en-US" dirty="0" err="1">
                <a:solidFill>
                  <a:prstClr val="white"/>
                </a:solidFill>
                <a:latin typeface="Kruti Dev 010" pitchFamily="2" charset="0"/>
              </a:rPr>
              <a:t>lgh</a:t>
            </a:r>
            <a:r>
              <a:rPr lang="en-US" dirty="0">
                <a:solidFill>
                  <a:prstClr val="white"/>
                </a:solidFill>
                <a:latin typeface="Kruti Dev 010" pitchFamily="2" charset="0"/>
              </a:rPr>
              <a:t> </a:t>
            </a:r>
            <a:r>
              <a:rPr lang="en-US" dirty="0" err="1">
                <a:solidFill>
                  <a:prstClr val="white"/>
                </a:solidFill>
                <a:latin typeface="Kruti Dev 010" pitchFamily="2" charset="0"/>
              </a:rPr>
              <a:t>Lrj</a:t>
            </a:r>
            <a:r>
              <a:rPr lang="en-US" dirty="0">
                <a:solidFill>
                  <a:prstClr val="white"/>
                </a:solidFill>
                <a:latin typeface="Kruti Dev 010" pitchFamily="2" charset="0"/>
              </a:rPr>
              <a:t> </a:t>
            </a:r>
            <a:r>
              <a:rPr lang="en-US" dirty="0" err="1">
                <a:solidFill>
                  <a:prstClr val="white"/>
                </a:solidFill>
                <a:latin typeface="Kruti Dev 010" pitchFamily="2" charset="0"/>
              </a:rPr>
              <a:t>cukdj</a:t>
            </a:r>
            <a:r>
              <a:rPr lang="en-US" dirty="0">
                <a:solidFill>
                  <a:prstClr val="white"/>
                </a:solidFill>
                <a:latin typeface="Kruti Dev 010" pitchFamily="2" charset="0"/>
              </a:rPr>
              <a:t> j[</a:t>
            </a:r>
            <a:r>
              <a:rPr lang="en-US" dirty="0" err="1">
                <a:solidFill>
                  <a:prstClr val="white"/>
                </a:solidFill>
                <a:latin typeface="Kruti Dev 010" pitchFamily="2" charset="0"/>
              </a:rPr>
              <a:t>kuk</a:t>
            </a:r>
            <a:r>
              <a:rPr lang="en-US" dirty="0">
                <a:solidFill>
                  <a:prstClr val="white"/>
                </a:solidFill>
                <a:latin typeface="Kruti Dev 010" pitchFamily="2" charset="0"/>
              </a:rPr>
              <a:t> </a:t>
            </a:r>
          </a:p>
          <a:p>
            <a:pPr lvl="1">
              <a:spcAft>
                <a:spcPts val="1800"/>
              </a:spcAft>
              <a:defRPr/>
            </a:pPr>
            <a:r>
              <a:rPr lang="en-US" dirty="0">
                <a:solidFill>
                  <a:prstClr val="white"/>
                </a:solidFill>
                <a:latin typeface="Kruti Dev 010" pitchFamily="2" charset="0"/>
              </a:rPr>
              <a:t>3- </a:t>
            </a:r>
            <a:r>
              <a:rPr lang="en-US" dirty="0" err="1">
                <a:solidFill>
                  <a:prstClr val="white"/>
                </a:solidFill>
                <a:latin typeface="Kruti Dev 010" pitchFamily="2" charset="0"/>
              </a:rPr>
              <a:t>fjosU;q</a:t>
            </a:r>
            <a:r>
              <a:rPr lang="en-US" dirty="0">
                <a:solidFill>
                  <a:prstClr val="white"/>
                </a:solidFill>
                <a:latin typeface="Kruti Dev 010" pitchFamily="2" charset="0"/>
              </a:rPr>
              <a:t> </a:t>
            </a:r>
            <a:r>
              <a:rPr lang="en-US" dirty="0" err="1">
                <a:solidFill>
                  <a:prstClr val="white"/>
                </a:solidFill>
                <a:latin typeface="Kruti Dev 010" pitchFamily="2" charset="0"/>
              </a:rPr>
              <a:t>dk</a:t>
            </a:r>
            <a:r>
              <a:rPr lang="en-US" dirty="0">
                <a:solidFill>
                  <a:prstClr val="white"/>
                </a:solidFill>
                <a:latin typeface="Kruti Dev 010" pitchFamily="2" charset="0"/>
              </a:rPr>
              <a:t> </a:t>
            </a:r>
            <a:r>
              <a:rPr lang="en-US" dirty="0" err="1">
                <a:solidFill>
                  <a:prstClr val="white"/>
                </a:solidFill>
                <a:latin typeface="Kruti Dev 010" pitchFamily="2" charset="0"/>
              </a:rPr>
              <a:t>yxkrkj</a:t>
            </a:r>
            <a:r>
              <a:rPr lang="en-US" dirty="0">
                <a:solidFill>
                  <a:prstClr val="white"/>
                </a:solidFill>
                <a:latin typeface="Kruti Dev 010" pitchFamily="2" charset="0"/>
              </a:rPr>
              <a:t> </a:t>
            </a:r>
            <a:r>
              <a:rPr lang="en-US" dirty="0" err="1">
                <a:solidFill>
                  <a:prstClr val="white"/>
                </a:solidFill>
                <a:latin typeface="Kruti Dev 010" pitchFamily="2" charset="0"/>
              </a:rPr>
              <a:t>vkuk</a:t>
            </a:r>
            <a:r>
              <a:rPr lang="en-US" dirty="0">
                <a:solidFill>
                  <a:prstClr val="white"/>
                </a:solidFill>
                <a:latin typeface="Kruti Dev 010" pitchFamily="2" charset="0"/>
              </a:rPr>
              <a:t> </a:t>
            </a:r>
            <a:endParaRPr lang="en-IN" dirty="0">
              <a:solidFill>
                <a:prstClr val="white"/>
              </a:solidFill>
              <a:latin typeface="Kruti Dev 010" pitchFamily="2" charset="0"/>
            </a:endParaRPr>
          </a:p>
        </p:txBody>
      </p:sp>
      <p:sp>
        <p:nvSpPr>
          <p:cNvPr id="6" name="Slide Number Placeholder 5"/>
          <p:cNvSpPr>
            <a:spLocks noGrp="1"/>
          </p:cNvSpPr>
          <p:nvPr>
            <p:ph type="sldNum" sz="quarter" idx="10"/>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E08607FF-C5C6-4ECB-BAF8-A64813C12D89}" type="slidenum">
              <a:rPr lang="en-US" sz="1600" b="1" smtClean="0">
                <a:solidFill>
                  <a:prstClr val="white"/>
                </a:solidFill>
              </a:rPr>
              <a:pPr algn="ctr" fontAlgn="base">
                <a:spcBef>
                  <a:spcPct val="0"/>
                </a:spcBef>
                <a:spcAft>
                  <a:spcPct val="0"/>
                </a:spcAft>
                <a:defRPr/>
              </a:pPr>
              <a:t>76</a:t>
            </a:fld>
            <a:endParaRPr lang="en-US" sz="1600" b="1" dirty="0">
              <a:solidFill>
                <a:prstClr val="white"/>
              </a:solidFill>
            </a:endParaRPr>
          </a:p>
        </p:txBody>
      </p:sp>
      <p:sp>
        <p:nvSpPr>
          <p:cNvPr id="51210" name="TextBox 5"/>
          <p:cNvSpPr txBox="1">
            <a:spLocks noChangeArrowheads="1"/>
          </p:cNvSpPr>
          <p:nvPr/>
        </p:nvSpPr>
        <p:spPr bwMode="auto">
          <a:xfrm>
            <a:off x="4953000" y="736600"/>
            <a:ext cx="3505200" cy="708025"/>
          </a:xfrm>
          <a:prstGeom prst="rect">
            <a:avLst/>
          </a:prstGeom>
          <a:noFill/>
          <a:ln w="9525">
            <a:noFill/>
            <a:miter lim="800000"/>
            <a:headEnd/>
            <a:tailEnd/>
          </a:ln>
        </p:spPr>
        <p:txBody>
          <a:bodyPr>
            <a:spAutoFit/>
          </a:bodyPr>
          <a:lstStyle/>
          <a:p>
            <a:pPr algn="ctr"/>
            <a:r>
              <a:rPr lang="en-US" sz="4000">
                <a:solidFill>
                  <a:prstClr val="white"/>
                </a:solidFill>
                <a:latin typeface="Kruti Dev 010" pitchFamily="2" charset="0"/>
              </a:rPr>
              <a:t>eq[; fcanq </a:t>
            </a:r>
          </a:p>
        </p:txBody>
      </p:sp>
    </p:spTree>
    <p:extLst>
      <p:ext uri="{BB962C8B-B14F-4D97-AF65-F5344CB8AC3E}">
        <p14:creationId xmlns:p14="http://schemas.microsoft.com/office/powerpoint/2010/main" val="203482499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5">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5">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5">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5">
                                            <p:txEl>
                                              <p:pRg st="5" end="5"/>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77</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20304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 </a:t>
            </a:r>
            <a:r>
              <a:rPr lang="mr-IN" sz="2400" dirty="0"/>
              <a:t>–</a:t>
            </a:r>
            <a:r>
              <a:rPr lang="en-GB" sz="2400" dirty="0"/>
              <a:t> Introduction to Cash Flow</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Cash and Credit in Business and effects on profit</a:t>
            </a:r>
          </a:p>
          <a:p>
            <a:pPr marL="457200" indent="-457200">
              <a:buFont typeface="+mj-lt"/>
              <a:buAutoNum type="arabicPeriod"/>
            </a:pPr>
            <a:r>
              <a:rPr lang="en-US" sz="2000" dirty="0"/>
              <a:t>Cash Management</a:t>
            </a:r>
          </a:p>
          <a:p>
            <a:pPr marL="457200" indent="-457200">
              <a:buFont typeface="+mj-lt"/>
              <a:buAutoNum type="arabicPeriod"/>
            </a:pPr>
            <a:r>
              <a:rPr lang="en-US" sz="2000" dirty="0"/>
              <a:t>Cash Flow Statement</a:t>
            </a:r>
          </a:p>
          <a:p>
            <a:pPr marL="0" indent="0"/>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lvl="1" indent="-457200" eaLnBrk="1" hangingPunct="1">
              <a:lnSpc>
                <a:spcPct val="150000"/>
              </a:lnSpc>
              <a:buSzPct val="100000"/>
              <a:buFont typeface="+mj-lt"/>
              <a:buAutoNum type="arabicPeriod"/>
              <a:defRPr/>
            </a:pPr>
            <a:r>
              <a:rPr lang="hi-IN" sz="2400" dirty="0">
                <a:solidFill>
                  <a:srgbClr val="000000"/>
                </a:solidFill>
              </a:rPr>
              <a:t>व्यापार में नकद और क्रेडिट और लाभ पर प्रभाव</a:t>
            </a:r>
            <a:endParaRPr lang="en-US" sz="2400" dirty="0">
              <a:solidFill>
                <a:srgbClr val="000000"/>
              </a:solidFill>
            </a:endParaRPr>
          </a:p>
          <a:p>
            <a:pPr marL="457200" lvl="1" indent="-457200" eaLnBrk="1" hangingPunct="1">
              <a:lnSpc>
                <a:spcPct val="150000"/>
              </a:lnSpc>
              <a:buSzPct val="100000"/>
              <a:buFont typeface="+mj-lt"/>
              <a:buAutoNum type="arabicPeriod"/>
              <a:defRPr/>
            </a:pPr>
            <a:r>
              <a:rPr lang="hi-IN" sz="2400" dirty="0"/>
              <a:t>नकद प्रबंधन</a:t>
            </a:r>
            <a:endParaRPr lang="en-US" sz="2400" dirty="0"/>
          </a:p>
          <a:p>
            <a:pPr marL="457200" lvl="1" indent="-457200" eaLnBrk="1" hangingPunct="1">
              <a:lnSpc>
                <a:spcPct val="150000"/>
              </a:lnSpc>
              <a:buSzPct val="100000"/>
              <a:buFont typeface="+mj-lt"/>
              <a:buAutoNum type="arabicPeriod"/>
              <a:defRPr/>
            </a:pPr>
            <a:r>
              <a:rPr lang="hi-IN" sz="2400" dirty="0"/>
              <a:t>नकदी प्रवाह विवरण</a:t>
            </a:r>
            <a:endParaRPr lang="en-US" sz="2400" dirty="0"/>
          </a:p>
          <a:p>
            <a:pPr marL="0" lvl="1" indent="0" eaLnBrk="1" hangingPunct="1">
              <a:lnSpc>
                <a:spcPct val="150000"/>
              </a:lnSpc>
              <a:buSzPct val="100000"/>
              <a:defRPr/>
            </a:pPr>
            <a:endParaRPr lang="en-US" sz="2400" dirty="0">
              <a:solidFill>
                <a:srgbClr val="000000"/>
              </a:solidFill>
              <a:cs typeface="Arial" charset="0"/>
            </a:endParaRPr>
          </a:p>
        </p:txBody>
      </p:sp>
      <p:sp>
        <p:nvSpPr>
          <p:cNvPr id="9" name="Text Box 17"/>
          <p:cNvSpPr txBox="1">
            <a:spLocks noChangeArrowheads="1"/>
          </p:cNvSpPr>
          <p:nvPr/>
        </p:nvSpPr>
        <p:spPr bwMode="auto">
          <a:xfrm>
            <a:off x="-57150" y="17526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82553345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28600" y="1214438"/>
            <a:ext cx="4132263" cy="38147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Calibri"/>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endParaRPr>
          </a:p>
        </p:txBody>
      </p:sp>
      <p:sp>
        <p:nvSpPr>
          <p:cNvPr id="12295" name="Text Box 2"/>
          <p:cNvSpPr txBox="1">
            <a:spLocks noChangeArrowheads="1"/>
          </p:cNvSpPr>
          <p:nvPr/>
        </p:nvSpPr>
        <p:spPr bwMode="auto">
          <a:xfrm>
            <a:off x="252413" y="1143000"/>
            <a:ext cx="4114800" cy="35052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P&amp;L Statement helps us understand the profitability of the business. While the Cash Flow Statement helps us understand the cash situation of a business.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Cash Flow Statement shows :</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Opening Cash Balance</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Cash Inflows for the period</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Cash Outflows for the period</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Closing Cash Balance</a:t>
            </a:r>
          </a:p>
        </p:txBody>
      </p:sp>
      <p:sp>
        <p:nvSpPr>
          <p:cNvPr id="5"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47916C0E-25DF-47BF-B687-ED61F5932C42}" type="slidenum">
              <a:rPr lang="en-US" sz="1600" b="1" smtClean="0">
                <a:solidFill>
                  <a:prstClr val="black"/>
                </a:solidFill>
              </a:rPr>
              <a:pPr algn="ctr">
                <a:defRPr/>
              </a:pPr>
              <a:t>78</a:t>
            </a:fld>
            <a:endParaRPr lang="en-US" sz="1600" b="1" dirty="0">
              <a:solidFill>
                <a:prstClr val="black"/>
              </a:solidFill>
            </a:endParaRPr>
          </a:p>
        </p:txBody>
      </p:sp>
      <p:sp>
        <p:nvSpPr>
          <p:cNvPr id="53252" name="Text Box 1"/>
          <p:cNvSpPr txBox="1">
            <a:spLocks noChangeArrowheads="1"/>
          </p:cNvSpPr>
          <p:nvPr/>
        </p:nvSpPr>
        <p:spPr bwMode="auto">
          <a:xfrm>
            <a:off x="25241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Cash flow statement</a:t>
            </a:r>
          </a:p>
        </p:txBody>
      </p:sp>
      <p:sp>
        <p:nvSpPr>
          <p:cNvPr id="7" name="Rectangle 4"/>
          <p:cNvSpPr>
            <a:spLocks noChangeArrowheads="1"/>
          </p:cNvSpPr>
          <p:nvPr/>
        </p:nvSpPr>
        <p:spPr bwMode="auto">
          <a:xfrm>
            <a:off x="252413" y="4724400"/>
            <a:ext cx="4124325" cy="914400"/>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a:solidFill>
                  <a:srgbClr val="000000"/>
                </a:solidFill>
                <a:latin typeface="Garamond" pitchFamily="18" charset="0"/>
              </a:rPr>
              <a:t>Important formula</a:t>
            </a:r>
            <a:r>
              <a:rPr lang="en-US" sz="2000" dirty="0">
                <a:solidFill>
                  <a:srgbClr val="000000"/>
                </a:solidFill>
                <a:latin typeface="Garamond" pitchFamily="18" charset="0"/>
              </a:rPr>
              <a:t>: </a:t>
            </a:r>
            <a:r>
              <a:rPr lang="en-GB" sz="2000" dirty="0">
                <a:solidFill>
                  <a:prstClr val="black"/>
                </a:solidFill>
                <a:latin typeface="Garamond" pitchFamily="18" charset="0"/>
              </a:rPr>
              <a:t>Closing Cash Balance = Opening Cash Balance + Inflows – Outflows</a:t>
            </a:r>
            <a:endParaRPr lang="en-US" sz="2000" dirty="0">
              <a:solidFill>
                <a:srgbClr val="000000"/>
              </a:solidFill>
              <a:latin typeface="Garamond" pitchFamily="18" charset="0"/>
            </a:endParaRPr>
          </a:p>
        </p:txBody>
      </p:sp>
      <p:sp>
        <p:nvSpPr>
          <p:cNvPr id="8" name="Text Box 2"/>
          <p:cNvSpPr txBox="1">
            <a:spLocks noChangeArrowheads="1"/>
          </p:cNvSpPr>
          <p:nvPr/>
        </p:nvSpPr>
        <p:spPr bwMode="auto">
          <a:xfrm>
            <a:off x="4714875" y="1143000"/>
            <a:ext cx="4114800" cy="3505200"/>
          </a:xfrm>
          <a:prstGeom prst="rect">
            <a:avLst/>
          </a:prstGeom>
          <a:noFill/>
          <a:ln w="9525">
            <a:solidFill>
              <a:srgbClr val="000000"/>
            </a:solidFill>
            <a:round/>
            <a:headEnd/>
            <a:tailEnd/>
          </a:ln>
          <a:extLst/>
        </p:spPr>
        <p:txBody>
          <a:bodyPr lIns="82945" tIns="41473" rIns="82945" bIns="41473"/>
          <a:lstStyle>
            <a:defPPr>
              <a:defRPr lang="en-US"/>
            </a:defPPr>
            <a:lvl1pPr marL="200025" indent="-200025" eaLnBrk="1" hangingPunct="1">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sz="2000">
                <a:solidFill>
                  <a:srgbClr val="000000"/>
                </a:solidFill>
                <a:latin typeface="Arial" charset="0"/>
                <a:cs typeface="Arial" charset="0"/>
              </a:defRPr>
            </a:lvl1pPr>
            <a:lvl2pPr marL="914400" lvl="1" indent="-457200" eaLnBrk="1" hangingPunct="1">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rgbClr val="000000"/>
                </a:solidFill>
                <a:latin typeface="Arial" charset="0"/>
                <a:cs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9pPr>
          </a:lstStyle>
          <a:p>
            <a:pPr>
              <a:lnSpc>
                <a:spcPct val="100000"/>
              </a:lnSpc>
              <a:defRPr/>
            </a:pPr>
            <a:r>
              <a:rPr lang="en-GB" sz="1800" dirty="0" err="1">
                <a:latin typeface="Kruti Dev 010" pitchFamily="2" charset="0"/>
              </a:rPr>
              <a:t>ih</a:t>
            </a:r>
            <a:r>
              <a:rPr lang="en-GB" sz="1800" dirty="0">
                <a:latin typeface="Kruti Dev 010" pitchFamily="2" charset="0"/>
              </a:rPr>
              <a:t> ,</a:t>
            </a:r>
            <a:r>
              <a:rPr lang="en-GB" sz="1800" dirty="0" err="1">
                <a:latin typeface="Kruti Dev 010" pitchFamily="2" charset="0"/>
              </a:rPr>
              <a:t>aM</a:t>
            </a:r>
            <a:r>
              <a:rPr lang="en-GB" sz="1800" dirty="0">
                <a:latin typeface="Kruti Dev 010" pitchFamily="2" charset="0"/>
              </a:rPr>
              <a:t> ,y </a:t>
            </a:r>
            <a:r>
              <a:rPr lang="en-GB" sz="1800" dirty="0" err="1">
                <a:latin typeface="Kruti Dev 010" pitchFamily="2" charset="0"/>
              </a:rPr>
              <a:t>dk</a:t>
            </a:r>
            <a:r>
              <a:rPr lang="en-GB" sz="1800" dirty="0">
                <a:latin typeface="Kruti Dev 010" pitchFamily="2" charset="0"/>
              </a:rPr>
              <a:t> </a:t>
            </a:r>
            <a:r>
              <a:rPr lang="en-GB" sz="1800" dirty="0" err="1">
                <a:latin typeface="Kruti Dev 010" pitchFamily="2" charset="0"/>
              </a:rPr>
              <a:t>C;kSjk</a:t>
            </a:r>
            <a:r>
              <a:rPr lang="en-GB" sz="1800" dirty="0">
                <a:latin typeface="Kruti Dev 010" pitchFamily="2" charset="0"/>
              </a:rPr>
              <a:t> </a:t>
            </a:r>
            <a:r>
              <a:rPr lang="en-GB" sz="1800" dirty="0" err="1">
                <a:latin typeface="Kruti Dev 010" pitchFamily="2" charset="0"/>
              </a:rPr>
              <a:t>gesa</a:t>
            </a:r>
            <a:r>
              <a:rPr lang="en-GB" sz="1800" dirty="0">
                <a:latin typeface="Kruti Dev 010" pitchFamily="2" charset="0"/>
              </a:rPr>
              <a:t> </a:t>
            </a:r>
            <a:r>
              <a:rPr lang="en-GB" sz="1800" dirty="0" err="1">
                <a:latin typeface="Kruti Dev 010" pitchFamily="2" charset="0"/>
              </a:rPr>
              <a:t>O;kikj</a:t>
            </a:r>
            <a:r>
              <a:rPr lang="en-GB" sz="1800" dirty="0">
                <a:latin typeface="Kruti Dev 010" pitchFamily="2" charset="0"/>
              </a:rPr>
              <a:t> dh </a:t>
            </a:r>
            <a:r>
              <a:rPr lang="en-GB" sz="1800" dirty="0" err="1">
                <a:latin typeface="Kruti Dev 010" pitchFamily="2" charset="0"/>
              </a:rPr>
              <a:t>ykHkiznrk</a:t>
            </a:r>
            <a:r>
              <a:rPr lang="en-GB" sz="1800" dirty="0">
                <a:latin typeface="Kruti Dev 010" pitchFamily="2" charset="0"/>
              </a:rPr>
              <a:t> le&gt;us </a:t>
            </a:r>
            <a:r>
              <a:rPr lang="en-GB" sz="1800" dirty="0" err="1">
                <a:latin typeface="Kruti Dev 010" pitchFamily="2" charset="0"/>
              </a:rPr>
              <a:t>esa</a:t>
            </a:r>
            <a:r>
              <a:rPr lang="en-GB" sz="1800" dirty="0">
                <a:latin typeface="Kruti Dev 010" pitchFamily="2" charset="0"/>
              </a:rPr>
              <a:t> </a:t>
            </a:r>
            <a:r>
              <a:rPr lang="en-GB" sz="1800" dirty="0" err="1">
                <a:latin typeface="Kruti Dev 010" pitchFamily="2" charset="0"/>
              </a:rPr>
              <a:t>lgk;rk</a:t>
            </a:r>
            <a:r>
              <a:rPr lang="en-GB" sz="1800" dirty="0">
                <a:latin typeface="Kruti Dev 010" pitchFamily="2" charset="0"/>
              </a:rPr>
              <a:t> </a:t>
            </a:r>
            <a:r>
              <a:rPr lang="en-GB" sz="1800" dirty="0" err="1">
                <a:latin typeface="Kruti Dev 010" pitchFamily="2" charset="0"/>
              </a:rPr>
              <a:t>djrk</a:t>
            </a:r>
            <a:r>
              <a:rPr lang="en-GB" sz="1800" dirty="0">
                <a:latin typeface="Kruti Dev 010" pitchFamily="2" charset="0"/>
              </a:rPr>
              <a:t> </a:t>
            </a:r>
            <a:r>
              <a:rPr lang="en-GB" sz="1800" dirty="0" err="1">
                <a:latin typeface="Kruti Dev 010" pitchFamily="2" charset="0"/>
              </a:rPr>
              <a:t>gSA</a:t>
            </a:r>
            <a:r>
              <a:rPr lang="en-GB" sz="1800" dirty="0">
                <a:latin typeface="Kruti Dev 010" pitchFamily="2" charset="0"/>
              </a:rPr>
              <a:t> </a:t>
            </a:r>
            <a:r>
              <a:rPr lang="en-GB" sz="1800" dirty="0" err="1">
                <a:latin typeface="Kruti Dev 010" pitchFamily="2" charset="0"/>
              </a:rPr>
              <a:t>tcfd</a:t>
            </a:r>
            <a:r>
              <a:rPr lang="en-GB" sz="1800" dirty="0">
                <a:latin typeface="Kruti Dev 010" pitchFamily="2" charset="0"/>
              </a:rPr>
              <a:t> </a:t>
            </a:r>
            <a:r>
              <a:rPr lang="en-GB" sz="1800" dirty="0" err="1">
                <a:latin typeface="Kruti Dev 010" pitchFamily="2" charset="0"/>
              </a:rPr>
              <a:t>udn</a:t>
            </a:r>
            <a:r>
              <a:rPr lang="en-GB" sz="1800" dirty="0">
                <a:latin typeface="Kruti Dev 010" pitchFamily="2" charset="0"/>
              </a:rPr>
              <a:t> </a:t>
            </a:r>
            <a:r>
              <a:rPr lang="en-GB" sz="1800" dirty="0" err="1">
                <a:latin typeface="Kruti Dev 010" pitchFamily="2" charset="0"/>
              </a:rPr>
              <a:t>izokg</a:t>
            </a:r>
            <a:r>
              <a:rPr lang="en-GB" sz="1800" dirty="0">
                <a:latin typeface="Kruti Dev 010" pitchFamily="2" charset="0"/>
              </a:rPr>
              <a:t> </a:t>
            </a:r>
            <a:r>
              <a:rPr lang="en-GB" sz="1800" dirty="0" err="1">
                <a:latin typeface="Kruti Dev 010" pitchFamily="2" charset="0"/>
              </a:rPr>
              <a:t>dk</a:t>
            </a:r>
            <a:r>
              <a:rPr lang="en-GB" sz="1800" dirty="0">
                <a:latin typeface="Kruti Dev 010" pitchFamily="2" charset="0"/>
              </a:rPr>
              <a:t> </a:t>
            </a:r>
            <a:r>
              <a:rPr lang="en-GB" sz="1800" dirty="0" err="1">
                <a:latin typeface="Kruti Dev 010" pitchFamily="2" charset="0"/>
              </a:rPr>
              <a:t>C;kSjk</a:t>
            </a:r>
            <a:r>
              <a:rPr lang="en-GB" sz="1800" dirty="0">
                <a:latin typeface="Kruti Dev 010" pitchFamily="2" charset="0"/>
              </a:rPr>
              <a:t> </a:t>
            </a:r>
            <a:r>
              <a:rPr lang="en-GB" sz="1800" dirty="0" err="1">
                <a:latin typeface="Kruti Dev 010" pitchFamily="2" charset="0"/>
              </a:rPr>
              <a:t>fdlh</a:t>
            </a:r>
            <a:r>
              <a:rPr lang="en-GB" sz="1800" dirty="0">
                <a:latin typeface="Kruti Dev 010" pitchFamily="2" charset="0"/>
              </a:rPr>
              <a:t> </a:t>
            </a:r>
            <a:r>
              <a:rPr lang="en-GB" sz="1800" dirty="0" err="1">
                <a:latin typeface="Kruti Dev 010" pitchFamily="2" charset="0"/>
              </a:rPr>
              <a:t>O;kikj</a:t>
            </a:r>
            <a:r>
              <a:rPr lang="en-GB" sz="1800" dirty="0">
                <a:latin typeface="Kruti Dev 010" pitchFamily="2" charset="0"/>
              </a:rPr>
              <a:t> dh </a:t>
            </a:r>
            <a:r>
              <a:rPr lang="en-GB" sz="1800" dirty="0" err="1">
                <a:latin typeface="Kruti Dev 010" pitchFamily="2" charset="0"/>
              </a:rPr>
              <a:t>udn</a:t>
            </a:r>
            <a:r>
              <a:rPr lang="en-GB" sz="1800" dirty="0">
                <a:latin typeface="Kruti Dev 010" pitchFamily="2" charset="0"/>
              </a:rPr>
              <a:t> </a:t>
            </a:r>
            <a:r>
              <a:rPr lang="en-GB" sz="1800" dirty="0" err="1">
                <a:latin typeface="Kruti Dev 010" pitchFamily="2" charset="0"/>
              </a:rPr>
              <a:t>fLFkfr</a:t>
            </a:r>
            <a:r>
              <a:rPr lang="en-GB" sz="1800" dirty="0">
                <a:latin typeface="Kruti Dev 010" pitchFamily="2" charset="0"/>
              </a:rPr>
              <a:t> </a:t>
            </a:r>
            <a:r>
              <a:rPr lang="en-GB" sz="1800" dirty="0" err="1">
                <a:latin typeface="Kruti Dev 010" pitchFamily="2" charset="0"/>
              </a:rPr>
              <a:t>dks</a:t>
            </a:r>
            <a:r>
              <a:rPr lang="en-GB" sz="1800" dirty="0">
                <a:latin typeface="Kruti Dev 010" pitchFamily="2" charset="0"/>
              </a:rPr>
              <a:t> le&gt;us </a:t>
            </a:r>
            <a:r>
              <a:rPr lang="en-GB" sz="1800" dirty="0" err="1">
                <a:latin typeface="Kruti Dev 010" pitchFamily="2" charset="0"/>
              </a:rPr>
              <a:t>esa</a:t>
            </a:r>
            <a:r>
              <a:rPr lang="en-GB" sz="1800" dirty="0">
                <a:latin typeface="Kruti Dev 010" pitchFamily="2" charset="0"/>
              </a:rPr>
              <a:t> </a:t>
            </a:r>
            <a:r>
              <a:rPr lang="en-GB" sz="1800" dirty="0" err="1">
                <a:latin typeface="Kruti Dev 010" pitchFamily="2" charset="0"/>
              </a:rPr>
              <a:t>gekjh</a:t>
            </a:r>
            <a:r>
              <a:rPr lang="en-GB" sz="1800" dirty="0">
                <a:latin typeface="Kruti Dev 010" pitchFamily="2" charset="0"/>
              </a:rPr>
              <a:t> </a:t>
            </a:r>
            <a:r>
              <a:rPr lang="en-GB" sz="1800" dirty="0" err="1">
                <a:latin typeface="Kruti Dev 010" pitchFamily="2" charset="0"/>
              </a:rPr>
              <a:t>lgk;rk</a:t>
            </a:r>
            <a:r>
              <a:rPr lang="en-GB" sz="1800" dirty="0">
                <a:latin typeface="Kruti Dev 010" pitchFamily="2" charset="0"/>
              </a:rPr>
              <a:t> </a:t>
            </a:r>
            <a:r>
              <a:rPr lang="en-GB" sz="1800" dirty="0" err="1">
                <a:latin typeface="Kruti Dev 010" pitchFamily="2" charset="0"/>
              </a:rPr>
              <a:t>djrk</a:t>
            </a:r>
            <a:r>
              <a:rPr lang="en-GB" sz="1800" dirty="0">
                <a:latin typeface="Kruti Dev 010" pitchFamily="2" charset="0"/>
              </a:rPr>
              <a:t> </a:t>
            </a:r>
            <a:r>
              <a:rPr lang="en-GB" sz="1800" dirty="0" err="1">
                <a:latin typeface="Kruti Dev 010" pitchFamily="2" charset="0"/>
              </a:rPr>
              <a:t>gSA</a:t>
            </a:r>
            <a:r>
              <a:rPr lang="en-GB" sz="1800" dirty="0">
                <a:latin typeface="Kruti Dev 010" pitchFamily="2" charset="0"/>
              </a:rPr>
              <a:t> </a:t>
            </a:r>
          </a:p>
          <a:p>
            <a:pPr>
              <a:defRPr/>
            </a:pPr>
            <a:r>
              <a:rPr lang="en-GB" sz="2200" dirty="0" err="1">
                <a:latin typeface="Kruti Dev 010" pitchFamily="2" charset="0"/>
              </a:rPr>
              <a:t>udn</a:t>
            </a:r>
            <a:r>
              <a:rPr lang="en-GB" sz="2200" dirty="0">
                <a:latin typeface="Kruti Dev 010" pitchFamily="2" charset="0"/>
              </a:rPr>
              <a:t> </a:t>
            </a:r>
            <a:r>
              <a:rPr lang="en-GB" sz="2200" dirty="0" err="1">
                <a:latin typeface="Kruti Dev 010" pitchFamily="2" charset="0"/>
              </a:rPr>
              <a:t>izokg</a:t>
            </a:r>
            <a:r>
              <a:rPr lang="en-GB" sz="2200" dirty="0">
                <a:latin typeface="Kruti Dev 010" pitchFamily="2" charset="0"/>
              </a:rPr>
              <a:t> </a:t>
            </a:r>
            <a:r>
              <a:rPr lang="en-GB" sz="2200" dirty="0" err="1">
                <a:latin typeface="Kruti Dev 010" pitchFamily="2" charset="0"/>
              </a:rPr>
              <a:t>dk</a:t>
            </a:r>
            <a:r>
              <a:rPr lang="en-GB" sz="2200" dirty="0">
                <a:latin typeface="Kruti Dev 010" pitchFamily="2" charset="0"/>
              </a:rPr>
              <a:t> </a:t>
            </a:r>
            <a:r>
              <a:rPr lang="en-GB" sz="2200" dirty="0" err="1">
                <a:latin typeface="Kruti Dev 010" pitchFamily="2" charset="0"/>
              </a:rPr>
              <a:t>C;kSjk</a:t>
            </a:r>
            <a:r>
              <a:rPr lang="en-GB" sz="2200" dirty="0">
                <a:latin typeface="Kruti Dev 010" pitchFamily="2" charset="0"/>
              </a:rPr>
              <a:t> </a:t>
            </a:r>
            <a:r>
              <a:rPr lang="en-GB" sz="2200" dirty="0" err="1">
                <a:latin typeface="Kruti Dev 010" pitchFamily="2" charset="0"/>
              </a:rPr>
              <a:t>fn</a:t>
            </a:r>
            <a:r>
              <a:rPr lang="en-GB" sz="2200" dirty="0">
                <a:latin typeface="Kruti Dev 010" pitchFamily="2" charset="0"/>
              </a:rPr>
              <a:t>[</a:t>
            </a:r>
            <a:r>
              <a:rPr lang="en-GB" sz="2200" dirty="0" err="1">
                <a:latin typeface="Kruti Dev 010" pitchFamily="2" charset="0"/>
              </a:rPr>
              <a:t>kkrk</a:t>
            </a:r>
            <a:r>
              <a:rPr lang="en-GB" sz="2200" dirty="0">
                <a:latin typeface="Kruti Dev 010" pitchFamily="2" charset="0"/>
              </a:rPr>
              <a:t> </a:t>
            </a:r>
            <a:r>
              <a:rPr lang="en-GB" sz="2200" dirty="0" err="1">
                <a:latin typeface="Kruti Dev 010" pitchFamily="2" charset="0"/>
              </a:rPr>
              <a:t>gS</a:t>
            </a:r>
            <a:r>
              <a:rPr lang="en-GB" sz="2200" dirty="0">
                <a:latin typeface="Kruti Dev 010" pitchFamily="2" charset="0"/>
              </a:rPr>
              <a:t>%</a:t>
            </a:r>
          </a:p>
          <a:p>
            <a:pPr marL="714375" lvl="1" indent="0">
              <a:buFont typeface="Arial" charset="0"/>
              <a:buNone/>
              <a:defRPr/>
            </a:pPr>
            <a:r>
              <a:rPr lang="en-GB" sz="1500" dirty="0">
                <a:latin typeface="Kruti Dev 010" pitchFamily="2" charset="0"/>
              </a:rPr>
              <a:t>1- </a:t>
            </a:r>
            <a:r>
              <a:rPr lang="en-GB" sz="1500" dirty="0" err="1">
                <a:latin typeface="Kruti Dev 010" pitchFamily="2" charset="0"/>
              </a:rPr>
              <a:t>vkjafHkd</a:t>
            </a:r>
            <a:r>
              <a:rPr lang="en-GB" sz="1500" dirty="0">
                <a:latin typeface="Kruti Dev 010" pitchFamily="2" charset="0"/>
              </a:rPr>
              <a:t> </a:t>
            </a:r>
            <a:r>
              <a:rPr lang="en-GB" sz="1500" dirty="0" err="1">
                <a:latin typeface="Kruti Dev 010" pitchFamily="2" charset="0"/>
              </a:rPr>
              <a:t>udn</a:t>
            </a:r>
            <a:r>
              <a:rPr lang="en-GB" sz="1500" dirty="0">
                <a:latin typeface="Kruti Dev 010" pitchFamily="2" charset="0"/>
              </a:rPr>
              <a:t> '</a:t>
            </a:r>
            <a:r>
              <a:rPr lang="en-GB" sz="1500" dirty="0" err="1">
                <a:latin typeface="Kruti Dev 010" pitchFamily="2" charset="0"/>
              </a:rPr>
              <a:t>ks"k</a:t>
            </a:r>
            <a:r>
              <a:rPr lang="en-GB" sz="1500" dirty="0">
                <a:latin typeface="Kruti Dev 010" pitchFamily="2" charset="0"/>
              </a:rPr>
              <a:t> </a:t>
            </a:r>
          </a:p>
          <a:p>
            <a:pPr marL="714375" lvl="1" indent="0">
              <a:buFont typeface="Arial" charset="0"/>
              <a:buNone/>
              <a:defRPr/>
            </a:pPr>
            <a:r>
              <a:rPr lang="en-GB" sz="1500" dirty="0">
                <a:latin typeface="Kruti Dev 010" pitchFamily="2" charset="0"/>
              </a:rPr>
              <a:t>2- ml </a:t>
            </a:r>
            <a:r>
              <a:rPr lang="en-GB" sz="1500" dirty="0" err="1">
                <a:latin typeface="Kruti Dev 010" pitchFamily="2" charset="0"/>
              </a:rPr>
              <a:t>vof</a:t>
            </a:r>
            <a:r>
              <a:rPr lang="en-GB" sz="1500" dirty="0">
                <a:latin typeface="Kruti Dev 010" pitchFamily="2" charset="0"/>
              </a:rPr>
              <a:t>/k ds </a:t>
            </a:r>
            <a:r>
              <a:rPr lang="en-GB" sz="1500" dirty="0" err="1">
                <a:latin typeface="Kruti Dev 010" pitchFamily="2" charset="0"/>
              </a:rPr>
              <a:t>nkSjku</a:t>
            </a:r>
            <a:r>
              <a:rPr lang="en-GB" sz="1500" dirty="0">
                <a:latin typeface="Kruti Dev 010" pitchFamily="2" charset="0"/>
              </a:rPr>
              <a:t> </a:t>
            </a:r>
            <a:r>
              <a:rPr lang="en-GB" sz="1500" dirty="0" err="1">
                <a:latin typeface="Kruti Dev 010" pitchFamily="2" charset="0"/>
              </a:rPr>
              <a:t>vkus</a:t>
            </a:r>
            <a:r>
              <a:rPr lang="en-GB" sz="1500" dirty="0">
                <a:latin typeface="Kruti Dev 010" pitchFamily="2" charset="0"/>
              </a:rPr>
              <a:t> </a:t>
            </a:r>
            <a:r>
              <a:rPr lang="en-GB" sz="1500" dirty="0" err="1">
                <a:latin typeface="Kruti Dev 010" pitchFamily="2" charset="0"/>
              </a:rPr>
              <a:t>okyh</a:t>
            </a:r>
            <a:r>
              <a:rPr lang="en-GB" sz="1500" dirty="0">
                <a:latin typeface="Kruti Dev 010" pitchFamily="2" charset="0"/>
              </a:rPr>
              <a:t> </a:t>
            </a:r>
            <a:r>
              <a:rPr lang="en-GB" sz="1500" dirty="0" err="1">
                <a:latin typeface="Kruti Dev 010" pitchFamily="2" charset="0"/>
              </a:rPr>
              <a:t>udn</a:t>
            </a:r>
            <a:r>
              <a:rPr lang="en-GB" sz="1500" dirty="0">
                <a:latin typeface="Kruti Dev 010" pitchFamily="2" charset="0"/>
              </a:rPr>
              <a:t> </a:t>
            </a:r>
            <a:r>
              <a:rPr lang="hi-IN" sz="1100" dirty="0">
                <a:latin typeface="Kruti Dev 010" pitchFamily="2" charset="0"/>
              </a:rPr>
              <a:t>राशि</a:t>
            </a:r>
            <a:r>
              <a:rPr lang="en-GB" sz="1100" dirty="0">
                <a:latin typeface="Kruti Dev 010" pitchFamily="2" charset="0"/>
              </a:rPr>
              <a:t> </a:t>
            </a:r>
            <a:r>
              <a:rPr lang="en-GB" sz="1500" dirty="0">
                <a:latin typeface="Kruti Dev 010"/>
              </a:rPr>
              <a:t>¼udn vkxeu½</a:t>
            </a:r>
            <a:endParaRPr lang="en-GB" sz="1500" dirty="0">
              <a:latin typeface="Kruti Dev 010" pitchFamily="2" charset="0"/>
            </a:endParaRPr>
          </a:p>
          <a:p>
            <a:pPr marL="714375" lvl="1" indent="0">
              <a:buFont typeface="Arial" charset="0"/>
              <a:buNone/>
              <a:defRPr/>
            </a:pPr>
            <a:r>
              <a:rPr lang="en-GB" sz="1500" dirty="0">
                <a:latin typeface="Kruti Dev 010" pitchFamily="2" charset="0"/>
              </a:rPr>
              <a:t>3- ml </a:t>
            </a:r>
            <a:r>
              <a:rPr lang="en-GB" sz="1500" dirty="0" err="1">
                <a:latin typeface="Kruti Dev 010" pitchFamily="2" charset="0"/>
              </a:rPr>
              <a:t>vof</a:t>
            </a:r>
            <a:r>
              <a:rPr lang="en-GB" sz="1500" dirty="0">
                <a:latin typeface="Kruti Dev 010" pitchFamily="2" charset="0"/>
              </a:rPr>
              <a:t>/k ds </a:t>
            </a:r>
            <a:r>
              <a:rPr lang="en-GB" sz="1500" dirty="0" err="1">
                <a:latin typeface="Kruti Dev 010" pitchFamily="2" charset="0"/>
              </a:rPr>
              <a:t>nkSjku</a:t>
            </a:r>
            <a:r>
              <a:rPr lang="en-GB" sz="1500" dirty="0">
                <a:latin typeface="Kruti Dev 010" pitchFamily="2" charset="0"/>
              </a:rPr>
              <a:t> </a:t>
            </a:r>
            <a:r>
              <a:rPr lang="en-GB" sz="1500" dirty="0" err="1">
                <a:latin typeface="Kruti Dev 010" pitchFamily="2" charset="0"/>
              </a:rPr>
              <a:t>tkus</a:t>
            </a:r>
            <a:r>
              <a:rPr lang="en-GB" sz="1500" dirty="0">
                <a:latin typeface="Kruti Dev 010" pitchFamily="2" charset="0"/>
              </a:rPr>
              <a:t> </a:t>
            </a:r>
            <a:r>
              <a:rPr lang="en-GB" sz="1500" dirty="0" err="1">
                <a:latin typeface="Kruti Dev 010" pitchFamily="2" charset="0"/>
              </a:rPr>
              <a:t>okyh</a:t>
            </a:r>
            <a:r>
              <a:rPr lang="en-GB" sz="1500" dirty="0">
                <a:latin typeface="Kruti Dev 010" pitchFamily="2" charset="0"/>
              </a:rPr>
              <a:t> </a:t>
            </a:r>
            <a:r>
              <a:rPr lang="en-GB" sz="1500" dirty="0" err="1">
                <a:latin typeface="Kruti Dev 010" pitchFamily="2" charset="0"/>
              </a:rPr>
              <a:t>udn</a:t>
            </a:r>
            <a:r>
              <a:rPr lang="en-GB" sz="1500" dirty="0">
                <a:latin typeface="Kruti Dev 010" pitchFamily="2" charset="0"/>
              </a:rPr>
              <a:t> </a:t>
            </a:r>
            <a:r>
              <a:rPr lang="hi-IN" sz="1200" dirty="0">
                <a:latin typeface="Kruti Dev 010" pitchFamily="2" charset="0"/>
              </a:rPr>
              <a:t>राशि</a:t>
            </a:r>
            <a:r>
              <a:rPr lang="en-GB" sz="1500" dirty="0">
                <a:latin typeface="Kruti Dev 010" pitchFamily="2" charset="0"/>
              </a:rPr>
              <a:t> </a:t>
            </a:r>
            <a:r>
              <a:rPr lang="en-GB" sz="1500" dirty="0">
                <a:latin typeface="Kruti Dev 010"/>
              </a:rPr>
              <a:t>¼udn cfgZxeu½</a:t>
            </a:r>
            <a:endParaRPr lang="en-GB" sz="1500" dirty="0">
              <a:latin typeface="Kruti Dev 010" pitchFamily="2" charset="0"/>
            </a:endParaRPr>
          </a:p>
          <a:p>
            <a:pPr marL="714375" lvl="1" indent="0">
              <a:buFont typeface="Arial" charset="0"/>
              <a:buNone/>
              <a:defRPr/>
            </a:pPr>
            <a:r>
              <a:rPr lang="en-GB" sz="1500" dirty="0">
                <a:latin typeface="Kruti Dev 010" pitchFamily="2" charset="0"/>
              </a:rPr>
              <a:t>4- </a:t>
            </a:r>
            <a:r>
              <a:rPr lang="en-GB" sz="1500" dirty="0" err="1">
                <a:latin typeface="Kruti Dev 010" pitchFamily="2" charset="0"/>
              </a:rPr>
              <a:t>vafre</a:t>
            </a:r>
            <a:r>
              <a:rPr lang="en-GB" sz="1500" dirty="0">
                <a:latin typeface="Kruti Dev 010" pitchFamily="2" charset="0"/>
              </a:rPr>
              <a:t> </a:t>
            </a:r>
            <a:r>
              <a:rPr lang="en-GB" sz="1500" dirty="0" err="1">
                <a:latin typeface="Kruti Dev 010" pitchFamily="2" charset="0"/>
              </a:rPr>
              <a:t>udn</a:t>
            </a:r>
            <a:r>
              <a:rPr lang="en-GB" sz="1500" dirty="0">
                <a:latin typeface="Kruti Dev 010" pitchFamily="2" charset="0"/>
              </a:rPr>
              <a:t> '</a:t>
            </a:r>
            <a:r>
              <a:rPr lang="en-GB" sz="1500" dirty="0" err="1">
                <a:latin typeface="Kruti Dev 010" pitchFamily="2" charset="0"/>
              </a:rPr>
              <a:t>ks"k</a:t>
            </a:r>
            <a:r>
              <a:rPr lang="en-GB" sz="1500" dirty="0">
                <a:latin typeface="Kruti Dev 010" pitchFamily="2" charset="0"/>
              </a:rPr>
              <a:t> </a:t>
            </a:r>
          </a:p>
        </p:txBody>
      </p:sp>
      <p:sp>
        <p:nvSpPr>
          <p:cNvPr id="53255" name="Text Box 1"/>
          <p:cNvSpPr txBox="1">
            <a:spLocks noChangeArrowheads="1"/>
          </p:cNvSpPr>
          <p:nvPr/>
        </p:nvSpPr>
        <p:spPr bwMode="auto">
          <a:xfrm>
            <a:off x="4714875"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udn izokg dk C;kSjk</a:t>
            </a:r>
          </a:p>
        </p:txBody>
      </p:sp>
      <p:sp>
        <p:nvSpPr>
          <p:cNvPr id="10" name="Rectangle 4"/>
          <p:cNvSpPr>
            <a:spLocks noChangeArrowheads="1"/>
          </p:cNvSpPr>
          <p:nvPr/>
        </p:nvSpPr>
        <p:spPr bwMode="auto">
          <a:xfrm>
            <a:off x="4699000" y="4673958"/>
            <a:ext cx="4124325" cy="1066800"/>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err="1">
                <a:solidFill>
                  <a:srgbClr val="000000"/>
                </a:solidFill>
                <a:latin typeface="Kruti Dev 010" pitchFamily="2" charset="0"/>
              </a:rPr>
              <a:t>egRoiw.kZ</a:t>
            </a:r>
            <a:r>
              <a:rPr lang="en-US" sz="2000" b="1" dirty="0">
                <a:solidFill>
                  <a:srgbClr val="000000"/>
                </a:solidFill>
                <a:latin typeface="Kruti Dev 010" pitchFamily="2" charset="0"/>
              </a:rPr>
              <a:t> </a:t>
            </a:r>
            <a:r>
              <a:rPr lang="en-US" sz="2000" b="1" dirty="0" err="1">
                <a:solidFill>
                  <a:srgbClr val="000000"/>
                </a:solidFill>
                <a:latin typeface="Kruti Dev 010" pitchFamily="2" charset="0"/>
              </a:rPr>
              <a:t>lw</a:t>
            </a:r>
            <a:r>
              <a:rPr lang="en-US" sz="2000" b="1" dirty="0">
                <a:solidFill>
                  <a:srgbClr val="000000"/>
                </a:solidFill>
                <a:latin typeface="Kruti Dev 010" pitchFamily="2" charset="0"/>
              </a:rPr>
              <a:t>=% </a:t>
            </a:r>
            <a:r>
              <a:rPr lang="en-US" sz="2000" dirty="0" err="1">
                <a:solidFill>
                  <a:srgbClr val="000000"/>
                </a:solidFill>
                <a:latin typeface="Kruti Dev 010" pitchFamily="2" charset="0"/>
              </a:rPr>
              <a:t>vafre</a:t>
            </a:r>
            <a:r>
              <a:rPr lang="en-US" sz="2000" dirty="0">
                <a:solidFill>
                  <a:srgbClr val="000000"/>
                </a:solidFill>
                <a:latin typeface="Kruti Dev 010" pitchFamily="2" charset="0"/>
              </a:rPr>
              <a:t> </a:t>
            </a:r>
            <a:r>
              <a:rPr lang="en-US" sz="2000" dirty="0" err="1">
                <a:solidFill>
                  <a:srgbClr val="000000"/>
                </a:solidFill>
                <a:latin typeface="Kruti Dev 010" pitchFamily="2" charset="0"/>
              </a:rPr>
              <a:t>udn</a:t>
            </a:r>
            <a:r>
              <a:rPr lang="en-US" sz="2000" dirty="0">
                <a:solidFill>
                  <a:srgbClr val="000000"/>
                </a:solidFill>
                <a:latin typeface="Kruti Dev 010" pitchFamily="2" charset="0"/>
              </a:rPr>
              <a:t> '</a:t>
            </a:r>
            <a:r>
              <a:rPr lang="en-US" sz="2000" dirty="0" err="1">
                <a:solidFill>
                  <a:srgbClr val="000000"/>
                </a:solidFill>
                <a:latin typeface="Kruti Dev 010" pitchFamily="2" charset="0"/>
              </a:rPr>
              <a:t>ks"k</a:t>
            </a:r>
            <a:r>
              <a:rPr lang="en-US" sz="2000" dirty="0">
                <a:solidFill>
                  <a:srgbClr val="000000"/>
                </a:solidFill>
                <a:latin typeface="Kruti Dev 010" pitchFamily="2" charset="0"/>
              </a:rPr>
              <a:t> ¾ </a:t>
            </a:r>
            <a:r>
              <a:rPr lang="en-US" sz="2000" dirty="0" err="1">
                <a:solidFill>
                  <a:srgbClr val="000000"/>
                </a:solidFill>
                <a:latin typeface="Kruti Dev 010" pitchFamily="2" charset="0"/>
              </a:rPr>
              <a:t>vkjafHkd</a:t>
            </a:r>
            <a:r>
              <a:rPr lang="en-US" sz="2000" dirty="0">
                <a:solidFill>
                  <a:srgbClr val="000000"/>
                </a:solidFill>
                <a:latin typeface="Kruti Dev 010" pitchFamily="2" charset="0"/>
              </a:rPr>
              <a:t> </a:t>
            </a:r>
            <a:r>
              <a:rPr lang="en-US" sz="2000" dirty="0" err="1">
                <a:solidFill>
                  <a:srgbClr val="000000"/>
                </a:solidFill>
                <a:latin typeface="Kruti Dev 010" pitchFamily="2" charset="0"/>
              </a:rPr>
              <a:t>udn</a:t>
            </a:r>
            <a:r>
              <a:rPr lang="en-US" sz="2000" dirty="0">
                <a:solidFill>
                  <a:srgbClr val="000000"/>
                </a:solidFill>
                <a:latin typeface="Kruti Dev 010" pitchFamily="2" charset="0"/>
              </a:rPr>
              <a:t> '</a:t>
            </a:r>
            <a:r>
              <a:rPr lang="en-US" sz="2000" dirty="0" err="1">
                <a:solidFill>
                  <a:srgbClr val="000000"/>
                </a:solidFill>
                <a:latin typeface="Kruti Dev 010" pitchFamily="2" charset="0"/>
              </a:rPr>
              <a:t>ks"k</a:t>
            </a:r>
            <a:r>
              <a:rPr lang="en-US" sz="2000" dirty="0">
                <a:solidFill>
                  <a:srgbClr val="000000"/>
                </a:solidFill>
                <a:latin typeface="Kruti Dev 010" pitchFamily="2" charset="0"/>
              </a:rPr>
              <a:t> $ </a:t>
            </a:r>
            <a:r>
              <a:rPr lang="en-US" sz="2000" dirty="0" err="1">
                <a:solidFill>
                  <a:srgbClr val="000000"/>
                </a:solidFill>
                <a:latin typeface="Kruti Dev 010" pitchFamily="2" charset="0"/>
              </a:rPr>
              <a:t>vkus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okyh</a:t>
            </a:r>
            <a:r>
              <a:rPr lang="en-US" sz="2000" dirty="0">
                <a:solidFill>
                  <a:srgbClr val="000000"/>
                </a:solidFill>
                <a:latin typeface="Kruti Dev 010" pitchFamily="2" charset="0"/>
              </a:rPr>
              <a:t> </a:t>
            </a:r>
            <a:r>
              <a:rPr lang="hi-IN" sz="1400" dirty="0">
                <a:latin typeface="Kruti Dev 010" pitchFamily="2" charset="0"/>
              </a:rPr>
              <a:t>राशि</a:t>
            </a:r>
            <a:r>
              <a:rPr lang="en-US" sz="2000" dirty="0">
                <a:solidFill>
                  <a:srgbClr val="000000"/>
                </a:solidFill>
                <a:latin typeface="Kruti Dev 010" pitchFamily="2" charset="0"/>
              </a:rPr>
              <a:t> &amp; </a:t>
            </a:r>
            <a:r>
              <a:rPr lang="en-US" sz="2000" dirty="0" err="1">
                <a:solidFill>
                  <a:srgbClr val="000000"/>
                </a:solidFill>
                <a:latin typeface="Kruti Dev 010" pitchFamily="2" charset="0"/>
              </a:rPr>
              <a:t>tkus</a:t>
            </a:r>
            <a:r>
              <a:rPr lang="en-US" sz="2000" dirty="0">
                <a:solidFill>
                  <a:srgbClr val="000000"/>
                </a:solidFill>
                <a:latin typeface="Kruti Dev 010" pitchFamily="2" charset="0"/>
              </a:rPr>
              <a:t> </a:t>
            </a:r>
            <a:r>
              <a:rPr lang="en-US" sz="2000" dirty="0" err="1">
                <a:solidFill>
                  <a:srgbClr val="000000"/>
                </a:solidFill>
                <a:latin typeface="Kruti Dev 010" pitchFamily="2" charset="0"/>
              </a:rPr>
              <a:t>okyh</a:t>
            </a:r>
            <a:r>
              <a:rPr lang="en-US" sz="2000" dirty="0">
                <a:solidFill>
                  <a:srgbClr val="000000"/>
                </a:solidFill>
                <a:latin typeface="Kruti Dev 010" pitchFamily="2" charset="0"/>
              </a:rPr>
              <a:t> </a:t>
            </a:r>
            <a:r>
              <a:rPr lang="hi-IN" sz="1600" dirty="0">
                <a:latin typeface="Kruti Dev 010" pitchFamily="2" charset="0"/>
              </a:rPr>
              <a:t>राशि</a:t>
            </a:r>
            <a:endParaRPr lang="en-US" sz="1600" b="1" dirty="0">
              <a:solidFill>
                <a:srgbClr val="000000"/>
              </a:solidFill>
              <a:latin typeface="Kruti Dev 010" pitchFamily="2" charset="0"/>
            </a:endParaRPr>
          </a:p>
        </p:txBody>
      </p:sp>
      <p:sp>
        <p:nvSpPr>
          <p:cNvPr id="12" name="Rectangle 11"/>
          <p:cNvSpPr/>
          <p:nvPr/>
        </p:nvSpPr>
        <p:spPr>
          <a:xfrm>
            <a:off x="304800" y="5715000"/>
            <a:ext cx="4114800" cy="9906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1600" b="1" dirty="0">
                <a:solidFill>
                  <a:schemeClr val="tx1"/>
                </a:solidFill>
                <a:latin typeface="Garamond" pitchFamily="18" charset="0"/>
              </a:rPr>
              <a:t>Question:</a:t>
            </a:r>
            <a:r>
              <a:rPr lang="en-US" sz="1600" dirty="0">
                <a:solidFill>
                  <a:schemeClr val="tx1"/>
                </a:solidFill>
                <a:latin typeface="Garamond" pitchFamily="18" charset="0"/>
              </a:rPr>
              <a:t> From which record will you get the data on cash transactions of a business you are supporting?</a:t>
            </a:r>
          </a:p>
        </p:txBody>
      </p:sp>
      <p:sp>
        <p:nvSpPr>
          <p:cNvPr id="13" name="Rectangle 12"/>
          <p:cNvSpPr/>
          <p:nvPr/>
        </p:nvSpPr>
        <p:spPr>
          <a:xfrm>
            <a:off x="4724400" y="5861050"/>
            <a:ext cx="4114800" cy="9906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br>
              <a:rPr lang="hi-IN" sz="1600" dirty="0"/>
            </a:br>
            <a:r>
              <a:rPr lang="hi-IN" sz="1600" dirty="0">
                <a:solidFill>
                  <a:schemeClr val="tx1"/>
                </a:solidFill>
              </a:rPr>
              <a:t>प्रश्न: आप जिस व्यवसाय को  समर्थन कर रहे हैं उसके नकद लेनदेन पर डेटा किस रिकॉर्ड से प्राप्त करेंगे?</a:t>
            </a:r>
            <a:endParaRPr lang="en-US" sz="1600" dirty="0">
              <a:solidFill>
                <a:schemeClr val="tx1"/>
              </a:solidFill>
              <a:latin typeface="Garamond" pitchFamily="18" charset="0"/>
            </a:endParaRPr>
          </a:p>
        </p:txBody>
      </p:sp>
    </p:spTree>
    <p:extLst>
      <p:ext uri="{BB962C8B-B14F-4D97-AF65-F5344CB8AC3E}">
        <p14:creationId xmlns:p14="http://schemas.microsoft.com/office/powerpoint/2010/main" val="1346215538"/>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229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5">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2295">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2295">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8">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2295">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nodeType="clickEffect">
                                  <p:stCondLst>
                                    <p:cond delay="0"/>
                                  </p:stCondLst>
                                  <p:childTnLst>
                                    <p:set>
                                      <p:cBhvr>
                                        <p:cTn id="32" dur="1" fill="hold">
                                          <p:stCondLst>
                                            <p:cond delay="0"/>
                                          </p:stCondLst>
                                        </p:cTn>
                                        <p:tgtEl>
                                          <p:spTgt spid="12295">
                                            <p:txEl>
                                              <p:pRg st="5" end="5"/>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7"/>
                                        </p:tgtEl>
                                        <p:attrNameLst>
                                          <p:attrName>style.visibility</p:attrName>
                                        </p:attrNameLst>
                                      </p:cBhvr>
                                      <p:to>
                                        <p:strVal val="visible"/>
                                      </p:to>
                                    </p:set>
                                  </p:childTnLst>
                                </p:cTn>
                              </p:par>
                              <p:par>
                                <p:cTn id="39" presetID="1" presetClass="entr" presetSubtype="0" fill="hold" grpId="0" nodeType="withEffect">
                                  <p:stCondLst>
                                    <p:cond delay="0"/>
                                  </p:stCondLst>
                                  <p:childTnLst>
                                    <p:set>
                                      <p:cBhvr>
                                        <p:cTn id="40" dur="1" fill="hold">
                                          <p:stCondLst>
                                            <p:cond delay="0"/>
                                          </p:stCondLst>
                                        </p:cTn>
                                        <p:tgtEl>
                                          <p:spTgt spid="10"/>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 presetClass="entr" presetSubtype="0" fill="hold" grpId="0" nodeType="clickEffect">
                                  <p:stCondLst>
                                    <p:cond delay="0"/>
                                  </p:stCondLst>
                                  <p:childTnLst>
                                    <p:set>
                                      <p:cBhvr>
                                        <p:cTn id="44" dur="1" fill="hold">
                                          <p:stCondLst>
                                            <p:cond delay="0"/>
                                          </p:stCondLst>
                                        </p:cTn>
                                        <p:tgtEl>
                                          <p:spTgt spid="12"/>
                                        </p:tgtEl>
                                        <p:attrNameLst>
                                          <p:attrName>style.visibility</p:attrName>
                                        </p:attrNameLst>
                                      </p:cBhvr>
                                      <p:to>
                                        <p:strVal val="visible"/>
                                      </p:to>
                                    </p:se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grpId="0" nodeType="clickEffect">
                                  <p:stCondLst>
                                    <p:cond delay="0"/>
                                  </p:stCondLst>
                                  <p:childTnLst>
                                    <p:set>
                                      <p:cBhvr>
                                        <p:cTn id="48"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10" grpId="0" animBg="1"/>
      <p:bldP spid="12" grpId="0" animBg="1"/>
      <p:bldP spid="13" grpId="0" animBg="1"/>
    </p:bldLst>
  </p:timing>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28600" y="1214438"/>
            <a:ext cx="4132263" cy="7667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Calibri"/>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endParaRPr>
          </a:p>
        </p:txBody>
      </p:sp>
      <p:graphicFrame>
        <p:nvGraphicFramePr>
          <p:cNvPr id="8" name="Table 7"/>
          <p:cNvGraphicFramePr>
            <a:graphicFrameLocks noGrp="1"/>
          </p:cNvGraphicFramePr>
          <p:nvPr/>
        </p:nvGraphicFramePr>
        <p:xfrm>
          <a:off x="214313" y="2139950"/>
          <a:ext cx="4214842" cy="4218285"/>
        </p:xfrm>
        <a:graphic>
          <a:graphicData uri="http://schemas.openxmlformats.org/drawingml/2006/table">
            <a:tbl>
              <a:tblPr/>
              <a:tblGrid>
                <a:gridCol w="1843118">
                  <a:extLst>
                    <a:ext uri="{9D8B030D-6E8A-4147-A177-3AD203B41FA5}">
                      <a16:colId xmlns:a16="http://schemas.microsoft.com/office/drawing/2014/main" val="20000"/>
                    </a:ext>
                  </a:extLst>
                </a:gridCol>
                <a:gridCol w="762000">
                  <a:extLst>
                    <a:ext uri="{9D8B030D-6E8A-4147-A177-3AD203B41FA5}">
                      <a16:colId xmlns:a16="http://schemas.microsoft.com/office/drawing/2014/main" val="20001"/>
                    </a:ext>
                  </a:extLst>
                </a:gridCol>
                <a:gridCol w="762000">
                  <a:extLst>
                    <a:ext uri="{9D8B030D-6E8A-4147-A177-3AD203B41FA5}">
                      <a16:colId xmlns:a16="http://schemas.microsoft.com/office/drawing/2014/main" val="20002"/>
                    </a:ext>
                  </a:extLst>
                </a:gridCol>
                <a:gridCol w="762000">
                  <a:extLst>
                    <a:ext uri="{9D8B030D-6E8A-4147-A177-3AD203B41FA5}">
                      <a16:colId xmlns:a16="http://schemas.microsoft.com/office/drawing/2014/main" val="20003"/>
                    </a:ext>
                  </a:extLst>
                </a:gridCol>
                <a:gridCol w="85724">
                  <a:extLst>
                    <a:ext uri="{9D8B030D-6E8A-4147-A177-3AD203B41FA5}">
                      <a16:colId xmlns:a16="http://schemas.microsoft.com/office/drawing/2014/main" val="20004"/>
                    </a:ext>
                  </a:extLst>
                </a:gridCol>
              </a:tblGrid>
              <a:tr h="281199">
                <a:tc>
                  <a:txBody>
                    <a:bodyPr/>
                    <a:lstStyle/>
                    <a:p>
                      <a:pPr algn="l" fontAlgn="b"/>
                      <a:r>
                        <a:rPr lang="en-IN" sz="1800" b="0" i="0" u="none" strike="noStrike" dirty="0">
                          <a:solidFill>
                            <a:srgbClr val="000000"/>
                          </a:solidFill>
                          <a:latin typeface="Calibri"/>
                        </a:rPr>
                        <a:t> </a:t>
                      </a:r>
                    </a:p>
                  </a:txBody>
                  <a:tcPr marL="69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IN" sz="1600" b="0" i="0" u="sng" strike="noStrike" dirty="0">
                          <a:solidFill>
                            <a:srgbClr val="000000"/>
                          </a:solidFill>
                          <a:latin typeface="Calibri"/>
                        </a:rPr>
                        <a:t>Jan</a:t>
                      </a:r>
                    </a:p>
                  </a:txBody>
                  <a:tcPr marL="69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IN" sz="1600" b="0" i="0" u="sng" strike="noStrike" dirty="0">
                          <a:solidFill>
                            <a:srgbClr val="000000"/>
                          </a:solidFill>
                          <a:latin typeface="Calibri"/>
                        </a:rPr>
                        <a:t>Feb</a:t>
                      </a:r>
                    </a:p>
                  </a:txBody>
                  <a:tcPr marL="69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IN" sz="1600" b="0" i="0" u="sng" strike="noStrike" dirty="0">
                          <a:solidFill>
                            <a:srgbClr val="000000"/>
                          </a:solidFill>
                          <a:latin typeface="Calibri"/>
                        </a:rPr>
                        <a:t>Mar</a:t>
                      </a:r>
                    </a:p>
                  </a:txBody>
                  <a:tcPr marL="69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0"/>
                  </a:ext>
                </a:extLst>
              </a:tr>
              <a:tr h="281199">
                <a:tc>
                  <a:txBody>
                    <a:bodyPr/>
                    <a:lstStyle/>
                    <a:p>
                      <a:pPr algn="l" fontAlgn="b"/>
                      <a:r>
                        <a:rPr lang="en-IN" sz="1800" b="0" i="0" u="sng" strike="noStrike" dirty="0">
                          <a:solidFill>
                            <a:srgbClr val="000000"/>
                          </a:solidFill>
                          <a:latin typeface="Calibri"/>
                        </a:rPr>
                        <a:t>Opening Balance</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a:txBody>
                    <a:bodyPr/>
                    <a:lstStyle/>
                    <a:p>
                      <a:pPr algn="r" fontAlgn="b"/>
                      <a:r>
                        <a:rPr lang="en-IN" sz="1600" b="0" i="0" u="sng" strike="noStrike" dirty="0">
                          <a:solidFill>
                            <a:srgbClr val="000000"/>
                          </a:solidFill>
                          <a:latin typeface="Calibri"/>
                        </a:rPr>
                        <a:t>10,000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a:txBody>
                    <a:bodyPr/>
                    <a:lstStyle/>
                    <a:p>
                      <a:pPr algn="r" fontAlgn="b"/>
                      <a:r>
                        <a:rPr lang="en-IN" sz="1600" b="0" i="0" u="sng" strike="noStrike" dirty="0">
                          <a:solidFill>
                            <a:srgbClr val="000000"/>
                          </a:solidFill>
                          <a:latin typeface="Calibri"/>
                        </a:rPr>
                        <a:t>19,000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a:txBody>
                    <a:bodyPr/>
                    <a:lstStyle/>
                    <a:p>
                      <a:pPr algn="r" fontAlgn="b"/>
                      <a:r>
                        <a:rPr lang="en-IN" sz="1600" b="0" i="0" u="sng" strike="noStrike">
                          <a:solidFill>
                            <a:srgbClr val="000000"/>
                          </a:solidFill>
                          <a:latin typeface="Calibri"/>
                        </a:rPr>
                        <a:t>37,500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1"/>
                  </a:ext>
                </a:extLst>
              </a:tr>
              <a:tr h="281199">
                <a:tc>
                  <a:txBody>
                    <a:bodyPr/>
                    <a:lstStyle/>
                    <a:p>
                      <a:pPr algn="l" fontAlgn="b"/>
                      <a:r>
                        <a:rPr lang="en-IN" sz="1800" b="1" i="0" u="sng" strike="noStrike" dirty="0">
                          <a:solidFill>
                            <a:srgbClr val="000000"/>
                          </a:solidFill>
                          <a:latin typeface="Calibri"/>
                        </a:rPr>
                        <a:t>Cash Inflows</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2"/>
                  </a:ext>
                </a:extLst>
              </a:tr>
              <a:tr h="281199">
                <a:tc>
                  <a:txBody>
                    <a:bodyPr/>
                    <a:lstStyle/>
                    <a:p>
                      <a:pPr algn="l" fontAlgn="b"/>
                      <a:r>
                        <a:rPr lang="en-IN" sz="1800" b="0" i="0" u="none" strike="noStrike" dirty="0">
                          <a:solidFill>
                            <a:srgbClr val="000000"/>
                          </a:solidFill>
                          <a:latin typeface="Calibri"/>
                        </a:rPr>
                        <a:t>Cash Sales</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3"/>
                  </a:ext>
                </a:extLst>
              </a:tr>
              <a:tr h="281199">
                <a:tc>
                  <a:txBody>
                    <a:bodyPr/>
                    <a:lstStyle/>
                    <a:p>
                      <a:pPr algn="l" fontAlgn="b"/>
                      <a:r>
                        <a:rPr lang="en-IN" sz="1800" b="0" i="0" u="none" strike="noStrike" dirty="0">
                          <a:solidFill>
                            <a:srgbClr val="000000"/>
                          </a:solidFill>
                          <a:latin typeface="Calibri"/>
                        </a:rPr>
                        <a:t>Credit Collection</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50,000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60,000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48,000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4"/>
                  </a:ext>
                </a:extLst>
              </a:tr>
              <a:tr h="281199">
                <a:tc>
                  <a:txBody>
                    <a:bodyPr/>
                    <a:lstStyle/>
                    <a:p>
                      <a:pPr algn="l" fontAlgn="b"/>
                      <a:r>
                        <a:rPr lang="en-IN" sz="1800" b="1" i="0" u="sng" strike="noStrike" dirty="0">
                          <a:solidFill>
                            <a:srgbClr val="000000"/>
                          </a:solidFill>
                          <a:latin typeface="Calibri"/>
                        </a:rPr>
                        <a:t>Cash Outflows</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5"/>
                  </a:ext>
                </a:extLst>
              </a:tr>
              <a:tr h="281199">
                <a:tc>
                  <a:txBody>
                    <a:bodyPr/>
                    <a:lstStyle/>
                    <a:p>
                      <a:pPr algn="l" fontAlgn="b"/>
                      <a:r>
                        <a:rPr lang="en-IN" sz="1800" b="0" i="0" u="none" strike="noStrike" dirty="0">
                          <a:solidFill>
                            <a:srgbClr val="000000"/>
                          </a:solidFill>
                          <a:latin typeface="Calibri"/>
                        </a:rPr>
                        <a:t>Labour</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a:solidFill>
                            <a:srgbClr val="000000"/>
                          </a:solidFill>
                          <a:latin typeface="Calibri"/>
                        </a:rPr>
                        <a:t>30,000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6"/>
                  </a:ext>
                </a:extLst>
              </a:tr>
              <a:tr h="281199">
                <a:tc>
                  <a:txBody>
                    <a:bodyPr/>
                    <a:lstStyle/>
                    <a:p>
                      <a:pPr algn="l" fontAlgn="b"/>
                      <a:r>
                        <a:rPr lang="en-IN" sz="1800" b="0" i="0" u="none" strike="noStrike" dirty="0">
                          <a:solidFill>
                            <a:srgbClr val="000000"/>
                          </a:solidFill>
                          <a:latin typeface="Calibri"/>
                        </a:rPr>
                        <a:t>Salaries</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a:solidFill>
                            <a:srgbClr val="000000"/>
                          </a:solidFill>
                          <a:latin typeface="Calibri"/>
                        </a:rPr>
                        <a:t>8,500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8,500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8,500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7"/>
                  </a:ext>
                </a:extLst>
              </a:tr>
              <a:tr h="281199">
                <a:tc>
                  <a:txBody>
                    <a:bodyPr/>
                    <a:lstStyle/>
                    <a:p>
                      <a:pPr algn="l" fontAlgn="b"/>
                      <a:r>
                        <a:rPr lang="en-IN" sz="1800" b="0" i="0" u="none" strike="noStrike" dirty="0">
                          <a:solidFill>
                            <a:srgbClr val="000000"/>
                          </a:solidFill>
                          <a:latin typeface="Calibri"/>
                        </a:rPr>
                        <a:t>Transportation</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a:solidFill>
                            <a:srgbClr val="000000"/>
                          </a:solidFill>
                          <a:latin typeface="Calibri"/>
                        </a:rPr>
                        <a:t>3,000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3,250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8"/>
                  </a:ext>
                </a:extLst>
              </a:tr>
              <a:tr h="281199">
                <a:tc>
                  <a:txBody>
                    <a:bodyPr/>
                    <a:lstStyle/>
                    <a:p>
                      <a:pPr algn="l" fontAlgn="b"/>
                      <a:r>
                        <a:rPr lang="en-IN" sz="1800" b="0" i="0" u="none" strike="noStrike" dirty="0">
                          <a:solidFill>
                            <a:srgbClr val="000000"/>
                          </a:solidFill>
                          <a:latin typeface="Calibri"/>
                        </a:rPr>
                        <a:t>Cash Purchases</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a:solidFill>
                            <a:srgbClr val="000000"/>
                          </a:solidFill>
                          <a:latin typeface="Calibri"/>
                        </a:rPr>
                        <a:t>18,000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22,000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a:solidFill>
                            <a:srgbClr val="000000"/>
                          </a:solidFill>
                          <a:latin typeface="Calibri"/>
                        </a:rPr>
                        <a:t>20,000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9"/>
                  </a:ext>
                </a:extLst>
              </a:tr>
              <a:tr h="281199">
                <a:tc>
                  <a:txBody>
                    <a:bodyPr/>
                    <a:lstStyle/>
                    <a:p>
                      <a:pPr algn="l" fontAlgn="b"/>
                      <a:r>
                        <a:rPr lang="en-IN" sz="1800" b="0" i="0" u="none" strike="noStrike" dirty="0">
                          <a:solidFill>
                            <a:srgbClr val="000000"/>
                          </a:solidFill>
                          <a:latin typeface="Calibri"/>
                        </a:rPr>
                        <a:t>Credit Payment</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9,000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10,000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11,000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0"/>
                  </a:ext>
                </a:extLst>
              </a:tr>
              <a:tr h="281199">
                <a:tc>
                  <a:txBody>
                    <a:bodyPr/>
                    <a:lstStyle/>
                    <a:p>
                      <a:pPr algn="l" fontAlgn="b"/>
                      <a:r>
                        <a:rPr lang="en-IN" sz="1800" b="0" i="0" u="none" strike="noStrike" dirty="0">
                          <a:solidFill>
                            <a:srgbClr val="000000"/>
                          </a:solidFill>
                          <a:latin typeface="Calibri"/>
                        </a:rPr>
                        <a:t>Rent</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1"/>
                  </a:ext>
                </a:extLst>
              </a:tr>
              <a:tr h="281199">
                <a:tc>
                  <a:txBody>
                    <a:bodyPr/>
                    <a:lstStyle/>
                    <a:p>
                      <a:pPr algn="l" fontAlgn="b"/>
                      <a:r>
                        <a:rPr lang="en-IN" sz="1800" b="0" i="0" u="none" strike="noStrike" dirty="0">
                          <a:solidFill>
                            <a:srgbClr val="000000"/>
                          </a:solidFill>
                          <a:latin typeface="Calibri"/>
                        </a:rPr>
                        <a:t>Interest Payment </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2"/>
                  </a:ext>
                </a:extLst>
              </a:tr>
              <a:tr h="281199">
                <a:tc>
                  <a:txBody>
                    <a:bodyPr/>
                    <a:lstStyle/>
                    <a:p>
                      <a:pPr algn="l" fontAlgn="b"/>
                      <a:r>
                        <a:rPr lang="en-IN" sz="1800" b="0" i="0" u="none" strike="noStrike" dirty="0">
                          <a:solidFill>
                            <a:srgbClr val="000000"/>
                          </a:solidFill>
                          <a:latin typeface="Calibri"/>
                        </a:rPr>
                        <a:t>Pamphlets Printing</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33,000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3"/>
                  </a:ext>
                </a:extLst>
              </a:tr>
              <a:tr h="281199">
                <a:tc>
                  <a:txBody>
                    <a:bodyPr/>
                    <a:lstStyle/>
                    <a:p>
                      <a:pPr algn="l" fontAlgn="b"/>
                      <a:r>
                        <a:rPr lang="en-IN" sz="1800" b="0" i="0" u="sng" strike="noStrike" dirty="0">
                          <a:solidFill>
                            <a:srgbClr val="000000"/>
                          </a:solidFill>
                          <a:latin typeface="Calibri"/>
                        </a:rPr>
                        <a:t>Closing Balance</a:t>
                      </a: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a:txBody>
                    <a:bodyPr/>
                    <a:lstStyle/>
                    <a:p>
                      <a:pPr algn="r" fontAlgn="b"/>
                      <a:r>
                        <a:rPr lang="en-IN" sz="1600" b="0" i="0" u="sng" strike="noStrike" dirty="0">
                          <a:solidFill>
                            <a:srgbClr val="000000"/>
                          </a:solidFill>
                          <a:latin typeface="Calibri"/>
                        </a:rPr>
                        <a:t>19,000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a:txBody>
                    <a:bodyPr/>
                    <a:lstStyle/>
                    <a:p>
                      <a:pPr algn="r" fontAlgn="b"/>
                      <a:r>
                        <a:rPr lang="en-IN" sz="1600" b="0" i="0" u="sng" strike="noStrike" dirty="0">
                          <a:solidFill>
                            <a:srgbClr val="000000"/>
                          </a:solidFill>
                          <a:latin typeface="Calibri"/>
                        </a:rPr>
                        <a:t>37,500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a:txBody>
                    <a:bodyPr/>
                    <a:lstStyle/>
                    <a:p>
                      <a:pPr algn="r" fontAlgn="b"/>
                      <a:r>
                        <a:rPr lang="en-IN" sz="1600" b="0" i="0" u="sng" strike="noStrike" dirty="0">
                          <a:solidFill>
                            <a:srgbClr val="000000"/>
                          </a:solidFill>
                          <a:latin typeface="Calibri"/>
                        </a:rPr>
                        <a:t>7,250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4"/>
                  </a:ext>
                </a:extLst>
              </a:tr>
            </a:tbl>
          </a:graphicData>
        </a:graphic>
      </p:graphicFrame>
      <p:sp>
        <p:nvSpPr>
          <p:cNvPr id="55382" name="TextBox 8"/>
          <p:cNvSpPr txBox="1">
            <a:spLocks noChangeArrowheads="1"/>
          </p:cNvSpPr>
          <p:nvPr/>
        </p:nvSpPr>
        <p:spPr bwMode="auto">
          <a:xfrm>
            <a:off x="228600" y="1143000"/>
            <a:ext cx="4132263" cy="8382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a:solidFill>
                  <a:srgbClr val="000000"/>
                </a:solidFill>
              </a:rPr>
              <a:t>Cash Flow Statement for </a:t>
            </a:r>
            <a:r>
              <a:rPr lang="en-US" sz="2000" dirty="0" err="1">
                <a:solidFill>
                  <a:srgbClr val="000000"/>
                </a:solidFill>
              </a:rPr>
              <a:t>Sundari</a:t>
            </a:r>
            <a:r>
              <a:rPr lang="en-US" sz="2000" dirty="0">
                <a:solidFill>
                  <a:srgbClr val="000000"/>
                </a:solidFill>
              </a:rPr>
              <a:t> Garments for three months</a:t>
            </a:r>
            <a:endParaRPr lang="en-IN" sz="2000" dirty="0">
              <a:solidFill>
                <a:srgbClr val="000000"/>
              </a:solidFill>
            </a:endParaRPr>
          </a:p>
        </p:txBody>
      </p:sp>
      <p:sp>
        <p:nvSpPr>
          <p:cNvPr id="6"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BE137F02-8D39-4DB8-9ECB-228E9FA0EE72}" type="slidenum">
              <a:rPr lang="en-US" sz="1600" b="1" smtClean="0">
                <a:solidFill>
                  <a:prstClr val="black"/>
                </a:solidFill>
              </a:rPr>
              <a:pPr algn="ctr">
                <a:defRPr/>
              </a:pPr>
              <a:t>79</a:t>
            </a:fld>
            <a:endParaRPr lang="en-US" sz="1600" b="1" dirty="0">
              <a:solidFill>
                <a:prstClr val="black"/>
              </a:solidFill>
            </a:endParaRPr>
          </a:p>
        </p:txBody>
      </p:sp>
      <p:sp>
        <p:nvSpPr>
          <p:cNvPr id="55384" name="Text Box 1"/>
          <p:cNvSpPr txBox="1">
            <a:spLocks noChangeArrowheads="1"/>
          </p:cNvSpPr>
          <p:nvPr/>
        </p:nvSpPr>
        <p:spPr bwMode="auto">
          <a:xfrm>
            <a:off x="25241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Cash flow statement – An example</a:t>
            </a:r>
          </a:p>
        </p:txBody>
      </p:sp>
      <p:graphicFrame>
        <p:nvGraphicFramePr>
          <p:cNvPr id="10" name="Table 9"/>
          <p:cNvGraphicFramePr>
            <a:graphicFrameLocks noGrp="1"/>
          </p:cNvGraphicFramePr>
          <p:nvPr>
            <p:extLst/>
          </p:nvPr>
        </p:nvGraphicFramePr>
        <p:xfrm>
          <a:off x="4700588" y="2139950"/>
          <a:ext cx="4214842" cy="4218285"/>
        </p:xfrm>
        <a:graphic>
          <a:graphicData uri="http://schemas.openxmlformats.org/drawingml/2006/table">
            <a:tbl>
              <a:tblPr/>
              <a:tblGrid>
                <a:gridCol w="1843118">
                  <a:extLst>
                    <a:ext uri="{9D8B030D-6E8A-4147-A177-3AD203B41FA5}">
                      <a16:colId xmlns:a16="http://schemas.microsoft.com/office/drawing/2014/main" val="20000"/>
                    </a:ext>
                  </a:extLst>
                </a:gridCol>
                <a:gridCol w="762000">
                  <a:extLst>
                    <a:ext uri="{9D8B030D-6E8A-4147-A177-3AD203B41FA5}">
                      <a16:colId xmlns:a16="http://schemas.microsoft.com/office/drawing/2014/main" val="20001"/>
                    </a:ext>
                  </a:extLst>
                </a:gridCol>
                <a:gridCol w="762000">
                  <a:extLst>
                    <a:ext uri="{9D8B030D-6E8A-4147-A177-3AD203B41FA5}">
                      <a16:colId xmlns:a16="http://schemas.microsoft.com/office/drawing/2014/main" val="20002"/>
                    </a:ext>
                  </a:extLst>
                </a:gridCol>
                <a:gridCol w="762000">
                  <a:extLst>
                    <a:ext uri="{9D8B030D-6E8A-4147-A177-3AD203B41FA5}">
                      <a16:colId xmlns:a16="http://schemas.microsoft.com/office/drawing/2014/main" val="20003"/>
                    </a:ext>
                  </a:extLst>
                </a:gridCol>
                <a:gridCol w="85724">
                  <a:extLst>
                    <a:ext uri="{9D8B030D-6E8A-4147-A177-3AD203B41FA5}">
                      <a16:colId xmlns:a16="http://schemas.microsoft.com/office/drawing/2014/main" val="20004"/>
                    </a:ext>
                  </a:extLst>
                </a:gridCol>
              </a:tblGrid>
              <a:tr h="281199">
                <a:tc>
                  <a:txBody>
                    <a:bodyPr/>
                    <a:lstStyle/>
                    <a:p>
                      <a:pPr algn="l" fontAlgn="b"/>
                      <a:endParaRPr lang="en-IN" sz="18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sng" strike="noStrike" dirty="0" err="1">
                          <a:solidFill>
                            <a:srgbClr val="000000"/>
                          </a:solidFill>
                          <a:latin typeface="Kruti Dev 010" pitchFamily="2" charset="0"/>
                        </a:rPr>
                        <a:t>tuojh</a:t>
                      </a:r>
                      <a:endParaRPr lang="en-IN" sz="1600" b="0" i="0" u="sng" strike="noStrike" dirty="0">
                        <a:solidFill>
                          <a:srgbClr val="000000"/>
                        </a:solidFill>
                        <a:latin typeface="Kruti Dev 010" pitchFamily="2" charset="0"/>
                      </a:endParaRPr>
                    </a:p>
                  </a:txBody>
                  <a:tcPr marL="69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sng" strike="noStrike" dirty="0" err="1">
                          <a:solidFill>
                            <a:srgbClr val="000000"/>
                          </a:solidFill>
                          <a:latin typeface="Kruti Dev 010" pitchFamily="2" charset="0"/>
                        </a:rPr>
                        <a:t>Qjojh</a:t>
                      </a:r>
                      <a:endParaRPr lang="en-IN" sz="1600" b="0" i="0" u="sng" strike="noStrike" dirty="0">
                        <a:solidFill>
                          <a:srgbClr val="000000"/>
                        </a:solidFill>
                        <a:latin typeface="Kruti Dev 010" pitchFamily="2" charset="0"/>
                      </a:endParaRPr>
                    </a:p>
                  </a:txBody>
                  <a:tcPr marL="69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sng" strike="noStrike" dirty="0" err="1">
                          <a:solidFill>
                            <a:srgbClr val="000000"/>
                          </a:solidFill>
                          <a:latin typeface="Kruti Dev 010" pitchFamily="2" charset="0"/>
                        </a:rPr>
                        <a:t>ekpZ</a:t>
                      </a:r>
                      <a:endParaRPr lang="en-IN" sz="1600" b="0" i="0" u="sng" strike="noStrike" dirty="0">
                        <a:solidFill>
                          <a:srgbClr val="000000"/>
                        </a:solidFill>
                        <a:latin typeface="Kruti Dev 010" pitchFamily="2" charset="0"/>
                      </a:endParaRPr>
                    </a:p>
                  </a:txBody>
                  <a:tcPr marL="69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0"/>
                  </a:ext>
                </a:extLst>
              </a:tr>
              <a:tr h="281199">
                <a:tc>
                  <a:txBody>
                    <a:bodyPr/>
                    <a:lstStyle/>
                    <a:p>
                      <a:pPr algn="l" fontAlgn="b"/>
                      <a:r>
                        <a:rPr lang="en-US" sz="1800" b="0" i="0" u="sng" strike="noStrike" dirty="0" err="1">
                          <a:solidFill>
                            <a:srgbClr val="000000"/>
                          </a:solidFill>
                          <a:latin typeface="Kruti Dev 010" pitchFamily="2" charset="0"/>
                        </a:rPr>
                        <a:t>vkjafHkd</a:t>
                      </a:r>
                      <a:r>
                        <a:rPr lang="en-US" sz="1800" b="0" i="0" u="sng" strike="noStrike" dirty="0">
                          <a:solidFill>
                            <a:srgbClr val="000000"/>
                          </a:solidFill>
                          <a:latin typeface="Kruti Dev 010" pitchFamily="2" charset="0"/>
                        </a:rPr>
                        <a:t> '</a:t>
                      </a:r>
                      <a:r>
                        <a:rPr lang="en-US" sz="1800" b="0" i="0" u="sng" strike="noStrike" dirty="0" err="1">
                          <a:solidFill>
                            <a:srgbClr val="000000"/>
                          </a:solidFill>
                          <a:latin typeface="Kruti Dev 010" pitchFamily="2" charset="0"/>
                        </a:rPr>
                        <a:t>ks"k</a:t>
                      </a:r>
                      <a:r>
                        <a:rPr lang="en-US" sz="1800" b="0" i="0" u="sng" strike="noStrike" dirty="0">
                          <a:solidFill>
                            <a:srgbClr val="000000"/>
                          </a:solidFill>
                          <a:latin typeface="Kruti Dev 010" pitchFamily="2" charset="0"/>
                        </a:rPr>
                        <a:t> </a:t>
                      </a:r>
                      <a:endParaRPr lang="en-IN" sz="1800" b="0" i="0" u="sng"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a:txBody>
                    <a:bodyPr/>
                    <a:lstStyle/>
                    <a:p>
                      <a:pPr algn="r" fontAlgn="b"/>
                      <a:r>
                        <a:rPr lang="en-IN" sz="1600" b="0" i="0" u="sng" strike="noStrike" dirty="0">
                          <a:solidFill>
                            <a:srgbClr val="000000"/>
                          </a:solidFill>
                          <a:latin typeface="Calibri"/>
                        </a:rPr>
                        <a:t>10,000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a:txBody>
                    <a:bodyPr/>
                    <a:lstStyle/>
                    <a:p>
                      <a:pPr algn="r" fontAlgn="b"/>
                      <a:r>
                        <a:rPr lang="en-IN" sz="1600" b="0" i="0" u="sng" strike="noStrike" dirty="0">
                          <a:solidFill>
                            <a:srgbClr val="000000"/>
                          </a:solidFill>
                          <a:latin typeface="Calibri"/>
                        </a:rPr>
                        <a:t>19,000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a:txBody>
                    <a:bodyPr/>
                    <a:lstStyle/>
                    <a:p>
                      <a:pPr algn="r" fontAlgn="b"/>
                      <a:r>
                        <a:rPr lang="en-IN" sz="1600" b="0" i="0" u="sng" strike="noStrike">
                          <a:solidFill>
                            <a:srgbClr val="000000"/>
                          </a:solidFill>
                          <a:latin typeface="Calibri"/>
                        </a:rPr>
                        <a:t>37,500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a:txBody>
                    <a:bodyPr/>
                    <a:lstStyle/>
                    <a:p>
                      <a:pPr algn="l" fontAlgn="b"/>
                      <a:endParaRPr lang="en-IN" sz="1300" b="0" i="0" u="none" strike="noStrike">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1"/>
                  </a:ext>
                </a:extLst>
              </a:tr>
              <a:tr h="281199">
                <a:tc>
                  <a:txBody>
                    <a:bodyPr/>
                    <a:lstStyle/>
                    <a:p>
                      <a:pPr algn="l" fontAlgn="b"/>
                      <a:r>
                        <a:rPr lang="en-US" sz="1800" b="1" i="0" u="sng" strike="noStrike" dirty="0" err="1">
                          <a:solidFill>
                            <a:srgbClr val="000000"/>
                          </a:solidFill>
                          <a:latin typeface="Kruti Dev 010" pitchFamily="2" charset="0"/>
                        </a:rPr>
                        <a:t>udn</a:t>
                      </a:r>
                      <a:r>
                        <a:rPr lang="en-US" sz="1800" b="1" i="0" u="sng" strike="noStrike" dirty="0">
                          <a:solidFill>
                            <a:srgbClr val="000000"/>
                          </a:solidFill>
                          <a:latin typeface="Kruti Dev 010" pitchFamily="2" charset="0"/>
                        </a:rPr>
                        <a:t> </a:t>
                      </a:r>
                      <a:r>
                        <a:rPr lang="en-US" sz="1800" b="1" i="0" u="sng" strike="noStrike" dirty="0" err="1">
                          <a:solidFill>
                            <a:srgbClr val="000000"/>
                          </a:solidFill>
                          <a:latin typeface="Kruti Dev 010" pitchFamily="2" charset="0"/>
                        </a:rPr>
                        <a:t>vkxeu</a:t>
                      </a:r>
                      <a:endParaRPr lang="en-IN" sz="1800" b="1" i="0" u="sng"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2"/>
                  </a:ext>
                </a:extLst>
              </a:tr>
              <a:tr h="281199">
                <a:tc>
                  <a:txBody>
                    <a:bodyPr/>
                    <a:lstStyle/>
                    <a:p>
                      <a:pPr algn="l" fontAlgn="b"/>
                      <a:r>
                        <a:rPr lang="en-US" sz="1800" b="0" i="0" u="none" strike="noStrike" dirty="0" err="1">
                          <a:solidFill>
                            <a:srgbClr val="000000"/>
                          </a:solidFill>
                          <a:latin typeface="Kruti Dev 010" pitchFamily="2" charset="0"/>
                        </a:rPr>
                        <a:t>udn</a:t>
                      </a:r>
                      <a:r>
                        <a:rPr lang="en-US" sz="1800" b="0" i="0" u="none" strike="noStrike" dirty="0">
                          <a:solidFill>
                            <a:srgbClr val="000000"/>
                          </a:solidFill>
                          <a:latin typeface="Kruti Dev 010" pitchFamily="2" charset="0"/>
                        </a:rPr>
                        <a:t> </a:t>
                      </a:r>
                      <a:r>
                        <a:rPr lang="en-US" sz="1800" b="0" i="0" u="none" strike="noStrike" dirty="0" err="1">
                          <a:solidFill>
                            <a:srgbClr val="000000"/>
                          </a:solidFill>
                          <a:latin typeface="Kruti Dev 010" pitchFamily="2" charset="0"/>
                        </a:rPr>
                        <a:t>fcdzh</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3"/>
                  </a:ext>
                </a:extLst>
              </a:tr>
              <a:tr h="281199">
                <a:tc>
                  <a:txBody>
                    <a:bodyPr/>
                    <a:lstStyle/>
                    <a:p>
                      <a:pPr algn="l" fontAlgn="b"/>
                      <a:r>
                        <a:rPr lang="en-US" sz="1800" b="0" i="0" u="none" strike="noStrike" dirty="0">
                          <a:solidFill>
                            <a:srgbClr val="000000"/>
                          </a:solidFill>
                          <a:latin typeface="Kruti Dev 010" pitchFamily="2" charset="0"/>
                        </a:rPr>
                        <a:t>_.k</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ladyu</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50,000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60,000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48,000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4"/>
                  </a:ext>
                </a:extLst>
              </a:tr>
              <a:tr h="281199">
                <a:tc>
                  <a:txBody>
                    <a:bodyPr/>
                    <a:lstStyle/>
                    <a:p>
                      <a:pPr algn="l" fontAlgn="b"/>
                      <a:r>
                        <a:rPr lang="en-US" sz="1800" b="1" i="0" u="sng" strike="noStrike" dirty="0" err="1">
                          <a:solidFill>
                            <a:srgbClr val="000000"/>
                          </a:solidFill>
                          <a:latin typeface="Kruti Dev 010" pitchFamily="2" charset="0"/>
                        </a:rPr>
                        <a:t>udn</a:t>
                      </a:r>
                      <a:r>
                        <a:rPr lang="en-US" sz="1800" b="1" i="0" u="sng" strike="noStrike" dirty="0">
                          <a:solidFill>
                            <a:srgbClr val="000000"/>
                          </a:solidFill>
                          <a:latin typeface="Kruti Dev 010" pitchFamily="2" charset="0"/>
                        </a:rPr>
                        <a:t> </a:t>
                      </a:r>
                      <a:r>
                        <a:rPr lang="en-US" sz="1800" b="1" i="0" u="sng" strike="noStrike" dirty="0" err="1">
                          <a:solidFill>
                            <a:srgbClr val="000000"/>
                          </a:solidFill>
                          <a:latin typeface="Kruti Dev 010" pitchFamily="2" charset="0"/>
                        </a:rPr>
                        <a:t>cfgxZeu</a:t>
                      </a:r>
                      <a:endParaRPr lang="en-IN" sz="1800" b="1" i="0" u="sng"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5"/>
                  </a:ext>
                </a:extLst>
              </a:tr>
              <a:tr h="281199">
                <a:tc>
                  <a:txBody>
                    <a:bodyPr/>
                    <a:lstStyle/>
                    <a:p>
                      <a:pPr algn="l" fontAlgn="b"/>
                      <a:r>
                        <a:rPr lang="en-US" sz="1800" b="0" i="0" u="none" strike="noStrike" dirty="0" err="1">
                          <a:solidFill>
                            <a:srgbClr val="000000"/>
                          </a:solidFill>
                          <a:latin typeface="Kruti Dev 010" pitchFamily="2" charset="0"/>
                        </a:rPr>
                        <a:t>etnwjh</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6"/>
                  </a:ext>
                </a:extLst>
              </a:tr>
              <a:tr h="281199">
                <a:tc>
                  <a:txBody>
                    <a:bodyPr/>
                    <a:lstStyle/>
                    <a:p>
                      <a:pPr algn="l" fontAlgn="b"/>
                      <a:r>
                        <a:rPr lang="en-US" sz="1800" b="0" i="0" u="none" strike="noStrike" dirty="0" err="1">
                          <a:solidFill>
                            <a:srgbClr val="000000"/>
                          </a:solidFill>
                          <a:latin typeface="Kruti Dev 010" pitchFamily="2" charset="0"/>
                        </a:rPr>
                        <a:t>osru</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8,500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8,500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8,500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7"/>
                  </a:ext>
                </a:extLst>
              </a:tr>
              <a:tr h="281199">
                <a:tc>
                  <a:txBody>
                    <a:bodyPr/>
                    <a:lstStyle/>
                    <a:p>
                      <a:pPr algn="l" fontAlgn="b"/>
                      <a:r>
                        <a:rPr lang="en-US" sz="1800" b="0" i="0" u="none" strike="noStrike" dirty="0" err="1">
                          <a:solidFill>
                            <a:srgbClr val="000000"/>
                          </a:solidFill>
                          <a:latin typeface="Kruti Dev 010" pitchFamily="2" charset="0"/>
                        </a:rPr>
                        <a:t>ifjogu</a:t>
                      </a:r>
                      <a:r>
                        <a:rPr lang="en-US" sz="1800" b="0" i="0" u="none" strike="noStrike" dirty="0">
                          <a:solidFill>
                            <a:srgbClr val="000000"/>
                          </a:solidFill>
                          <a:latin typeface="Kruti Dev 010" pitchFamily="2" charset="0"/>
                        </a:rPr>
                        <a:t> </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3,250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8"/>
                  </a:ext>
                </a:extLst>
              </a:tr>
              <a:tr h="281199">
                <a:tc>
                  <a:txBody>
                    <a:bodyPr/>
                    <a:lstStyle/>
                    <a:p>
                      <a:pPr algn="l" fontAlgn="b"/>
                      <a:r>
                        <a:rPr lang="en-US" sz="1800" b="0" i="0" u="none" strike="noStrike" dirty="0" err="1">
                          <a:solidFill>
                            <a:srgbClr val="000000"/>
                          </a:solidFill>
                          <a:latin typeface="Kruti Dev 010" pitchFamily="2" charset="0"/>
                        </a:rPr>
                        <a:t>udn</a:t>
                      </a:r>
                      <a:r>
                        <a:rPr lang="en-US" sz="1800" b="0" i="0" u="none" strike="noStrike" dirty="0">
                          <a:solidFill>
                            <a:srgbClr val="000000"/>
                          </a:solidFill>
                          <a:latin typeface="Kruti Dev 010" pitchFamily="2" charset="0"/>
                        </a:rPr>
                        <a:t> [</a:t>
                      </a:r>
                      <a:r>
                        <a:rPr lang="en-US" sz="1800" b="0" i="0" u="none" strike="noStrike" dirty="0" err="1">
                          <a:solidFill>
                            <a:srgbClr val="000000"/>
                          </a:solidFill>
                          <a:latin typeface="Kruti Dev 010" pitchFamily="2" charset="0"/>
                        </a:rPr>
                        <a:t>kjhn</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18,000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22,000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20,000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09"/>
                  </a:ext>
                </a:extLst>
              </a:tr>
              <a:tr h="281199">
                <a:tc>
                  <a:txBody>
                    <a:bodyPr/>
                    <a:lstStyle/>
                    <a:p>
                      <a:pPr algn="l" fontAlgn="b"/>
                      <a:r>
                        <a:rPr lang="en-US" sz="1800" b="0" i="0" u="none" strike="noStrike" dirty="0">
                          <a:solidFill>
                            <a:srgbClr val="000000"/>
                          </a:solidFill>
                          <a:latin typeface="Kruti Dev 010" pitchFamily="2" charset="0"/>
                        </a:rPr>
                        <a:t>_.k</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Hkqxrku</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9,000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10,000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11,000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0"/>
                  </a:ext>
                </a:extLst>
              </a:tr>
              <a:tr h="281199">
                <a:tc>
                  <a:txBody>
                    <a:bodyPr/>
                    <a:lstStyle/>
                    <a:p>
                      <a:pPr algn="l" fontAlgn="b"/>
                      <a:r>
                        <a:rPr lang="en-US" sz="1800" b="0" i="0" u="none" strike="noStrike" dirty="0" err="1">
                          <a:solidFill>
                            <a:srgbClr val="000000"/>
                          </a:solidFill>
                          <a:latin typeface="Kruti Dev 010" pitchFamily="2" charset="0"/>
                        </a:rPr>
                        <a:t>fdjk;k</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4,000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1"/>
                  </a:ext>
                </a:extLst>
              </a:tr>
              <a:tr h="281199">
                <a:tc>
                  <a:txBody>
                    <a:bodyPr/>
                    <a:lstStyle/>
                    <a:p>
                      <a:pPr algn="l" fontAlgn="b"/>
                      <a:r>
                        <a:rPr lang="en-US" sz="1800" b="0" i="0" u="none" strike="noStrike" dirty="0" err="1">
                          <a:solidFill>
                            <a:srgbClr val="000000"/>
                          </a:solidFill>
                          <a:latin typeface="Kruti Dev 010" pitchFamily="2" charset="0"/>
                        </a:rPr>
                        <a:t>C;kt</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Hkqxrku</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2"/>
                  </a:ext>
                </a:extLst>
              </a:tr>
              <a:tr h="281199">
                <a:tc>
                  <a:txBody>
                    <a:bodyPr/>
                    <a:lstStyle/>
                    <a:p>
                      <a:pPr algn="l" fontAlgn="b"/>
                      <a:r>
                        <a:rPr lang="en-US" sz="1800" b="0" i="0" u="none" strike="noStrike" dirty="0" err="1">
                          <a:solidFill>
                            <a:srgbClr val="000000"/>
                          </a:solidFill>
                          <a:latin typeface="Kruti Dev 010" pitchFamily="2" charset="0"/>
                        </a:rPr>
                        <a:t>ipkZ</a:t>
                      </a:r>
                      <a:r>
                        <a:rPr lang="en-US" sz="1800" b="0" i="0" u="none" strike="noStrike" baseline="0" dirty="0">
                          <a:solidFill>
                            <a:srgbClr val="000000"/>
                          </a:solidFill>
                          <a:latin typeface="Kruti Dev 010" pitchFamily="2" charset="0"/>
                        </a:rPr>
                        <a:t> </a:t>
                      </a:r>
                      <a:r>
                        <a:rPr lang="en-US" sz="1800" b="0" i="0" u="none" strike="noStrike" baseline="0" dirty="0" err="1">
                          <a:solidFill>
                            <a:srgbClr val="000000"/>
                          </a:solidFill>
                          <a:latin typeface="Kruti Dev 010" pitchFamily="2" charset="0"/>
                        </a:rPr>
                        <a:t>Niokuk</a:t>
                      </a:r>
                      <a:endParaRPr lang="en-IN" sz="1800" b="0" i="0" u="none"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r>
                        <a:rPr lang="en-IN" sz="1600" b="0" i="0" u="none" strike="noStrike" dirty="0">
                          <a:solidFill>
                            <a:srgbClr val="000000"/>
                          </a:solidFill>
                          <a:latin typeface="Calibri"/>
                        </a:rPr>
                        <a:t> </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IN" sz="1600" b="0" i="0" u="none" strike="noStrike" dirty="0">
                          <a:solidFill>
                            <a:srgbClr val="000000"/>
                          </a:solidFill>
                          <a:latin typeface="Calibri"/>
                        </a:rPr>
                        <a:t>33,000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a:noFill/>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3"/>
                  </a:ext>
                </a:extLst>
              </a:tr>
              <a:tr h="281199">
                <a:tc>
                  <a:txBody>
                    <a:bodyPr/>
                    <a:lstStyle/>
                    <a:p>
                      <a:pPr algn="l" fontAlgn="b"/>
                      <a:r>
                        <a:rPr lang="en-US" sz="1800" b="0" i="0" u="sng" strike="noStrike" dirty="0" err="1">
                          <a:solidFill>
                            <a:srgbClr val="000000"/>
                          </a:solidFill>
                          <a:latin typeface="Kruti Dev 010" pitchFamily="2" charset="0"/>
                        </a:rPr>
                        <a:t>vafre</a:t>
                      </a:r>
                      <a:r>
                        <a:rPr lang="en-US" sz="1800" b="0" i="0" u="sng" strike="noStrike" dirty="0">
                          <a:solidFill>
                            <a:srgbClr val="000000"/>
                          </a:solidFill>
                          <a:latin typeface="Kruti Dev 010" pitchFamily="2" charset="0"/>
                        </a:rPr>
                        <a:t> '</a:t>
                      </a:r>
                      <a:r>
                        <a:rPr lang="en-US" sz="1800" b="0" i="0" u="sng" strike="noStrike" dirty="0" err="1">
                          <a:solidFill>
                            <a:srgbClr val="000000"/>
                          </a:solidFill>
                          <a:latin typeface="Kruti Dev 010" pitchFamily="2" charset="0"/>
                        </a:rPr>
                        <a:t>ks"k</a:t>
                      </a:r>
                      <a:r>
                        <a:rPr lang="en-US" sz="1800" b="0" i="0" u="sng" strike="noStrike" dirty="0">
                          <a:solidFill>
                            <a:srgbClr val="000000"/>
                          </a:solidFill>
                          <a:latin typeface="Kruti Dev 010" pitchFamily="2" charset="0"/>
                        </a:rPr>
                        <a:t> </a:t>
                      </a:r>
                      <a:endParaRPr lang="en-IN" sz="1800" b="0" i="0" u="sng" strike="noStrike" dirty="0">
                        <a:solidFill>
                          <a:srgbClr val="000000"/>
                        </a:solidFill>
                        <a:latin typeface="Kruti Dev 010" pitchFamily="2" charset="0"/>
                      </a:endParaRPr>
                    </a:p>
                  </a:txBody>
                  <a:tcPr marL="72000" marR="69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a:txBody>
                    <a:bodyPr/>
                    <a:lstStyle/>
                    <a:p>
                      <a:pPr algn="r" fontAlgn="b"/>
                      <a:r>
                        <a:rPr lang="en-IN" sz="1600" b="0" i="0" u="sng" strike="noStrike" dirty="0">
                          <a:solidFill>
                            <a:srgbClr val="000000"/>
                          </a:solidFill>
                          <a:latin typeface="Calibri"/>
                        </a:rPr>
                        <a:t>19,000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a:txBody>
                    <a:bodyPr/>
                    <a:lstStyle/>
                    <a:p>
                      <a:pPr algn="r" fontAlgn="b"/>
                      <a:r>
                        <a:rPr lang="en-IN" sz="1600" b="0" i="0" u="sng" strike="noStrike" dirty="0">
                          <a:solidFill>
                            <a:srgbClr val="000000"/>
                          </a:solidFill>
                          <a:latin typeface="Calibri"/>
                        </a:rPr>
                        <a:t>37,500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a:txBody>
                    <a:bodyPr/>
                    <a:lstStyle/>
                    <a:p>
                      <a:pPr algn="r" fontAlgn="b"/>
                      <a:r>
                        <a:rPr lang="en-IN" sz="1600" b="0" i="0" u="sng" strike="noStrike" dirty="0">
                          <a:solidFill>
                            <a:srgbClr val="000000"/>
                          </a:solidFill>
                          <a:latin typeface="Calibri"/>
                        </a:rPr>
                        <a:t>7,250</a:t>
                      </a:r>
                    </a:p>
                  </a:txBody>
                  <a:tcPr marL="6900" marR="72000" marT="6899"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a:txBody>
                    <a:bodyPr/>
                    <a:lstStyle/>
                    <a:p>
                      <a:pPr algn="l" fontAlgn="b"/>
                      <a:endParaRPr lang="en-IN" sz="1300" b="0" i="0" u="none" strike="noStrike" dirty="0">
                        <a:solidFill>
                          <a:srgbClr val="000000"/>
                        </a:solidFill>
                        <a:latin typeface="Calibri"/>
                      </a:endParaRPr>
                    </a:p>
                  </a:txBody>
                  <a:tcPr marL="6900" marR="6900" marT="6899" marB="0" anchor="b">
                    <a:lnL w="6350" cap="flat" cmpd="sng" algn="ctr">
                      <a:solidFill>
                        <a:srgbClr val="000000"/>
                      </a:solidFill>
                      <a:prstDash val="solid"/>
                      <a:round/>
                      <a:headEnd type="none" w="med" len="med"/>
                      <a:tailEnd type="none" w="med" len="med"/>
                    </a:lnL>
                    <a:lnR>
                      <a:noFill/>
                    </a:lnR>
                    <a:lnT>
                      <a:noFill/>
                    </a:lnT>
                    <a:lnB>
                      <a:noFill/>
                    </a:lnB>
                  </a:tcPr>
                </a:tc>
                <a:extLst>
                  <a:ext uri="{0D108BD9-81ED-4DB2-BD59-A6C34878D82A}">
                    <a16:rowId xmlns:a16="http://schemas.microsoft.com/office/drawing/2014/main" val="10014"/>
                  </a:ext>
                </a:extLst>
              </a:tr>
            </a:tbl>
          </a:graphicData>
        </a:graphic>
      </p:graphicFrame>
      <p:sp>
        <p:nvSpPr>
          <p:cNvPr id="55469" name="TextBox 11"/>
          <p:cNvSpPr txBox="1">
            <a:spLocks noChangeArrowheads="1"/>
          </p:cNvSpPr>
          <p:nvPr/>
        </p:nvSpPr>
        <p:spPr bwMode="auto">
          <a:xfrm>
            <a:off x="4714875" y="1143000"/>
            <a:ext cx="4132263" cy="8382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2000" dirty="0" err="1">
                <a:solidFill>
                  <a:srgbClr val="000000"/>
                </a:solidFill>
                <a:latin typeface="Kruti Dev 010" pitchFamily="2" charset="0"/>
              </a:rPr>
              <a:t>lqanjh</a:t>
            </a:r>
            <a:r>
              <a:rPr lang="en-US" sz="2000" dirty="0">
                <a:solidFill>
                  <a:srgbClr val="000000"/>
                </a:solidFill>
                <a:latin typeface="Kruti Dev 010" pitchFamily="2" charset="0"/>
              </a:rPr>
              <a:t> </a:t>
            </a:r>
            <a:r>
              <a:rPr lang="en-US" sz="2000" dirty="0" err="1">
                <a:solidFill>
                  <a:srgbClr val="000000"/>
                </a:solidFill>
                <a:latin typeface="Kruti Dev 010" pitchFamily="2" charset="0"/>
              </a:rPr>
              <a:t>xkesZaV</a:t>
            </a:r>
            <a:r>
              <a:rPr lang="en-US" sz="2000" dirty="0">
                <a:solidFill>
                  <a:srgbClr val="000000"/>
                </a:solidFill>
                <a:latin typeface="Kruti Dev 010" pitchFamily="2" charset="0"/>
                <a:cs typeface="Arial" pitchFamily="34" charset="0"/>
              </a:rPr>
              <a:t> </a:t>
            </a:r>
            <a:r>
              <a:rPr lang="en-US" sz="2000" dirty="0" err="1">
                <a:solidFill>
                  <a:srgbClr val="000000"/>
                </a:solidFill>
                <a:latin typeface="Kruti Dev 010" pitchFamily="2" charset="0"/>
                <a:cs typeface="JasmineUPC" pitchFamily="18" charset="-34"/>
              </a:rPr>
              <a:t>dk</a:t>
            </a:r>
            <a:r>
              <a:rPr lang="en-US" sz="2000" dirty="0">
                <a:solidFill>
                  <a:srgbClr val="000000"/>
                </a:solidFill>
                <a:latin typeface="Kruti Dev 010" pitchFamily="2" charset="0"/>
                <a:cs typeface="JasmineUPC" pitchFamily="18" charset="-34"/>
              </a:rPr>
              <a:t> </a:t>
            </a:r>
            <a:r>
              <a:rPr lang="en-US" sz="2000" dirty="0" err="1">
                <a:solidFill>
                  <a:srgbClr val="000000"/>
                </a:solidFill>
                <a:latin typeface="Kruti Dev 010" pitchFamily="2" charset="0"/>
                <a:cs typeface="JasmineUPC" pitchFamily="18" charset="-34"/>
              </a:rPr>
              <a:t>rhu</a:t>
            </a:r>
            <a:r>
              <a:rPr lang="en-US" sz="2000" dirty="0">
                <a:solidFill>
                  <a:srgbClr val="000000"/>
                </a:solidFill>
                <a:latin typeface="Kruti Dev 010" pitchFamily="2" charset="0"/>
                <a:cs typeface="JasmineUPC" pitchFamily="18" charset="-34"/>
              </a:rPr>
              <a:t> </a:t>
            </a:r>
            <a:r>
              <a:rPr lang="en-US" sz="2000" dirty="0" err="1">
                <a:solidFill>
                  <a:srgbClr val="000000"/>
                </a:solidFill>
                <a:latin typeface="Kruti Dev 010" pitchFamily="2" charset="0"/>
                <a:cs typeface="JasmineUPC" pitchFamily="18" charset="-34"/>
              </a:rPr>
              <a:t>ekg</a:t>
            </a:r>
            <a:r>
              <a:rPr lang="en-US" sz="2000" dirty="0">
                <a:solidFill>
                  <a:srgbClr val="000000"/>
                </a:solidFill>
                <a:latin typeface="Kruti Dev 010" pitchFamily="2" charset="0"/>
                <a:cs typeface="JasmineUPC" pitchFamily="18" charset="-34"/>
              </a:rPr>
              <a:t> </a:t>
            </a:r>
            <a:r>
              <a:rPr lang="en-US" sz="2000" dirty="0" err="1">
                <a:solidFill>
                  <a:srgbClr val="000000"/>
                </a:solidFill>
                <a:latin typeface="Kruti Dev 010" pitchFamily="2" charset="0"/>
                <a:cs typeface="JasmineUPC" pitchFamily="18" charset="-34"/>
              </a:rPr>
              <a:t>dk</a:t>
            </a:r>
            <a:r>
              <a:rPr lang="en-US" sz="2000" dirty="0">
                <a:solidFill>
                  <a:srgbClr val="000000"/>
                </a:solidFill>
                <a:latin typeface="Kruti Dev 010" pitchFamily="2" charset="0"/>
                <a:cs typeface="JasmineUPC" pitchFamily="18" charset="-34"/>
              </a:rPr>
              <a:t> </a:t>
            </a:r>
            <a:r>
              <a:rPr lang="en-US" sz="2000" dirty="0" err="1">
                <a:solidFill>
                  <a:srgbClr val="000000"/>
                </a:solidFill>
                <a:latin typeface="Kruti Dev 010" pitchFamily="2" charset="0"/>
                <a:cs typeface="JasmineUPC" pitchFamily="18" charset="-34"/>
              </a:rPr>
              <a:t>udn</a:t>
            </a:r>
            <a:r>
              <a:rPr lang="en-US" sz="2000" dirty="0">
                <a:solidFill>
                  <a:srgbClr val="000000"/>
                </a:solidFill>
                <a:latin typeface="Kruti Dev 010" pitchFamily="2" charset="0"/>
                <a:cs typeface="JasmineUPC" pitchFamily="18" charset="-34"/>
              </a:rPr>
              <a:t> </a:t>
            </a:r>
            <a:r>
              <a:rPr lang="en-US" sz="2000" dirty="0" err="1">
                <a:solidFill>
                  <a:srgbClr val="000000"/>
                </a:solidFill>
                <a:latin typeface="Kruti Dev 010" pitchFamily="2" charset="0"/>
                <a:cs typeface="JasmineUPC" pitchFamily="18" charset="-34"/>
              </a:rPr>
              <a:t>izokg</a:t>
            </a:r>
            <a:r>
              <a:rPr lang="en-US" sz="2000" dirty="0">
                <a:solidFill>
                  <a:srgbClr val="000000"/>
                </a:solidFill>
                <a:latin typeface="Kruti Dev 010" pitchFamily="2" charset="0"/>
                <a:cs typeface="JasmineUPC" pitchFamily="18" charset="-34"/>
              </a:rPr>
              <a:t> </a:t>
            </a:r>
            <a:r>
              <a:rPr lang="en-US" sz="2000" dirty="0" err="1">
                <a:solidFill>
                  <a:srgbClr val="000000"/>
                </a:solidFill>
                <a:latin typeface="Kruti Dev 010" pitchFamily="2" charset="0"/>
                <a:cs typeface="JasmineUPC" pitchFamily="18" charset="-34"/>
              </a:rPr>
              <a:t>C;kSjk</a:t>
            </a:r>
            <a:endParaRPr lang="en-IN" sz="2000" dirty="0">
              <a:solidFill>
                <a:srgbClr val="000000"/>
              </a:solidFill>
              <a:latin typeface="Kruti Dev 010" pitchFamily="2" charset="0"/>
              <a:cs typeface="JasmineUPC" pitchFamily="18" charset="-34"/>
            </a:endParaRPr>
          </a:p>
        </p:txBody>
      </p:sp>
      <p:sp>
        <p:nvSpPr>
          <p:cNvPr id="55470" name="Text Box 1"/>
          <p:cNvSpPr txBox="1">
            <a:spLocks noChangeArrowheads="1"/>
          </p:cNvSpPr>
          <p:nvPr/>
        </p:nvSpPr>
        <p:spPr bwMode="auto">
          <a:xfrm>
            <a:off x="47386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udn izokg dk C;kSjk &amp; ,d mnkgj.k </a:t>
            </a:r>
          </a:p>
        </p:txBody>
      </p:sp>
    </p:spTree>
    <p:extLst>
      <p:ext uri="{BB962C8B-B14F-4D97-AF65-F5344CB8AC3E}">
        <p14:creationId xmlns:p14="http://schemas.microsoft.com/office/powerpoint/2010/main" val="49925250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538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55469">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8"/>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1"/>
          <p:cNvSpPr>
            <a:spLocks noGrp="1"/>
          </p:cNvSpPr>
          <p:nvPr>
            <p:ph type="title"/>
          </p:nvPr>
        </p:nvSpPr>
        <p:spPr>
          <a:xfrm>
            <a:off x="304800" y="152400"/>
            <a:ext cx="4191000" cy="838200"/>
          </a:xfrm>
          <a:ln>
            <a:solidFill>
              <a:srgbClr val="000000"/>
            </a:solidFill>
            <a:round/>
          </a:ln>
          <a:extLst/>
        </p:spPr>
        <p:txBody>
          <a:bodyPr lIns="82945" tIns="41473" rIns="82945" bIns="41473"/>
          <a:lstStyle/>
          <a:p>
            <a:pPr algn="l"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a:solidFill>
                  <a:srgbClr val="000000"/>
                </a:solidFill>
                <a:cs typeface="Arial" charset="0"/>
              </a:rPr>
              <a:t>Sample business 4 - </a:t>
            </a:r>
            <a:br>
              <a:rPr lang="en-US" sz="2400" dirty="0">
                <a:solidFill>
                  <a:srgbClr val="000000"/>
                </a:solidFill>
                <a:latin typeface="Arial" charset="0"/>
                <a:ea typeface="+mn-ea"/>
                <a:cs typeface="Arial" charset="0"/>
              </a:rPr>
            </a:br>
            <a:r>
              <a:rPr lang="en-US" sz="2400" dirty="0" err="1">
                <a:solidFill>
                  <a:srgbClr val="000000"/>
                </a:solidFill>
                <a:latin typeface="Arial" charset="0"/>
                <a:ea typeface="+mn-ea"/>
                <a:cs typeface="Arial" charset="0"/>
              </a:rPr>
              <a:t>Sundari’s</a:t>
            </a:r>
            <a:r>
              <a:rPr lang="en-US" sz="2400" dirty="0">
                <a:solidFill>
                  <a:srgbClr val="000000"/>
                </a:solidFill>
                <a:latin typeface="Arial" charset="0"/>
                <a:ea typeface="+mn-ea"/>
                <a:cs typeface="Arial" charset="0"/>
              </a:rPr>
              <a:t> Garments</a:t>
            </a:r>
          </a:p>
        </p:txBody>
      </p:sp>
      <p:sp>
        <p:nvSpPr>
          <p:cNvPr id="3" name="Content Placeholder 2"/>
          <p:cNvSpPr>
            <a:spLocks noGrp="1"/>
          </p:cNvSpPr>
          <p:nvPr>
            <p:ph idx="1"/>
          </p:nvPr>
        </p:nvSpPr>
        <p:spPr>
          <a:xfrm>
            <a:off x="304800" y="1143000"/>
            <a:ext cx="4191000" cy="3886200"/>
          </a:xfrm>
          <a:ln>
            <a:solidFill>
              <a:srgbClr val="000000"/>
            </a:solidFill>
            <a:round/>
            <a:headEnd/>
            <a:tailEnd/>
          </a:ln>
        </p:spPr>
        <p:txBody>
          <a:bodyPr lIns="82945" tIns="41473" rIns="82945" bIns="41473"/>
          <a:lstStyle/>
          <a:p>
            <a:pPr marL="200025" indent="-200025" eaLnBrk="1" hangingPunct="1">
              <a:lnSpc>
                <a:spcPct val="114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rPr>
              <a:t>This business is run by </a:t>
            </a:r>
            <a:r>
              <a:rPr lang="en-US" sz="1600" dirty="0" err="1">
                <a:solidFill>
                  <a:srgbClr val="000000"/>
                </a:solidFill>
              </a:rPr>
              <a:t>Sundari</a:t>
            </a:r>
            <a:r>
              <a:rPr lang="en-US" sz="1600" dirty="0">
                <a:solidFill>
                  <a:srgbClr val="000000"/>
                </a:solidFill>
              </a:rPr>
              <a:t>. Her business stitches  salwar kurtas and skirts for women and schoolgirls  </a:t>
            </a:r>
          </a:p>
          <a:p>
            <a:pPr marL="717550" lvl="1" indent="-200025" eaLnBrk="1" hangingPunct="1">
              <a:lnSpc>
                <a:spcPct val="114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rPr>
              <a:t>The customer buys cloth and brings it to the shop</a:t>
            </a:r>
          </a:p>
          <a:p>
            <a:pPr marL="717550" lvl="1" indent="-200025" eaLnBrk="1" hangingPunct="1">
              <a:lnSpc>
                <a:spcPct val="114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rPr>
              <a:t>The business buys threads, buttons, etc. and stitches the clothes as per the customer’s measurements</a:t>
            </a:r>
          </a:p>
          <a:p>
            <a:pPr marL="717550" lvl="1" indent="-200025" eaLnBrk="1" hangingPunct="1">
              <a:lnSpc>
                <a:spcPct val="114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rPr>
              <a:t>The business also buys some readymade items such as handkerchiefs, night gowns which it sells to the customers</a:t>
            </a:r>
          </a:p>
          <a:p>
            <a:pPr marL="717550" lvl="1" indent="-200025" eaLnBrk="1" hangingPunct="1">
              <a:lnSpc>
                <a:spcPct val="114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rPr>
              <a:t>Clothes are delivered to local shops for selling to women customers</a:t>
            </a:r>
          </a:p>
          <a:p>
            <a:pPr marL="717550" lvl="1" indent="-200025" eaLnBrk="1" hangingPunct="1">
              <a:lnSpc>
                <a:spcPct val="114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400" dirty="0">
                <a:solidFill>
                  <a:srgbClr val="000000"/>
                </a:solidFill>
              </a:rPr>
              <a:t>The business has a loan from a bank with monthly interest payments</a:t>
            </a:r>
            <a:endParaRPr lang="mr-IN" sz="1400" dirty="0">
              <a:solidFill>
                <a:srgbClr val="000000"/>
              </a:solidFill>
            </a:endParaRPr>
          </a:p>
          <a:p>
            <a:pPr marL="717550" lvl="1" indent="-200025" eaLnBrk="1" hangingPunct="1">
              <a:lnSpc>
                <a:spcPct val="114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US" sz="1050" dirty="0">
              <a:solidFill>
                <a:srgbClr val="000000"/>
              </a:solidFill>
            </a:endParaRPr>
          </a:p>
        </p:txBody>
      </p:sp>
      <p:sp>
        <p:nvSpPr>
          <p:cNvPr id="242694" name="Slide Number Placeholder 5"/>
          <p:cNvSpPr txBox="1">
            <a:spLocks/>
          </p:cNvSpPr>
          <p:nvPr/>
        </p:nvSpPr>
        <p:spPr bwMode="auto">
          <a:xfrm>
            <a:off x="3124200" y="6356350"/>
            <a:ext cx="2895600" cy="3651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nchor="ct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fld id="{7384EE4F-0F4A-4BF9-9768-2ADDCB82F926}" type="slidenum">
              <a:rPr lang="en-US" sz="1600" b="1">
                <a:solidFill>
                  <a:srgbClr val="000000"/>
                </a:solidFill>
                <a:latin typeface="Calibri" pitchFamily="34" charset="0"/>
                <a:cs typeface="Arial" pitchFamily="34" charset="0"/>
              </a:rPr>
              <a:pPr algn="ctr" eaLnBrk="1" hangingPunct="1"/>
              <a:t>8</a:t>
            </a:fld>
            <a:endParaRPr lang="en-US" sz="1600" b="1">
              <a:solidFill>
                <a:srgbClr val="000000"/>
              </a:solidFill>
              <a:latin typeface="Calibri" pitchFamily="34" charset="0"/>
              <a:cs typeface="Arial" pitchFamily="34" charset="0"/>
            </a:endParaRPr>
          </a:p>
        </p:txBody>
      </p:sp>
      <p:sp>
        <p:nvSpPr>
          <p:cNvPr id="242695" name="Title 1"/>
          <p:cNvSpPr txBox="1">
            <a:spLocks/>
          </p:cNvSpPr>
          <p:nvPr/>
        </p:nvSpPr>
        <p:spPr bwMode="auto">
          <a:xfrm>
            <a:off x="4648200" y="152400"/>
            <a:ext cx="41910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pitchFamily="34" charset="0"/>
              </a:defRPr>
            </a:lvl9pPr>
          </a:lstStyle>
          <a:p>
            <a:pPr eaLnBrk="1" hangingPunct="1"/>
            <a:r>
              <a:rPr lang="en-US" sz="2400" dirty="0" err="1">
                <a:solidFill>
                  <a:srgbClr val="000000"/>
                </a:solidFill>
                <a:latin typeface="Kruti Dev 010" pitchFamily="2" charset="0"/>
              </a:rPr>
              <a:t>O;kikj</a:t>
            </a:r>
            <a:r>
              <a:rPr lang="en-US" sz="2400" dirty="0">
                <a:solidFill>
                  <a:srgbClr val="000000"/>
                </a:solidFill>
                <a:latin typeface="Kruti Dev 010" pitchFamily="2" charset="0"/>
              </a:rPr>
              <a:t> </a:t>
            </a:r>
            <a:r>
              <a:rPr lang="en-US" sz="2400" dirty="0" err="1">
                <a:solidFill>
                  <a:srgbClr val="000000"/>
                </a:solidFill>
                <a:latin typeface="Kruti Dev 010" pitchFamily="2" charset="0"/>
              </a:rPr>
              <a:t>dk</a:t>
            </a:r>
            <a:r>
              <a:rPr lang="en-US" sz="2400" dirty="0">
                <a:solidFill>
                  <a:srgbClr val="000000"/>
                </a:solidFill>
                <a:latin typeface="Kruti Dev 010" pitchFamily="2" charset="0"/>
              </a:rPr>
              <a:t> </a:t>
            </a:r>
            <a:r>
              <a:rPr lang="en-US" sz="2400" dirty="0" err="1">
                <a:solidFill>
                  <a:srgbClr val="000000"/>
                </a:solidFill>
                <a:latin typeface="Kruti Dev 010" pitchFamily="2" charset="0"/>
              </a:rPr>
              <a:t>mnkgj.k</a:t>
            </a:r>
            <a:r>
              <a:rPr lang="en-US" sz="2400" dirty="0">
                <a:solidFill>
                  <a:srgbClr val="000000"/>
                </a:solidFill>
                <a:latin typeface="Kruti Dev 010" pitchFamily="2" charset="0"/>
              </a:rPr>
              <a:t> 4 &amp; </a:t>
            </a:r>
            <a:r>
              <a:rPr lang="en-US" sz="2400" dirty="0" err="1">
                <a:solidFill>
                  <a:srgbClr val="000000"/>
                </a:solidFill>
                <a:latin typeface="Kruti Dev 010" pitchFamily="2" charset="0"/>
              </a:rPr>
              <a:t>lqanjh</a:t>
            </a:r>
            <a:r>
              <a:rPr lang="en-US" sz="2400" dirty="0">
                <a:solidFill>
                  <a:srgbClr val="000000"/>
                </a:solidFill>
                <a:latin typeface="Kruti Dev 010" pitchFamily="2" charset="0"/>
              </a:rPr>
              <a:t> </a:t>
            </a:r>
            <a:r>
              <a:rPr lang="en-US" sz="2400" dirty="0" err="1">
                <a:solidFill>
                  <a:srgbClr val="000000"/>
                </a:solidFill>
                <a:latin typeface="Kruti Dev 010" pitchFamily="2" charset="0"/>
              </a:rPr>
              <a:t>xkesZaV</a:t>
            </a:r>
            <a:endParaRPr lang="en-US" sz="2400" dirty="0">
              <a:solidFill>
                <a:srgbClr val="000000"/>
              </a:solidFill>
              <a:latin typeface="Kruti Dev 010" pitchFamily="2" charset="0"/>
              <a:cs typeface="Arial" pitchFamily="34" charset="0"/>
            </a:endParaRPr>
          </a:p>
        </p:txBody>
      </p:sp>
      <p:sp>
        <p:nvSpPr>
          <p:cNvPr id="242696" name="Content Placeholder 2"/>
          <p:cNvSpPr txBox="1">
            <a:spLocks/>
          </p:cNvSpPr>
          <p:nvPr/>
        </p:nvSpPr>
        <p:spPr bwMode="auto">
          <a:xfrm>
            <a:off x="4648200" y="1143000"/>
            <a:ext cx="4191000" cy="3886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342900"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1pPr>
            <a:lvl2pPr marL="261938" indent="-87313"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2pPr>
            <a:lvl3pPr marL="917575" indent="-3429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pitchFamily="34" charset="0"/>
              </a:defRPr>
            </a:lvl9pPr>
          </a:lstStyle>
          <a:p>
            <a:pPr marL="200025" indent="-200025" eaLnBrk="1" hangingPunct="1">
              <a:lnSpc>
                <a:spcPct val="114000"/>
              </a:lnSpc>
            </a:pPr>
            <a:r>
              <a:rPr lang="en-US" sz="1600" dirty="0">
                <a:solidFill>
                  <a:srgbClr val="000000"/>
                </a:solidFill>
                <a:latin typeface="Kruti Dev 010" pitchFamily="2" charset="0"/>
              </a:rPr>
              <a:t>;g </a:t>
            </a:r>
            <a:r>
              <a:rPr lang="en-US" sz="1600" dirty="0" err="1">
                <a:solidFill>
                  <a:srgbClr val="000000"/>
                </a:solidFill>
                <a:latin typeface="Kruti Dev 010" pitchFamily="2" charset="0"/>
              </a:rPr>
              <a:t>O;kikj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lqanjh</a:t>
            </a:r>
            <a:r>
              <a:rPr lang="en-US" sz="1600" dirty="0">
                <a:solidFill>
                  <a:srgbClr val="000000"/>
                </a:solidFill>
                <a:latin typeface="Kruti Dev 010" pitchFamily="2" charset="0"/>
              </a:rPr>
              <a:t> </a:t>
            </a:r>
            <a:r>
              <a:rPr lang="en-US" sz="1600" dirty="0" err="1">
                <a:solidFill>
                  <a:srgbClr val="000000"/>
                </a:solidFill>
                <a:latin typeface="Kruti Dev 010" pitchFamily="2" charset="0"/>
              </a:rPr>
              <a:t>pykrh</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mldk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O;kikj</a:t>
            </a:r>
            <a:r>
              <a:rPr lang="en-US" sz="1600" dirty="0">
                <a:solidFill>
                  <a:srgbClr val="000000"/>
                </a:solidFill>
                <a:latin typeface="Kruti Dev 010" pitchFamily="2" charset="0"/>
              </a:rPr>
              <a:t> </a:t>
            </a:r>
            <a:r>
              <a:rPr lang="en-US" sz="1600" dirty="0" err="1">
                <a:solidFill>
                  <a:srgbClr val="000000"/>
                </a:solidFill>
                <a:latin typeface="Kruti Dev 010" pitchFamily="2" charset="0"/>
              </a:rPr>
              <a:t>efgykvksa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vkSj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Ldwy</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yM+fd;ksa</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fy</a:t>
            </a:r>
            <a:r>
              <a:rPr lang="en-US" sz="1600" dirty="0">
                <a:solidFill>
                  <a:srgbClr val="000000"/>
                </a:solidFill>
                <a:latin typeface="Kruti Dev 010" pitchFamily="2" charset="0"/>
              </a:rPr>
              <a:t>, </a:t>
            </a:r>
            <a:r>
              <a:rPr lang="en-US" sz="1600" dirty="0" err="1">
                <a:solidFill>
                  <a:srgbClr val="000000"/>
                </a:solidFill>
                <a:latin typeface="Kruti Dev 010" pitchFamily="2" charset="0"/>
              </a:rPr>
              <a:t>lyokj</a:t>
            </a:r>
            <a:r>
              <a:rPr lang="en-US" sz="1600" dirty="0">
                <a:solidFill>
                  <a:srgbClr val="000000"/>
                </a:solidFill>
                <a:latin typeface="Kruti Dev 010" pitchFamily="2" charset="0"/>
              </a:rPr>
              <a:t> </a:t>
            </a:r>
            <a:r>
              <a:rPr lang="en-US" sz="1600" dirty="0" err="1">
                <a:solidFill>
                  <a:srgbClr val="000000"/>
                </a:solidFill>
                <a:latin typeface="Kruti Dev 010" pitchFamily="2" charset="0"/>
              </a:rPr>
              <a:t>dqrkZ</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vkSj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LdVZ</a:t>
            </a:r>
            <a:r>
              <a:rPr lang="en-US" sz="1600" dirty="0">
                <a:solidFill>
                  <a:srgbClr val="000000"/>
                </a:solidFill>
                <a:latin typeface="Kruti Dev 010" pitchFamily="2" charset="0"/>
              </a:rPr>
              <a:t> </a:t>
            </a:r>
            <a:r>
              <a:rPr lang="en-US" sz="1600" dirty="0" err="1">
                <a:solidFill>
                  <a:srgbClr val="000000"/>
                </a:solidFill>
                <a:latin typeface="Kruti Dev 010" pitchFamily="2" charset="0"/>
              </a:rPr>
              <a:t>flyuk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endParaRPr lang="en-US" sz="1600" dirty="0">
              <a:solidFill>
                <a:srgbClr val="000000"/>
              </a:solidFill>
              <a:latin typeface="Kruti Dev 010" pitchFamily="2" charset="0"/>
            </a:endParaRPr>
          </a:p>
          <a:p>
            <a:pPr marL="717550" lvl="1" indent="-200025" eaLnBrk="1" hangingPunct="1">
              <a:lnSpc>
                <a:spcPct val="114000"/>
              </a:lnSpc>
            </a:pPr>
            <a:r>
              <a:rPr lang="en-US" sz="1600" dirty="0">
                <a:solidFill>
                  <a:srgbClr val="000000"/>
                </a:solidFill>
                <a:latin typeface="Kruti Dev 010" pitchFamily="2" charset="0"/>
              </a:rPr>
              <a:t>&amp; </a:t>
            </a:r>
            <a:r>
              <a:rPr lang="en-US" sz="1600" dirty="0" err="1">
                <a:solidFill>
                  <a:srgbClr val="000000"/>
                </a:solidFill>
                <a:latin typeface="Kruti Dev 010" pitchFamily="2" charset="0"/>
              </a:rPr>
              <a:t>xzkgd</a:t>
            </a:r>
            <a:r>
              <a:rPr lang="en-US" sz="1600" dirty="0">
                <a:solidFill>
                  <a:srgbClr val="000000"/>
                </a:solidFill>
                <a:latin typeface="Kruti Dev 010" pitchFamily="2" charset="0"/>
              </a:rPr>
              <a:t> </a:t>
            </a:r>
            <a:r>
              <a:rPr lang="en-US" sz="1600" dirty="0" err="1">
                <a:solidFill>
                  <a:srgbClr val="000000"/>
                </a:solidFill>
                <a:latin typeface="Kruti Dev 010" pitchFamily="2" charset="0"/>
              </a:rPr>
              <a:t>diM+k</a:t>
            </a:r>
            <a:r>
              <a:rPr lang="en-US" sz="1600" dirty="0">
                <a:solidFill>
                  <a:srgbClr val="000000"/>
                </a:solidFill>
                <a:latin typeface="Kruti Dev 010" pitchFamily="2" charset="0"/>
              </a:rPr>
              <a:t> [</a:t>
            </a:r>
            <a:r>
              <a:rPr lang="en-US" sz="1600" dirty="0" err="1">
                <a:solidFill>
                  <a:srgbClr val="000000"/>
                </a:solidFill>
                <a:latin typeface="Kruti Dev 010" pitchFamily="2" charset="0"/>
              </a:rPr>
              <a:t>kjhnrk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vkSj</a:t>
            </a:r>
            <a:r>
              <a:rPr lang="en-US" sz="1600" dirty="0">
                <a:solidFill>
                  <a:srgbClr val="000000"/>
                </a:solidFill>
                <a:latin typeface="Kruti Dev 010" pitchFamily="2" charset="0"/>
              </a:rPr>
              <a:t> </a:t>
            </a:r>
            <a:r>
              <a:rPr lang="en-US" sz="1600" dirty="0" err="1">
                <a:solidFill>
                  <a:srgbClr val="000000"/>
                </a:solidFill>
                <a:latin typeface="Kruti Dev 010" pitchFamily="2" charset="0"/>
              </a:rPr>
              <a:t>bls</a:t>
            </a:r>
            <a:r>
              <a:rPr lang="en-US" sz="1600" dirty="0">
                <a:solidFill>
                  <a:srgbClr val="000000"/>
                </a:solidFill>
                <a:latin typeface="Kruti Dev 010" pitchFamily="2" charset="0"/>
              </a:rPr>
              <a:t> </a:t>
            </a:r>
            <a:r>
              <a:rPr lang="en-US" sz="1600" dirty="0" err="1">
                <a:solidFill>
                  <a:srgbClr val="000000"/>
                </a:solidFill>
                <a:latin typeface="Kruti Dev 010" pitchFamily="2" charset="0"/>
              </a:rPr>
              <a:t>ysdj</a:t>
            </a:r>
            <a:r>
              <a:rPr lang="en-US" sz="1600" dirty="0">
                <a:solidFill>
                  <a:srgbClr val="000000"/>
                </a:solidFill>
                <a:latin typeface="Kruti Dev 010" pitchFamily="2" charset="0"/>
              </a:rPr>
              <a:t> </a:t>
            </a:r>
            <a:r>
              <a:rPr lang="en-US" sz="1600" dirty="0" err="1">
                <a:solidFill>
                  <a:srgbClr val="000000"/>
                </a:solidFill>
                <a:latin typeface="Kruti Dev 010" pitchFamily="2" charset="0"/>
              </a:rPr>
              <a:t>nqdku</a:t>
            </a:r>
            <a:r>
              <a:rPr lang="en-US" sz="1600" dirty="0">
                <a:solidFill>
                  <a:srgbClr val="000000"/>
                </a:solidFill>
                <a:latin typeface="Kruti Dev 010" pitchFamily="2" charset="0"/>
              </a:rPr>
              <a:t> </a:t>
            </a:r>
            <a:r>
              <a:rPr lang="en-US" sz="1600" dirty="0" err="1">
                <a:solidFill>
                  <a:srgbClr val="000000"/>
                </a:solidFill>
                <a:latin typeface="Kruti Dev 010" pitchFamily="2" charset="0"/>
              </a:rPr>
              <a:t>ij</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vkrk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t>
            </a:r>
            <a:endParaRPr lang="en-US" sz="1600" dirty="0">
              <a:solidFill>
                <a:srgbClr val="000000"/>
              </a:solidFill>
            </a:endParaRPr>
          </a:p>
          <a:p>
            <a:pPr marL="717550" lvl="1" indent="-200025" eaLnBrk="1" hangingPunct="1">
              <a:lnSpc>
                <a:spcPct val="114000"/>
              </a:lnSpc>
            </a:pPr>
            <a:r>
              <a:rPr lang="en-US" sz="1600" dirty="0">
                <a:solidFill>
                  <a:srgbClr val="000000"/>
                </a:solidFill>
                <a:latin typeface="Kruti Dev 010" pitchFamily="2" charset="0"/>
              </a:rPr>
              <a:t>&amp; ;g </a:t>
            </a:r>
            <a:r>
              <a:rPr lang="en-US" sz="1600" dirty="0" err="1">
                <a:solidFill>
                  <a:srgbClr val="000000"/>
                </a:solidFill>
                <a:latin typeface="Kruti Dev 010" pitchFamily="2" charset="0"/>
              </a:rPr>
              <a:t>O;kikj</a:t>
            </a:r>
            <a:r>
              <a:rPr lang="en-US" sz="1600" dirty="0">
                <a:solidFill>
                  <a:srgbClr val="000000"/>
                </a:solidFill>
                <a:latin typeface="Kruti Dev 010" pitchFamily="2" charset="0"/>
              </a:rPr>
              <a:t> /</a:t>
            </a:r>
            <a:r>
              <a:rPr lang="en-US" sz="1600" dirty="0" err="1">
                <a:solidFill>
                  <a:srgbClr val="000000"/>
                </a:solidFill>
                <a:latin typeface="Kruti Dev 010" pitchFamily="2" charset="0"/>
              </a:rPr>
              <a:t>kkxs</a:t>
            </a:r>
            <a:r>
              <a:rPr lang="en-US" sz="1600" dirty="0">
                <a:solidFill>
                  <a:srgbClr val="000000"/>
                </a:solidFill>
                <a:latin typeface="Kruti Dev 010" pitchFamily="2" charset="0"/>
              </a:rPr>
              <a:t>] </a:t>
            </a:r>
            <a:r>
              <a:rPr lang="en-US" sz="1600" dirty="0" err="1">
                <a:solidFill>
                  <a:srgbClr val="000000"/>
                </a:solidFill>
                <a:latin typeface="Kruti Dev 010" pitchFamily="2" charset="0"/>
              </a:rPr>
              <a:t>cVu</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vkfn</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kjhnkjh</a:t>
            </a:r>
            <a:r>
              <a:rPr lang="en-US" sz="1600" dirty="0">
                <a:solidFill>
                  <a:srgbClr val="000000"/>
                </a:solidFill>
                <a:latin typeface="Kruti Dev 010" pitchFamily="2" charset="0"/>
              </a:rPr>
              <a:t> </a:t>
            </a:r>
            <a:r>
              <a:rPr lang="en-US" sz="1600" dirty="0" err="1">
                <a:solidFill>
                  <a:srgbClr val="000000"/>
                </a:solidFill>
                <a:latin typeface="Kruti Dev 010" pitchFamily="2" charset="0"/>
              </a:rPr>
              <a:t>djrk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vkSj</a:t>
            </a:r>
            <a:r>
              <a:rPr lang="en-US" sz="1600" dirty="0">
                <a:solidFill>
                  <a:srgbClr val="000000"/>
                </a:solidFill>
                <a:latin typeface="Kruti Dev 010" pitchFamily="2" charset="0"/>
              </a:rPr>
              <a:t>  </a:t>
            </a:r>
            <a:r>
              <a:rPr lang="en-US" sz="1600" dirty="0" err="1">
                <a:solidFill>
                  <a:srgbClr val="000000"/>
                </a:solidFill>
                <a:latin typeface="Kruti Dev 010" pitchFamily="2" charset="0"/>
              </a:rPr>
              <a:t>xzkgd</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eki</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vuqlkj</a:t>
            </a:r>
            <a:r>
              <a:rPr lang="en-US" sz="1600" dirty="0">
                <a:solidFill>
                  <a:srgbClr val="000000"/>
                </a:solidFill>
                <a:latin typeface="Kruti Dev 010" pitchFamily="2" charset="0"/>
              </a:rPr>
              <a:t> </a:t>
            </a:r>
            <a:r>
              <a:rPr lang="en-US" sz="1600" dirty="0" err="1">
                <a:solidFill>
                  <a:srgbClr val="000000"/>
                </a:solidFill>
                <a:latin typeface="Kruti Dev 010" pitchFamily="2" charset="0"/>
              </a:rPr>
              <a:t>diM+k</a:t>
            </a:r>
            <a:r>
              <a:rPr lang="en-US" sz="1600" dirty="0">
                <a:solidFill>
                  <a:srgbClr val="000000"/>
                </a:solidFill>
                <a:latin typeface="Kruti Dev 010" pitchFamily="2" charset="0"/>
              </a:rPr>
              <a:t> fly </a:t>
            </a:r>
            <a:r>
              <a:rPr lang="en-US" sz="1600" dirty="0" err="1">
                <a:solidFill>
                  <a:srgbClr val="000000"/>
                </a:solidFill>
                <a:latin typeface="Kruti Dev 010" pitchFamily="2" charset="0"/>
              </a:rPr>
              <a:t>nsrk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t>
            </a:r>
            <a:r>
              <a:rPr lang="en-US" sz="1600" dirty="0">
                <a:solidFill>
                  <a:srgbClr val="000000"/>
                </a:solidFill>
                <a:latin typeface="Kruti Dev 010" pitchFamily="2" charset="0"/>
              </a:rPr>
              <a:t> </a:t>
            </a:r>
            <a:endParaRPr lang="en-US" sz="1600" dirty="0">
              <a:solidFill>
                <a:srgbClr val="000000"/>
              </a:solidFill>
            </a:endParaRPr>
          </a:p>
          <a:p>
            <a:pPr marL="717550" lvl="1" indent="-200025" eaLnBrk="1" hangingPunct="1">
              <a:lnSpc>
                <a:spcPct val="114000"/>
              </a:lnSpc>
            </a:pPr>
            <a:r>
              <a:rPr lang="en-US" sz="1600" dirty="0">
                <a:solidFill>
                  <a:srgbClr val="000000"/>
                </a:solidFill>
                <a:latin typeface="Kruti Dev 010" pitchFamily="2" charset="0"/>
              </a:rPr>
              <a:t>&amp; ;g </a:t>
            </a:r>
            <a:r>
              <a:rPr lang="en-US" sz="1600" dirty="0" err="1">
                <a:solidFill>
                  <a:srgbClr val="000000"/>
                </a:solidFill>
                <a:latin typeface="Kruti Dev 010" pitchFamily="2" charset="0"/>
              </a:rPr>
              <a:t>O;kikj</a:t>
            </a:r>
            <a:r>
              <a:rPr lang="en-US" sz="1600" dirty="0">
                <a:solidFill>
                  <a:srgbClr val="000000"/>
                </a:solidFill>
                <a:latin typeface="Kruti Dev 010" pitchFamily="2" charset="0"/>
              </a:rPr>
              <a:t> </a:t>
            </a:r>
            <a:r>
              <a:rPr lang="en-US" sz="1600" dirty="0" err="1">
                <a:solidFill>
                  <a:srgbClr val="000000"/>
                </a:solidFill>
                <a:latin typeface="Kruti Dev 010" pitchFamily="2" charset="0"/>
              </a:rPr>
              <a:t>lkFk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gh</a:t>
            </a:r>
            <a:r>
              <a:rPr lang="en-US" sz="1600" dirty="0">
                <a:solidFill>
                  <a:srgbClr val="000000"/>
                </a:solidFill>
                <a:latin typeface="Kruti Dev 010" pitchFamily="2" charset="0"/>
              </a:rPr>
              <a:t> </a:t>
            </a:r>
            <a:r>
              <a:rPr lang="en-US" sz="1600" dirty="0" err="1">
                <a:solidFill>
                  <a:srgbClr val="000000"/>
                </a:solidFill>
                <a:latin typeface="Kruti Dev 010" pitchFamily="2" charset="0"/>
              </a:rPr>
              <a:t>dqN</a:t>
            </a:r>
            <a:r>
              <a:rPr lang="en-US" sz="1600" dirty="0">
                <a:solidFill>
                  <a:srgbClr val="000000"/>
                </a:solidFill>
                <a:latin typeface="Kruti Dev 010" pitchFamily="2" charset="0"/>
              </a:rPr>
              <a:t> </a:t>
            </a:r>
            <a:r>
              <a:rPr lang="en-US" sz="1600" dirty="0" err="1">
                <a:solidFill>
                  <a:srgbClr val="000000"/>
                </a:solidFill>
                <a:latin typeface="Kruti Dev 010" pitchFamily="2" charset="0"/>
              </a:rPr>
              <a:t>jsMhesM</a:t>
            </a:r>
            <a:r>
              <a:rPr lang="en-US" sz="1600" dirty="0">
                <a:solidFill>
                  <a:srgbClr val="000000"/>
                </a:solidFill>
                <a:latin typeface="Kruti Dev 010" pitchFamily="2" charset="0"/>
              </a:rPr>
              <a:t> </a:t>
            </a:r>
            <a:r>
              <a:rPr lang="en-US" sz="1600" dirty="0" err="1">
                <a:solidFill>
                  <a:srgbClr val="000000"/>
                </a:solidFill>
                <a:latin typeface="Kruti Dev 010" pitchFamily="2" charset="0"/>
              </a:rPr>
              <a:t>lkeku</a:t>
            </a:r>
            <a:r>
              <a:rPr lang="en-US" sz="1600" dirty="0">
                <a:solidFill>
                  <a:srgbClr val="000000"/>
                </a:solidFill>
                <a:latin typeface="Kruti Dev 010" pitchFamily="2" charset="0"/>
              </a:rPr>
              <a:t> </a:t>
            </a:r>
            <a:r>
              <a:rPr lang="en-US" sz="1600" dirty="0" err="1">
                <a:solidFill>
                  <a:srgbClr val="000000"/>
                </a:solidFill>
                <a:latin typeface="Kruti Dev 010" pitchFamily="2" charset="0"/>
              </a:rPr>
              <a:t>Hkh</a:t>
            </a:r>
            <a:r>
              <a:rPr lang="en-US" sz="1600" dirty="0">
                <a:solidFill>
                  <a:srgbClr val="000000"/>
                </a:solidFill>
                <a:latin typeface="Kruti Dev 010" pitchFamily="2" charset="0"/>
              </a:rPr>
              <a:t> [</a:t>
            </a:r>
            <a:r>
              <a:rPr lang="en-US" sz="1600" dirty="0" err="1">
                <a:solidFill>
                  <a:srgbClr val="000000"/>
                </a:solidFill>
                <a:latin typeface="Kruti Dev 010" pitchFamily="2" charset="0"/>
              </a:rPr>
              <a:t>kjhnrk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tSls</a:t>
            </a:r>
            <a:r>
              <a:rPr lang="en-US" sz="1600" dirty="0">
                <a:solidFill>
                  <a:srgbClr val="000000"/>
                </a:solidFill>
                <a:latin typeface="Kruti Dev 010" pitchFamily="2" charset="0"/>
              </a:rPr>
              <a:t> </a:t>
            </a:r>
            <a:r>
              <a:rPr lang="en-US" sz="1600" dirty="0" err="1">
                <a:solidFill>
                  <a:srgbClr val="000000"/>
                </a:solidFill>
                <a:latin typeface="Kruti Dev 010" pitchFamily="2" charset="0"/>
              </a:rPr>
              <a:t>fd</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eky</a:t>
            </a:r>
            <a:r>
              <a:rPr lang="en-US" sz="1600" dirty="0">
                <a:solidFill>
                  <a:srgbClr val="000000"/>
                </a:solidFill>
                <a:latin typeface="Kruti Dev 010" pitchFamily="2" charset="0"/>
              </a:rPr>
              <a:t>] </a:t>
            </a:r>
            <a:r>
              <a:rPr lang="en-US" sz="1600" dirty="0" err="1">
                <a:solidFill>
                  <a:srgbClr val="000000"/>
                </a:solidFill>
                <a:latin typeface="Kruti Dev 010" pitchFamily="2" charset="0"/>
              </a:rPr>
              <a:t>ukbV</a:t>
            </a:r>
            <a:r>
              <a:rPr lang="en-US" sz="1600" dirty="0">
                <a:solidFill>
                  <a:srgbClr val="000000"/>
                </a:solidFill>
                <a:latin typeface="Kruti Dev 010" pitchFamily="2" charset="0"/>
              </a:rPr>
              <a:t> </a:t>
            </a:r>
            <a:r>
              <a:rPr lang="en-US" sz="1600" dirty="0" err="1">
                <a:solidFill>
                  <a:srgbClr val="000000"/>
                </a:solidFill>
                <a:latin typeface="Kruti Dev 010" pitchFamily="2" charset="0"/>
              </a:rPr>
              <a:t>xkmu</a:t>
            </a:r>
            <a:r>
              <a:rPr lang="en-US" sz="1600" dirty="0">
                <a:solidFill>
                  <a:srgbClr val="000000"/>
                </a:solidFill>
                <a:latin typeface="Kruti Dev 010" pitchFamily="2" charset="0"/>
              </a:rPr>
              <a:t> </a:t>
            </a:r>
            <a:r>
              <a:rPr lang="en-US" sz="1600" dirty="0" err="1">
                <a:solidFill>
                  <a:srgbClr val="000000"/>
                </a:solidFill>
                <a:latin typeface="Kruti Dev 010" pitchFamily="2" charset="0"/>
              </a:rPr>
              <a:t>tks</a:t>
            </a:r>
            <a:r>
              <a:rPr lang="en-US" sz="1600" dirty="0">
                <a:solidFill>
                  <a:srgbClr val="000000"/>
                </a:solidFill>
                <a:latin typeface="Kruti Dev 010" pitchFamily="2" charset="0"/>
              </a:rPr>
              <a:t> ;g </a:t>
            </a:r>
            <a:r>
              <a:rPr lang="en-US" sz="1600" dirty="0" err="1">
                <a:solidFill>
                  <a:srgbClr val="000000"/>
                </a:solidFill>
                <a:latin typeface="Kruti Dev 010" pitchFamily="2" charset="0"/>
              </a:rPr>
              <a:t>xzkgdksa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csprk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endParaRPr lang="en-US" sz="1600" dirty="0">
              <a:solidFill>
                <a:srgbClr val="000000"/>
              </a:solidFill>
            </a:endParaRPr>
          </a:p>
          <a:p>
            <a:pPr marL="717550" lvl="1" indent="-200025" eaLnBrk="1" hangingPunct="1">
              <a:lnSpc>
                <a:spcPct val="114000"/>
              </a:lnSpc>
            </a:pPr>
            <a:r>
              <a:rPr lang="en-US" sz="1600" dirty="0">
                <a:solidFill>
                  <a:srgbClr val="000000"/>
                </a:solidFill>
                <a:latin typeface="Kruti Dev 010" pitchFamily="2" charset="0"/>
              </a:rPr>
              <a:t>&amp; </a:t>
            </a:r>
            <a:r>
              <a:rPr lang="en-US" sz="1600" dirty="0" err="1">
                <a:solidFill>
                  <a:srgbClr val="000000"/>
                </a:solidFill>
                <a:latin typeface="Kruti Dev 010" pitchFamily="2" charset="0"/>
              </a:rPr>
              <a:t>diM+s</a:t>
            </a:r>
            <a:r>
              <a:rPr lang="en-US" sz="1600" dirty="0">
                <a:solidFill>
                  <a:srgbClr val="000000"/>
                </a:solidFill>
                <a:latin typeface="Kruti Dev 010" pitchFamily="2" charset="0"/>
              </a:rPr>
              <a:t> </a:t>
            </a:r>
            <a:r>
              <a:rPr lang="en-US" sz="1600" dirty="0" err="1">
                <a:solidFill>
                  <a:srgbClr val="000000"/>
                </a:solidFill>
                <a:latin typeface="Kruti Dev 010" pitchFamily="2" charset="0"/>
              </a:rPr>
              <a:t>LFkkuh</a:t>
            </a:r>
            <a:r>
              <a:rPr lang="en-US" sz="1600" dirty="0">
                <a:solidFill>
                  <a:srgbClr val="000000"/>
                </a:solidFill>
                <a:latin typeface="Kruti Dev 010" pitchFamily="2" charset="0"/>
              </a:rPr>
              <a:t>; </a:t>
            </a:r>
            <a:r>
              <a:rPr lang="en-US" sz="1600" dirty="0" err="1">
                <a:solidFill>
                  <a:srgbClr val="000000"/>
                </a:solidFill>
                <a:latin typeface="Kruti Dev 010" pitchFamily="2" charset="0"/>
              </a:rPr>
              <a:t>nqdkuksa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esa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efgyk</a:t>
            </a:r>
            <a:r>
              <a:rPr lang="en-US" sz="1600" dirty="0">
                <a:solidFill>
                  <a:srgbClr val="000000"/>
                </a:solidFill>
                <a:latin typeface="Kruti Dev 010" pitchFamily="2" charset="0"/>
              </a:rPr>
              <a:t> </a:t>
            </a:r>
            <a:r>
              <a:rPr lang="en-US" sz="1600" dirty="0" err="1">
                <a:solidFill>
                  <a:srgbClr val="000000"/>
                </a:solidFill>
                <a:latin typeface="Kruti Dev 010" pitchFamily="2" charset="0"/>
              </a:rPr>
              <a:t>xzkgdksa</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dks</a:t>
            </a:r>
            <a:r>
              <a:rPr lang="en-US" sz="1600" dirty="0">
                <a:solidFill>
                  <a:srgbClr val="000000"/>
                </a:solidFill>
                <a:latin typeface="Kruti Dev 010" pitchFamily="2" charset="0"/>
              </a:rPr>
              <a:t> </a:t>
            </a:r>
            <a:r>
              <a:rPr lang="en-US" sz="1600" dirty="0" err="1">
                <a:solidFill>
                  <a:srgbClr val="000000"/>
                </a:solidFill>
                <a:latin typeface="Kruti Dev 010" pitchFamily="2" charset="0"/>
              </a:rPr>
              <a:t>cspus</a:t>
            </a:r>
            <a:r>
              <a:rPr lang="en-US" sz="1600" dirty="0">
                <a:solidFill>
                  <a:srgbClr val="000000"/>
                </a:solidFill>
                <a:latin typeface="Kruti Dev 010" pitchFamily="2" charset="0"/>
              </a:rPr>
              <a:t> ds </a:t>
            </a:r>
            <a:r>
              <a:rPr lang="en-US" sz="1600" dirty="0" err="1">
                <a:solidFill>
                  <a:srgbClr val="000000"/>
                </a:solidFill>
                <a:latin typeface="Kruti Dev 010" pitchFamily="2" charset="0"/>
              </a:rPr>
              <a:t>fy</a:t>
            </a:r>
            <a:r>
              <a:rPr lang="en-US" sz="1600" dirty="0">
                <a:solidFill>
                  <a:srgbClr val="000000"/>
                </a:solidFill>
                <a:latin typeface="Kruti Dev 010" pitchFamily="2" charset="0"/>
              </a:rPr>
              <a:t>, </a:t>
            </a:r>
            <a:r>
              <a:rPr lang="en-US" sz="1600" dirty="0" err="1">
                <a:solidFill>
                  <a:srgbClr val="000000"/>
                </a:solidFill>
                <a:latin typeface="Kruti Dev 010" pitchFamily="2" charset="0"/>
              </a:rPr>
              <a:t>Hksts</a:t>
            </a:r>
            <a:r>
              <a:rPr lang="en-US" sz="1600" dirty="0">
                <a:solidFill>
                  <a:srgbClr val="000000"/>
                </a:solidFill>
                <a:latin typeface="Kruti Dev 010" pitchFamily="2" charset="0"/>
              </a:rPr>
              <a:t> </a:t>
            </a:r>
            <a:r>
              <a:rPr lang="en-US" sz="1600" dirty="0" err="1">
                <a:solidFill>
                  <a:srgbClr val="000000"/>
                </a:solidFill>
                <a:latin typeface="Kruti Dev 010" pitchFamily="2" charset="0"/>
              </a:rPr>
              <a:t>tkrs</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gSaA</a:t>
            </a:r>
            <a:endParaRPr lang="en-US" sz="1600" dirty="0">
              <a:solidFill>
                <a:srgbClr val="000000"/>
              </a:solidFill>
            </a:endParaRPr>
          </a:p>
          <a:p>
            <a:pPr marL="717550" lvl="1" indent="-200025" eaLnBrk="1" hangingPunct="1">
              <a:lnSpc>
                <a:spcPct val="114000"/>
              </a:lnSpc>
            </a:pPr>
            <a:r>
              <a:rPr lang="en-US" sz="1600" dirty="0">
                <a:solidFill>
                  <a:srgbClr val="000000"/>
                </a:solidFill>
                <a:latin typeface="Kruti Dev 010" pitchFamily="2" charset="0"/>
              </a:rPr>
              <a:t>&amp; </a:t>
            </a:r>
            <a:r>
              <a:rPr lang="en-US" sz="1600" dirty="0" err="1">
                <a:solidFill>
                  <a:srgbClr val="000000"/>
                </a:solidFill>
                <a:latin typeface="Kruti Dev 010" pitchFamily="2" charset="0"/>
              </a:rPr>
              <a:t>O;kikj</a:t>
            </a:r>
            <a:r>
              <a:rPr lang="en-US" sz="1600" dirty="0">
                <a:solidFill>
                  <a:srgbClr val="000000"/>
                </a:solidFill>
                <a:latin typeface="Kruti Dev 010" pitchFamily="2" charset="0"/>
              </a:rPr>
              <a:t> us </a:t>
            </a:r>
            <a:r>
              <a:rPr lang="en-US" sz="1600" dirty="0" err="1">
                <a:solidFill>
                  <a:srgbClr val="000000"/>
                </a:solidFill>
                <a:latin typeface="Kruti Dev 010" pitchFamily="2" charset="0"/>
              </a:rPr>
              <a:t>cSad</a:t>
            </a:r>
            <a:r>
              <a:rPr lang="en-US" sz="1600" dirty="0">
                <a:solidFill>
                  <a:srgbClr val="000000"/>
                </a:solidFill>
                <a:latin typeface="Kruti Dev 010" pitchFamily="2" charset="0"/>
              </a:rPr>
              <a:t> </a:t>
            </a:r>
            <a:r>
              <a:rPr lang="en-US" sz="1600" dirty="0" err="1">
                <a:solidFill>
                  <a:srgbClr val="000000"/>
                </a:solidFill>
                <a:latin typeface="Kruti Dev 010" pitchFamily="2" charset="0"/>
              </a:rPr>
              <a:t>ls</a:t>
            </a:r>
            <a:r>
              <a:rPr lang="en-US" sz="1600" dirty="0">
                <a:solidFill>
                  <a:srgbClr val="000000"/>
                </a:solidFill>
                <a:latin typeface="Kruti Dev 010" pitchFamily="2" charset="0"/>
              </a:rPr>
              <a:t> </a:t>
            </a:r>
            <a:r>
              <a:rPr lang="en-US" sz="1600" dirty="0" err="1">
                <a:solidFill>
                  <a:srgbClr val="000000"/>
                </a:solidFill>
                <a:latin typeface="Kruti Dev 010" pitchFamily="2" charset="0"/>
              </a:rPr>
              <a:t>yksu</a:t>
            </a:r>
            <a:r>
              <a:rPr lang="en-US" sz="1600" dirty="0">
                <a:solidFill>
                  <a:srgbClr val="000000"/>
                </a:solidFill>
                <a:latin typeface="Kruti Dev 010" pitchFamily="2" charset="0"/>
              </a:rPr>
              <a:t> </a:t>
            </a:r>
            <a:r>
              <a:rPr lang="en-US" sz="1600" dirty="0" err="1">
                <a:solidFill>
                  <a:srgbClr val="000000"/>
                </a:solidFill>
                <a:latin typeface="Kruti Dev 010" pitchFamily="2" charset="0"/>
              </a:rPr>
              <a:t>fy;k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r>
              <a:rPr lang="en-US" sz="1600" dirty="0">
                <a:solidFill>
                  <a:srgbClr val="000000"/>
                </a:solidFill>
                <a:latin typeface="Kruti Dev 010" pitchFamily="2" charset="0"/>
              </a:rPr>
              <a:t> </a:t>
            </a:r>
            <a:r>
              <a:rPr lang="en-US" sz="1600" dirty="0" err="1">
                <a:solidFill>
                  <a:srgbClr val="000000"/>
                </a:solidFill>
                <a:latin typeface="Kruti Dev 010" pitchFamily="2" charset="0"/>
              </a:rPr>
              <a:t>ftlds</a:t>
            </a:r>
            <a:r>
              <a:rPr lang="en-US" sz="1600" dirty="0">
                <a:solidFill>
                  <a:srgbClr val="000000"/>
                </a:solidFill>
                <a:latin typeface="Kruti Dev 010" pitchFamily="2" charset="0"/>
              </a:rPr>
              <a:t> </a:t>
            </a:r>
            <a:r>
              <a:rPr lang="en-US" sz="1600" dirty="0" err="1">
                <a:solidFill>
                  <a:srgbClr val="000000"/>
                </a:solidFill>
                <a:latin typeface="Kruti Dev 010" pitchFamily="2" charset="0"/>
              </a:rPr>
              <a:t>C;kt</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gj</a:t>
            </a:r>
            <a:r>
              <a:rPr lang="en-US" sz="1600" dirty="0">
                <a:solidFill>
                  <a:srgbClr val="000000"/>
                </a:solidFill>
                <a:latin typeface="Kruti Dev 010" pitchFamily="2" charset="0"/>
              </a:rPr>
              <a:t> </a:t>
            </a:r>
            <a:r>
              <a:rPr lang="en-US" sz="1600" dirty="0" err="1">
                <a:solidFill>
                  <a:srgbClr val="000000"/>
                </a:solidFill>
                <a:latin typeface="Kruti Dev 010" pitchFamily="2" charset="0"/>
              </a:rPr>
              <a:t>eghus</a:t>
            </a:r>
            <a:r>
              <a:rPr lang="en-US" sz="1600" dirty="0">
                <a:solidFill>
                  <a:srgbClr val="000000"/>
                </a:solidFill>
                <a:latin typeface="Kruti Dev 010" pitchFamily="2" charset="0"/>
              </a:rPr>
              <a:t> </a:t>
            </a:r>
            <a:r>
              <a:rPr lang="en-US" sz="1600" dirty="0" err="1">
                <a:solidFill>
                  <a:srgbClr val="000000"/>
                </a:solidFill>
                <a:latin typeface="Kruti Dev 010" pitchFamily="2" charset="0"/>
              </a:rPr>
              <a:t>Hkqxrku</a:t>
            </a:r>
            <a:r>
              <a:rPr lang="en-US" sz="1600" dirty="0">
                <a:solidFill>
                  <a:srgbClr val="000000"/>
                </a:solidFill>
                <a:latin typeface="Kruti Dev 010" pitchFamily="2" charset="0"/>
              </a:rPr>
              <a:t> </a:t>
            </a:r>
            <a:r>
              <a:rPr lang="en-US" sz="1600" dirty="0" err="1">
                <a:solidFill>
                  <a:srgbClr val="000000"/>
                </a:solidFill>
                <a:latin typeface="Kruti Dev 010" pitchFamily="2" charset="0"/>
              </a:rPr>
              <a:t>fd;k</a:t>
            </a:r>
            <a:r>
              <a:rPr lang="en-US" sz="1600" dirty="0">
                <a:solidFill>
                  <a:srgbClr val="000000"/>
                </a:solidFill>
                <a:latin typeface="Kruti Dev 010" pitchFamily="2" charset="0"/>
              </a:rPr>
              <a:t> </a:t>
            </a:r>
            <a:r>
              <a:rPr lang="en-US" sz="1600" dirty="0" err="1">
                <a:solidFill>
                  <a:srgbClr val="000000"/>
                </a:solidFill>
                <a:latin typeface="Kruti Dev 010" pitchFamily="2" charset="0"/>
              </a:rPr>
              <a:t>tkrk</a:t>
            </a:r>
            <a:r>
              <a:rPr lang="en-US" sz="1600" dirty="0">
                <a:solidFill>
                  <a:srgbClr val="000000"/>
                </a:solidFill>
                <a:latin typeface="Kruti Dev 010" pitchFamily="2" charset="0"/>
              </a:rPr>
              <a:t> </a:t>
            </a:r>
            <a:r>
              <a:rPr lang="en-US" sz="1600" dirty="0" err="1">
                <a:solidFill>
                  <a:srgbClr val="000000"/>
                </a:solidFill>
                <a:latin typeface="Kruti Dev 010" pitchFamily="2" charset="0"/>
              </a:rPr>
              <a:t>gS</a:t>
            </a:r>
            <a:endParaRPr lang="mr-IN" sz="1600" dirty="0">
              <a:solidFill>
                <a:srgbClr val="000000"/>
              </a:solidFill>
            </a:endParaRPr>
          </a:p>
          <a:p>
            <a:pPr marL="717550" lvl="1" indent="-200025" eaLnBrk="1" hangingPunct="1">
              <a:lnSpc>
                <a:spcPct val="114000"/>
              </a:lnSpc>
            </a:pPr>
            <a:endParaRPr lang="en-US" sz="1050" dirty="0">
              <a:solidFill>
                <a:srgbClr val="000000"/>
              </a:solidFill>
            </a:endParaRPr>
          </a:p>
        </p:txBody>
      </p:sp>
      <p:sp>
        <p:nvSpPr>
          <p:cNvPr id="7" name="Rectangle 6"/>
          <p:cNvSpPr/>
          <p:nvPr/>
        </p:nvSpPr>
        <p:spPr>
          <a:xfrm>
            <a:off x="304800" y="5105400"/>
            <a:ext cx="4191000" cy="1524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spcBef>
                <a:spcPts val="500"/>
              </a:spcBef>
              <a:spcAft>
                <a:spcPts val="0"/>
              </a:spcAft>
              <a:defRPr/>
            </a:pPr>
            <a:r>
              <a:rPr lang="en-US" b="1" dirty="0">
                <a:solidFill>
                  <a:schemeClr val="tx1"/>
                </a:solidFill>
                <a:latin typeface="Garamond" pitchFamily="18" charset="0"/>
              </a:rPr>
              <a:t>Next, we will do the following:  </a:t>
            </a:r>
          </a:p>
          <a:p>
            <a:pPr lvl="1" indent="-457200">
              <a:spcBef>
                <a:spcPts val="500"/>
              </a:spcBef>
              <a:spcAft>
                <a:spcPts val="0"/>
              </a:spcAft>
              <a:buFontTx/>
              <a:buAutoNum type="arabicPeriod"/>
              <a:defRPr/>
            </a:pPr>
            <a:r>
              <a:rPr lang="en-US" dirty="0">
                <a:solidFill>
                  <a:schemeClr val="tx1"/>
                </a:solidFill>
                <a:latin typeface="Garamond" pitchFamily="18" charset="0"/>
              </a:rPr>
              <a:t>List all the different cost items for this business</a:t>
            </a:r>
          </a:p>
          <a:p>
            <a:pPr lvl="1" indent="-457200">
              <a:spcBef>
                <a:spcPts val="500"/>
              </a:spcBef>
              <a:spcAft>
                <a:spcPts val="0"/>
              </a:spcAft>
              <a:buFontTx/>
              <a:buAutoNum type="arabicPeriod"/>
              <a:defRPr/>
            </a:pPr>
            <a:r>
              <a:rPr lang="en-US" dirty="0">
                <a:solidFill>
                  <a:schemeClr val="tx1"/>
                </a:solidFill>
                <a:latin typeface="Garamond" pitchFamily="18" charset="0"/>
              </a:rPr>
              <a:t>List all sources of revenue for this business</a:t>
            </a:r>
          </a:p>
        </p:txBody>
      </p:sp>
      <p:sp>
        <p:nvSpPr>
          <p:cNvPr id="8" name="Rectangle 7"/>
          <p:cNvSpPr/>
          <p:nvPr/>
        </p:nvSpPr>
        <p:spPr>
          <a:xfrm>
            <a:off x="4648200" y="5105400"/>
            <a:ext cx="4191000" cy="1524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spcBef>
                <a:spcPts val="500"/>
              </a:spcBef>
              <a:spcAft>
                <a:spcPts val="0"/>
              </a:spcAft>
              <a:defRPr/>
            </a:pPr>
            <a:r>
              <a:rPr lang="en-US" b="1" dirty="0" err="1">
                <a:solidFill>
                  <a:srgbClr val="000000"/>
                </a:solidFill>
                <a:latin typeface="Kruti Dev 010" pitchFamily="2" charset="0"/>
              </a:rPr>
              <a:t>vc</a:t>
            </a:r>
            <a:r>
              <a:rPr lang="en-US" b="1" dirty="0">
                <a:solidFill>
                  <a:srgbClr val="000000"/>
                </a:solidFill>
                <a:latin typeface="Kruti Dev 010" pitchFamily="2" charset="0"/>
              </a:rPr>
              <a:t> </a:t>
            </a:r>
            <a:r>
              <a:rPr lang="en-US" b="1" dirty="0" err="1">
                <a:solidFill>
                  <a:srgbClr val="000000"/>
                </a:solidFill>
                <a:latin typeface="Kruti Dev 010" pitchFamily="2" charset="0"/>
              </a:rPr>
              <a:t>ge</a:t>
            </a:r>
            <a:r>
              <a:rPr lang="en-US" b="1" dirty="0">
                <a:solidFill>
                  <a:srgbClr val="000000"/>
                </a:solidFill>
                <a:latin typeface="Kruti Dev 010" pitchFamily="2" charset="0"/>
              </a:rPr>
              <a:t> </a:t>
            </a:r>
            <a:r>
              <a:rPr lang="en-US" b="1" dirty="0" err="1">
                <a:solidFill>
                  <a:srgbClr val="000000"/>
                </a:solidFill>
                <a:latin typeface="Kruti Dev 010" pitchFamily="2" charset="0"/>
              </a:rPr>
              <a:t>fuEu</a:t>
            </a:r>
            <a:r>
              <a:rPr lang="en-US" b="1" dirty="0">
                <a:solidFill>
                  <a:srgbClr val="000000"/>
                </a:solidFill>
                <a:latin typeface="Kruti Dev 010" pitchFamily="2" charset="0"/>
              </a:rPr>
              <a:t> </a:t>
            </a:r>
            <a:r>
              <a:rPr lang="en-US" b="1" dirty="0" err="1">
                <a:solidFill>
                  <a:srgbClr val="000000"/>
                </a:solidFill>
                <a:latin typeface="Kruti Dev 010" pitchFamily="2" charset="0"/>
              </a:rPr>
              <a:t>dke</a:t>
            </a:r>
            <a:r>
              <a:rPr lang="en-US" b="1" dirty="0">
                <a:solidFill>
                  <a:srgbClr val="000000"/>
                </a:solidFill>
                <a:latin typeface="Kruti Dev 010" pitchFamily="2" charset="0"/>
              </a:rPr>
              <a:t> </a:t>
            </a:r>
            <a:r>
              <a:rPr lang="en-US" b="1" dirty="0" err="1">
                <a:solidFill>
                  <a:srgbClr val="000000"/>
                </a:solidFill>
                <a:latin typeface="Kruti Dev 010" pitchFamily="2" charset="0"/>
              </a:rPr>
              <a:t>djsaxs</a:t>
            </a:r>
            <a:r>
              <a:rPr lang="en-US" b="1" dirty="0">
                <a:solidFill>
                  <a:srgbClr val="000000"/>
                </a:solidFill>
                <a:latin typeface="Kruti Dev 010" pitchFamily="2" charset="0"/>
              </a:rPr>
              <a:t>%</a:t>
            </a:r>
            <a:endParaRPr lang="en-US" b="1" dirty="0">
              <a:solidFill>
                <a:schemeClr val="tx1"/>
              </a:solidFill>
              <a:latin typeface="Kruti Dev 010" pitchFamily="2" charset="0"/>
            </a:endParaRPr>
          </a:p>
          <a:p>
            <a:pPr lvl="1" indent="-457200">
              <a:spcBef>
                <a:spcPts val="500"/>
              </a:spcBef>
              <a:spcAft>
                <a:spcPts val="0"/>
              </a:spcAft>
              <a:buFont typeface="Arial" panose="020B0604020202020204" pitchFamily="34" charset="0"/>
              <a:buChar char="•"/>
              <a:defRPr/>
            </a:pPr>
            <a:r>
              <a:rPr lang="en-US" b="1" dirty="0">
                <a:solidFill>
                  <a:schemeClr val="tx1"/>
                </a:solidFill>
                <a:latin typeface="Kruti Dev 010" pitchFamily="2" charset="0"/>
              </a:rPr>
              <a:t> </a:t>
            </a:r>
            <a:r>
              <a:rPr lang="en-US" b="1" dirty="0" err="1">
                <a:solidFill>
                  <a:schemeClr val="tx1"/>
                </a:solidFill>
                <a:latin typeface="Kruti Dev 010" pitchFamily="2" charset="0"/>
              </a:rPr>
              <a:t>bl</a:t>
            </a:r>
            <a:r>
              <a:rPr lang="en-US" b="1" dirty="0">
                <a:solidFill>
                  <a:schemeClr val="tx1"/>
                </a:solidFill>
                <a:latin typeface="Kruti Dev 010" pitchFamily="2" charset="0"/>
              </a:rPr>
              <a:t> </a:t>
            </a:r>
            <a:r>
              <a:rPr lang="en-US" b="1" dirty="0" err="1">
                <a:solidFill>
                  <a:schemeClr val="tx1"/>
                </a:solidFill>
                <a:latin typeface="Kruti Dev 010" pitchFamily="2" charset="0"/>
              </a:rPr>
              <a:t>O;kikj</a:t>
            </a:r>
            <a:r>
              <a:rPr lang="en-US" b="1" dirty="0">
                <a:solidFill>
                  <a:schemeClr val="tx1"/>
                </a:solidFill>
                <a:latin typeface="Kruti Dev 010" pitchFamily="2" charset="0"/>
              </a:rPr>
              <a:t> ds </a:t>
            </a:r>
            <a:r>
              <a:rPr lang="en-US" b="1" dirty="0" err="1">
                <a:solidFill>
                  <a:schemeClr val="tx1"/>
                </a:solidFill>
                <a:latin typeface="Kruti Dev 010" pitchFamily="2" charset="0"/>
              </a:rPr>
              <a:t>fy</a:t>
            </a:r>
            <a:r>
              <a:rPr lang="en-US" b="1" dirty="0">
                <a:solidFill>
                  <a:schemeClr val="tx1"/>
                </a:solidFill>
                <a:latin typeface="Kruti Dev 010" pitchFamily="2" charset="0"/>
              </a:rPr>
              <a:t>, </a:t>
            </a:r>
            <a:r>
              <a:rPr lang="en-US" b="1" dirty="0" err="1">
                <a:solidFill>
                  <a:schemeClr val="tx1"/>
                </a:solidFill>
                <a:latin typeface="Kruti Dev 010" pitchFamily="2" charset="0"/>
              </a:rPr>
              <a:t>lHkh</a:t>
            </a:r>
            <a:r>
              <a:rPr lang="en-US" b="1" dirty="0">
                <a:solidFill>
                  <a:schemeClr val="tx1"/>
                </a:solidFill>
                <a:latin typeface="Kruti Dev 010" pitchFamily="2" charset="0"/>
              </a:rPr>
              <a:t> </a:t>
            </a:r>
            <a:r>
              <a:rPr lang="en-US" b="1" dirty="0" err="1">
                <a:solidFill>
                  <a:schemeClr val="tx1"/>
                </a:solidFill>
                <a:latin typeface="Kruti Dev 010" pitchFamily="2" charset="0"/>
              </a:rPr>
              <a:t>vyx&amp;vyx</a:t>
            </a:r>
            <a:r>
              <a:rPr lang="en-US" b="1" dirty="0">
                <a:solidFill>
                  <a:schemeClr val="tx1"/>
                </a:solidFill>
                <a:latin typeface="Kruti Dev 010" pitchFamily="2" charset="0"/>
              </a:rPr>
              <a:t> </a:t>
            </a:r>
            <a:r>
              <a:rPr lang="en-US" b="1" dirty="0" err="1">
                <a:solidFill>
                  <a:schemeClr val="tx1"/>
                </a:solidFill>
                <a:latin typeface="Kruti Dev 010" pitchFamily="2" charset="0"/>
              </a:rPr>
              <a:t>ykxr</a:t>
            </a:r>
            <a:r>
              <a:rPr lang="en-US" b="1" dirty="0">
                <a:solidFill>
                  <a:schemeClr val="tx1"/>
                </a:solidFill>
                <a:latin typeface="Kruti Dev 010" pitchFamily="2" charset="0"/>
              </a:rPr>
              <a:t> </a:t>
            </a:r>
            <a:r>
              <a:rPr lang="en-US" b="1" dirty="0" err="1">
                <a:solidFill>
                  <a:schemeClr val="tx1"/>
                </a:solidFill>
                <a:latin typeface="Kruti Dev 010" pitchFamily="2" charset="0"/>
              </a:rPr>
              <a:t>oLrqvksa</a:t>
            </a:r>
            <a:r>
              <a:rPr lang="en-US" b="1" dirty="0">
                <a:solidFill>
                  <a:schemeClr val="tx1"/>
                </a:solidFill>
                <a:latin typeface="Kruti Dev 010" pitchFamily="2" charset="0"/>
              </a:rPr>
              <a:t> dh </a:t>
            </a:r>
            <a:r>
              <a:rPr lang="en-US" b="1" dirty="0" err="1">
                <a:solidFill>
                  <a:schemeClr val="tx1"/>
                </a:solidFill>
                <a:latin typeface="Kruti Dev 010" pitchFamily="2" charset="0"/>
              </a:rPr>
              <a:t>lwph</a:t>
            </a:r>
            <a:r>
              <a:rPr lang="en-US" b="1" dirty="0">
                <a:solidFill>
                  <a:schemeClr val="tx1"/>
                </a:solidFill>
                <a:latin typeface="Kruti Dev 010" pitchFamily="2" charset="0"/>
              </a:rPr>
              <a:t> </a:t>
            </a:r>
            <a:r>
              <a:rPr lang="en-US" b="1" dirty="0" err="1">
                <a:solidFill>
                  <a:schemeClr val="tx1"/>
                </a:solidFill>
                <a:latin typeface="Kruti Dev 010" pitchFamily="2" charset="0"/>
              </a:rPr>
              <a:t>cukuk</a:t>
            </a:r>
            <a:endParaRPr lang="en-US" b="1" dirty="0">
              <a:solidFill>
                <a:schemeClr val="tx1"/>
              </a:solidFill>
              <a:latin typeface="Kruti Dev 010" pitchFamily="2" charset="0"/>
            </a:endParaRPr>
          </a:p>
          <a:p>
            <a:pPr lvl="1" indent="-457200">
              <a:spcBef>
                <a:spcPts val="500"/>
              </a:spcBef>
              <a:spcAft>
                <a:spcPts val="0"/>
              </a:spcAft>
              <a:buFont typeface="Arial" panose="020B0604020202020204" pitchFamily="34" charset="0"/>
              <a:buChar char="•"/>
              <a:defRPr/>
            </a:pPr>
            <a:r>
              <a:rPr lang="en-US" b="1" dirty="0">
                <a:solidFill>
                  <a:schemeClr val="tx1"/>
                </a:solidFill>
                <a:latin typeface="Kruti Dev 010" pitchFamily="2" charset="0"/>
              </a:rPr>
              <a:t> </a:t>
            </a:r>
            <a:r>
              <a:rPr lang="en-US" b="1" dirty="0" err="1">
                <a:solidFill>
                  <a:schemeClr val="tx1"/>
                </a:solidFill>
                <a:latin typeface="Kruti Dev 010" pitchFamily="2" charset="0"/>
              </a:rPr>
              <a:t>bl</a:t>
            </a:r>
            <a:r>
              <a:rPr lang="en-US" b="1" dirty="0">
                <a:solidFill>
                  <a:schemeClr val="tx1"/>
                </a:solidFill>
                <a:latin typeface="Kruti Dev 010" pitchFamily="2" charset="0"/>
              </a:rPr>
              <a:t> </a:t>
            </a:r>
            <a:r>
              <a:rPr lang="en-US" b="1" dirty="0" err="1">
                <a:solidFill>
                  <a:schemeClr val="tx1"/>
                </a:solidFill>
                <a:latin typeface="Kruti Dev 010" pitchFamily="2" charset="0"/>
              </a:rPr>
              <a:t>O;kikj</a:t>
            </a:r>
            <a:r>
              <a:rPr lang="en-US" b="1" dirty="0">
                <a:solidFill>
                  <a:schemeClr val="tx1"/>
                </a:solidFill>
                <a:latin typeface="Kruti Dev 010" pitchFamily="2" charset="0"/>
              </a:rPr>
              <a:t> ds </a:t>
            </a:r>
            <a:r>
              <a:rPr lang="en-US" b="1" dirty="0" err="1">
                <a:solidFill>
                  <a:schemeClr val="tx1"/>
                </a:solidFill>
                <a:latin typeface="Kruti Dev 010" pitchFamily="2" charset="0"/>
              </a:rPr>
              <a:t>fjosU;q</a:t>
            </a:r>
            <a:r>
              <a:rPr lang="en-US" b="1" dirty="0">
                <a:solidFill>
                  <a:schemeClr val="tx1"/>
                </a:solidFill>
                <a:latin typeface="Kruti Dev 010" pitchFamily="2" charset="0"/>
              </a:rPr>
              <a:t> ds </a:t>
            </a:r>
            <a:r>
              <a:rPr lang="en-US" b="1" dirty="0" err="1">
                <a:solidFill>
                  <a:schemeClr val="tx1"/>
                </a:solidFill>
                <a:latin typeface="Kruti Dev 010" pitchFamily="2" charset="0"/>
              </a:rPr>
              <a:t>lHkh</a:t>
            </a:r>
            <a:r>
              <a:rPr lang="en-US" b="1" dirty="0">
                <a:solidFill>
                  <a:schemeClr val="tx1"/>
                </a:solidFill>
                <a:latin typeface="Kruti Dev 010" pitchFamily="2" charset="0"/>
              </a:rPr>
              <a:t> </a:t>
            </a:r>
            <a:r>
              <a:rPr lang="en-US" b="1" dirty="0" err="1">
                <a:solidFill>
                  <a:schemeClr val="tx1"/>
                </a:solidFill>
                <a:latin typeface="Kruti Dev 010" pitchFamily="2" charset="0"/>
              </a:rPr>
              <a:t>lzksrksa</a:t>
            </a:r>
            <a:r>
              <a:rPr lang="en-US" b="1" dirty="0">
                <a:solidFill>
                  <a:schemeClr val="tx1"/>
                </a:solidFill>
                <a:latin typeface="Kruti Dev 010" pitchFamily="2" charset="0"/>
              </a:rPr>
              <a:t> dh </a:t>
            </a:r>
            <a:r>
              <a:rPr lang="en-US" b="1" dirty="0" err="1">
                <a:solidFill>
                  <a:schemeClr val="tx1"/>
                </a:solidFill>
                <a:latin typeface="Kruti Dev 010" pitchFamily="2" charset="0"/>
              </a:rPr>
              <a:t>lwph</a:t>
            </a:r>
            <a:r>
              <a:rPr lang="en-US" b="1" dirty="0">
                <a:solidFill>
                  <a:schemeClr val="tx1"/>
                </a:solidFill>
                <a:latin typeface="Kruti Dev 010" pitchFamily="2" charset="0"/>
              </a:rPr>
              <a:t> </a:t>
            </a:r>
            <a:r>
              <a:rPr lang="en-US" b="1" dirty="0" err="1">
                <a:solidFill>
                  <a:schemeClr val="tx1"/>
                </a:solidFill>
                <a:latin typeface="Kruti Dev 010" pitchFamily="2" charset="0"/>
              </a:rPr>
              <a:t>cukuk</a:t>
            </a:r>
            <a:endParaRPr lang="en-US" b="1" dirty="0">
              <a:solidFill>
                <a:schemeClr val="tx1"/>
              </a:solidFill>
              <a:latin typeface="Kruti Dev 010" pitchFamily="2" charset="0"/>
            </a:endParaRPr>
          </a:p>
        </p:txBody>
      </p:sp>
    </p:spTree>
    <p:extLst>
      <p:ext uri="{BB962C8B-B14F-4D97-AF65-F5344CB8AC3E}">
        <p14:creationId xmlns:p14="http://schemas.microsoft.com/office/powerpoint/2010/main" val="155230602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242696">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242696">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242696">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242696">
                                            <p:txEl>
                                              <p:pRg st="3" end="3"/>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242696">
                                            <p:txEl>
                                              <p:pRg st="4" end="4"/>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242696">
                                            <p:txEl>
                                              <p:pRg st="5" end="5"/>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7"/>
                                        </p:tgtEl>
                                        <p:attrNameLst>
                                          <p:attrName>style.visibility</p:attrName>
                                        </p:attrNameLst>
                                      </p:cBhvr>
                                      <p:to>
                                        <p:strVal val="visible"/>
                                      </p:to>
                                    </p:set>
                                  </p:childTnLst>
                                </p:cTn>
                              </p:par>
                              <p:par>
                                <p:cTn id="43" presetID="1" presetClass="entr" presetSubtype="0" fill="hold" grpId="0" nodeType="withEffect">
                                  <p:stCondLst>
                                    <p:cond delay="0"/>
                                  </p:stCondLst>
                                  <p:childTnLst>
                                    <p:set>
                                      <p:cBhvr>
                                        <p:cTn id="44"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Lst>
  </p:timing>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28600" y="1214438"/>
            <a:ext cx="4132263" cy="51435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Calibri"/>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endParaRPr>
          </a:p>
        </p:txBody>
      </p:sp>
      <p:sp>
        <p:nvSpPr>
          <p:cNvPr id="12295" name="Text Box 2"/>
          <p:cNvSpPr txBox="1">
            <a:spLocks noChangeArrowheads="1"/>
          </p:cNvSpPr>
          <p:nvPr/>
        </p:nvSpPr>
        <p:spPr bwMode="auto">
          <a:xfrm>
            <a:off x="252413" y="1143000"/>
            <a:ext cx="4108450" cy="5214938"/>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a:solidFill>
                  <a:srgbClr val="000000"/>
                </a:solidFill>
              </a:rPr>
              <a:t>A business should create a budgeted Cash Flow Statement at the start of the year. This helps business to run its operations smoothly throughout the year</a:t>
            </a:r>
          </a:p>
          <a:p>
            <a:pPr marL="647700" lvl="1" indent="-250825">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a:solidFill>
                  <a:srgbClr val="000000"/>
                </a:solidFill>
              </a:rPr>
              <a:t>The business should plan what it plans to buy and what it plans to sell and put these in the budgeted Cash Flow statement</a:t>
            </a:r>
          </a:p>
          <a:p>
            <a:pPr marL="647700" lvl="1" indent="-250825">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a:solidFill>
                  <a:srgbClr val="000000"/>
                </a:solidFill>
              </a:rPr>
              <a:t>It should also plan the purchase of machinery, repayment of loans etc. and include these in the budgeted cash flow</a:t>
            </a:r>
          </a:p>
        </p:txBody>
      </p:sp>
      <p:sp>
        <p:nvSpPr>
          <p:cNvPr id="5"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170949AE-DFB4-43D8-B41C-9D367EC6DEB6}" type="slidenum">
              <a:rPr lang="en-US" sz="1600" b="1" smtClean="0">
                <a:solidFill>
                  <a:prstClr val="black"/>
                </a:solidFill>
              </a:rPr>
              <a:pPr algn="ctr">
                <a:defRPr/>
              </a:pPr>
              <a:t>80</a:t>
            </a:fld>
            <a:endParaRPr lang="en-US" sz="1600" b="1" dirty="0">
              <a:solidFill>
                <a:prstClr val="black"/>
              </a:solidFill>
            </a:endParaRPr>
          </a:p>
        </p:txBody>
      </p:sp>
      <p:sp>
        <p:nvSpPr>
          <p:cNvPr id="57348" name="Text Box 1"/>
          <p:cNvSpPr txBox="1">
            <a:spLocks noChangeArrowheads="1"/>
          </p:cNvSpPr>
          <p:nvPr/>
        </p:nvSpPr>
        <p:spPr bwMode="auto">
          <a:xfrm>
            <a:off x="252413"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a:solidFill>
                  <a:srgbClr val="000000"/>
                </a:solidFill>
              </a:rPr>
              <a:t>Budgeted cash flow statement</a:t>
            </a:r>
          </a:p>
        </p:txBody>
      </p:sp>
      <p:sp>
        <p:nvSpPr>
          <p:cNvPr id="7" name="Text Box 2"/>
          <p:cNvSpPr txBox="1">
            <a:spLocks noChangeArrowheads="1"/>
          </p:cNvSpPr>
          <p:nvPr/>
        </p:nvSpPr>
        <p:spPr bwMode="auto">
          <a:xfrm>
            <a:off x="4730750" y="1143000"/>
            <a:ext cx="4108450" cy="5214938"/>
          </a:xfrm>
          <a:prstGeom prst="rect">
            <a:avLst/>
          </a:prstGeom>
          <a:noFill/>
          <a:ln w="9525">
            <a:solidFill>
              <a:srgbClr val="000000"/>
            </a:solidFill>
            <a:round/>
            <a:headEnd/>
            <a:tailEnd/>
          </a:ln>
          <a:extLst/>
        </p:spPr>
        <p:txBody>
          <a:bodyPr lIns="82945" tIns="41473" rIns="82945" bIns="41473"/>
          <a:lstStyle>
            <a:defPPr>
              <a:defRPr lang="en-US"/>
            </a:defPPr>
            <a:lvl1pPr marL="200025" indent="-200025" eaLnBrk="1" hangingPunct="1">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sz="2000">
                <a:solidFill>
                  <a:srgbClr val="000000"/>
                </a:solidFill>
                <a:latin typeface="Arial" charset="0"/>
                <a:cs typeface="Arial" charset="0"/>
              </a:defRPr>
            </a:lvl1pPr>
            <a:lvl2pPr marL="914400" lvl="1" indent="-457200" eaLnBrk="1" hangingPunct="1">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rgbClr val="000000"/>
                </a:solidFill>
                <a:latin typeface="Arial" charset="0"/>
                <a:cs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latin typeface="Arial" charset="0"/>
                <a:cs typeface="+mn-cs"/>
              </a:defRPr>
            </a:lvl9pPr>
          </a:lstStyle>
          <a:p>
            <a:pPr>
              <a:lnSpc>
                <a:spcPct val="120000"/>
              </a:lnSpc>
              <a:defRPr/>
            </a:pPr>
            <a:r>
              <a:rPr lang="en-GB" sz="2400" dirty="0">
                <a:latin typeface="Kruti Dev 010" pitchFamily="2" charset="0"/>
              </a:rPr>
              <a:t>,d </a:t>
            </a:r>
            <a:r>
              <a:rPr lang="en-GB" sz="2400" dirty="0" err="1">
                <a:latin typeface="Kruti Dev 010" pitchFamily="2" charset="0"/>
              </a:rPr>
              <a:t>O;kikj</a:t>
            </a:r>
            <a:r>
              <a:rPr lang="en-GB" sz="2400" dirty="0">
                <a:latin typeface="Kruti Dev 010" pitchFamily="2" charset="0"/>
              </a:rPr>
              <a:t> </a:t>
            </a:r>
            <a:r>
              <a:rPr lang="en-GB" sz="2400" dirty="0" err="1">
                <a:latin typeface="Kruti Dev 010" pitchFamily="2" charset="0"/>
              </a:rPr>
              <a:t>o"kZ</a:t>
            </a:r>
            <a:r>
              <a:rPr lang="en-GB" sz="2400" dirty="0">
                <a:latin typeface="Kruti Dev 010" pitchFamily="2" charset="0"/>
              </a:rPr>
              <a:t> ds </a:t>
            </a:r>
            <a:r>
              <a:rPr lang="en-GB" sz="2400" dirty="0" err="1">
                <a:latin typeface="Kruti Dev 010" pitchFamily="2" charset="0"/>
              </a:rPr>
              <a:t>vkjaHk</a:t>
            </a:r>
            <a:r>
              <a:rPr lang="en-GB" sz="2400" dirty="0">
                <a:latin typeface="Kruti Dev 010" pitchFamily="2" charset="0"/>
              </a:rPr>
              <a:t> </a:t>
            </a:r>
            <a:r>
              <a:rPr lang="en-GB" sz="2400" dirty="0" err="1">
                <a:latin typeface="Kruti Dev 010" pitchFamily="2" charset="0"/>
              </a:rPr>
              <a:t>esa</a:t>
            </a:r>
            <a:r>
              <a:rPr lang="en-GB" sz="2400" dirty="0">
                <a:latin typeface="Kruti Dev 010" pitchFamily="2" charset="0"/>
              </a:rPr>
              <a:t> </a:t>
            </a:r>
            <a:r>
              <a:rPr lang="en-GB" sz="2400" dirty="0" err="1">
                <a:latin typeface="Kruti Dev 010" pitchFamily="2" charset="0"/>
              </a:rPr>
              <a:t>ctV</a:t>
            </a:r>
            <a:r>
              <a:rPr lang="en-GB" sz="2400" dirty="0">
                <a:latin typeface="Kruti Dev 010" pitchFamily="2" charset="0"/>
              </a:rPr>
              <a:t> </a:t>
            </a:r>
            <a:r>
              <a:rPr lang="en-GB" sz="2400" dirty="0" err="1">
                <a:latin typeface="Kruti Dev 010" pitchFamily="2" charset="0"/>
              </a:rPr>
              <a:t>fu</a:t>
            </a:r>
            <a:r>
              <a:rPr lang="en-GB" sz="2400" dirty="0">
                <a:latin typeface="Kruti Dev 010" pitchFamily="2" charset="0"/>
              </a:rPr>
              <a:t>/</a:t>
            </a:r>
            <a:r>
              <a:rPr lang="en-GB" sz="2400" dirty="0" err="1">
                <a:latin typeface="Kruti Dev 010" pitchFamily="2" charset="0"/>
              </a:rPr>
              <a:t>kkZfjr</a:t>
            </a:r>
            <a:r>
              <a:rPr lang="en-GB" sz="2400" dirty="0">
                <a:latin typeface="Kruti Dev 010" pitchFamily="2" charset="0"/>
              </a:rPr>
              <a:t> </a:t>
            </a:r>
            <a:r>
              <a:rPr lang="en-GB" sz="2400" dirty="0" err="1">
                <a:latin typeface="Kruti Dev 010" pitchFamily="2" charset="0"/>
              </a:rPr>
              <a:t>udn</a:t>
            </a:r>
            <a:r>
              <a:rPr lang="en-GB" sz="2400" dirty="0">
                <a:latin typeface="Kruti Dev 010" pitchFamily="2" charset="0"/>
              </a:rPr>
              <a:t> </a:t>
            </a:r>
            <a:r>
              <a:rPr lang="en-GB" sz="2400" dirty="0" err="1">
                <a:latin typeface="Kruti Dev 010" pitchFamily="2" charset="0"/>
              </a:rPr>
              <a:t>izokg</a:t>
            </a:r>
            <a:r>
              <a:rPr lang="en-GB" sz="2400" dirty="0">
                <a:latin typeface="Kruti Dev 010" pitchFamily="2" charset="0"/>
              </a:rPr>
              <a:t> </a:t>
            </a:r>
            <a:r>
              <a:rPr lang="en-GB" sz="2400" dirty="0" err="1">
                <a:latin typeface="Kruti Dev 010" pitchFamily="2" charset="0"/>
              </a:rPr>
              <a:t>C;kSjs</a:t>
            </a:r>
            <a:r>
              <a:rPr lang="en-GB" sz="2400" dirty="0">
                <a:latin typeface="Kruti Dev 010" pitchFamily="2" charset="0"/>
              </a:rPr>
              <a:t> </a:t>
            </a:r>
            <a:r>
              <a:rPr lang="en-GB" sz="2400" dirty="0" err="1">
                <a:latin typeface="Kruti Dev 010" pitchFamily="2" charset="0"/>
              </a:rPr>
              <a:t>dk</a:t>
            </a:r>
            <a:r>
              <a:rPr lang="en-GB" sz="2400" dirty="0">
                <a:latin typeface="Kruti Dev 010" pitchFamily="2" charset="0"/>
              </a:rPr>
              <a:t> </a:t>
            </a:r>
            <a:r>
              <a:rPr lang="en-GB" sz="2400" dirty="0" err="1">
                <a:latin typeface="Kruti Dev 010" pitchFamily="2" charset="0"/>
              </a:rPr>
              <a:t>fuekZ.k</a:t>
            </a:r>
            <a:r>
              <a:rPr lang="en-GB" sz="2400" dirty="0">
                <a:latin typeface="Kruti Dev 010" pitchFamily="2" charset="0"/>
              </a:rPr>
              <a:t> </a:t>
            </a:r>
            <a:r>
              <a:rPr lang="en-GB" sz="2400" dirty="0" err="1">
                <a:latin typeface="Kruti Dev 010" pitchFamily="2" charset="0"/>
              </a:rPr>
              <a:t>dj</a:t>
            </a:r>
            <a:r>
              <a:rPr lang="en-GB" sz="2400" dirty="0">
                <a:latin typeface="Kruti Dev 010" pitchFamily="2" charset="0"/>
              </a:rPr>
              <a:t> </a:t>
            </a:r>
            <a:r>
              <a:rPr lang="en-GB" sz="2400" dirty="0" err="1">
                <a:latin typeface="Kruti Dev 010" pitchFamily="2" charset="0"/>
              </a:rPr>
              <a:t>ldrk</a:t>
            </a:r>
            <a:r>
              <a:rPr lang="en-GB" sz="2400" dirty="0">
                <a:latin typeface="Kruti Dev 010" pitchFamily="2" charset="0"/>
              </a:rPr>
              <a:t> </a:t>
            </a:r>
            <a:r>
              <a:rPr lang="en-GB" sz="2400" dirty="0" err="1">
                <a:latin typeface="Kruti Dev 010" pitchFamily="2" charset="0"/>
              </a:rPr>
              <a:t>gSA</a:t>
            </a:r>
            <a:r>
              <a:rPr lang="en-GB" sz="2400" dirty="0">
                <a:latin typeface="Kruti Dev 010" pitchFamily="2" charset="0"/>
              </a:rPr>
              <a:t> ;g </a:t>
            </a:r>
            <a:r>
              <a:rPr lang="en-GB" sz="2400" dirty="0" err="1">
                <a:latin typeface="Kruti Dev 010" pitchFamily="2" charset="0"/>
              </a:rPr>
              <a:t>iwjs</a:t>
            </a:r>
            <a:r>
              <a:rPr lang="en-GB" sz="2400" dirty="0">
                <a:latin typeface="Kruti Dev 010" pitchFamily="2" charset="0"/>
              </a:rPr>
              <a:t> </a:t>
            </a:r>
            <a:r>
              <a:rPr lang="en-GB" sz="2400" dirty="0" err="1">
                <a:latin typeface="Kruti Dev 010" pitchFamily="2" charset="0"/>
              </a:rPr>
              <a:t>o"kZ</a:t>
            </a:r>
            <a:r>
              <a:rPr lang="en-GB" sz="2400" dirty="0">
                <a:latin typeface="Kruti Dev 010" pitchFamily="2" charset="0"/>
              </a:rPr>
              <a:t> </a:t>
            </a:r>
            <a:r>
              <a:rPr lang="en-GB" sz="2400" dirty="0" err="1">
                <a:latin typeface="Kruti Dev 010" pitchFamily="2" charset="0"/>
              </a:rPr>
              <a:t>O;kikj</a:t>
            </a:r>
            <a:r>
              <a:rPr lang="en-GB" sz="2400" dirty="0">
                <a:latin typeface="Kruti Dev 010" pitchFamily="2" charset="0"/>
              </a:rPr>
              <a:t> dh  </a:t>
            </a:r>
            <a:r>
              <a:rPr lang="en-GB" sz="2400" dirty="0" err="1">
                <a:latin typeface="Kruti Dev 010" pitchFamily="2" charset="0"/>
              </a:rPr>
              <a:t>mlds</a:t>
            </a:r>
            <a:r>
              <a:rPr lang="en-GB" sz="2400" dirty="0">
                <a:latin typeface="Kruti Dev 010" pitchFamily="2" charset="0"/>
              </a:rPr>
              <a:t> </a:t>
            </a:r>
            <a:r>
              <a:rPr lang="en-GB" sz="2400" dirty="0" err="1">
                <a:latin typeface="Kruti Dev 010" pitchFamily="2" charset="0"/>
              </a:rPr>
              <a:t>ifjpkyuksa</a:t>
            </a:r>
            <a:r>
              <a:rPr lang="en-GB" sz="2400" dirty="0">
                <a:latin typeface="Kruti Dev 010" pitchFamily="2" charset="0"/>
              </a:rPr>
              <a:t> ds </a:t>
            </a:r>
            <a:r>
              <a:rPr lang="en-GB" sz="2400" dirty="0" err="1">
                <a:latin typeface="Kruti Dev 010" pitchFamily="2" charset="0"/>
              </a:rPr>
              <a:t>lqxe</a:t>
            </a:r>
            <a:r>
              <a:rPr lang="en-GB" sz="2400" dirty="0">
                <a:latin typeface="Kruti Dev 010" pitchFamily="2" charset="0"/>
              </a:rPr>
              <a:t> </a:t>
            </a:r>
            <a:r>
              <a:rPr lang="en-GB" sz="2400" dirty="0" err="1">
                <a:latin typeface="Kruti Dev 010" pitchFamily="2" charset="0"/>
              </a:rPr>
              <a:t>lapkyu</a:t>
            </a:r>
            <a:r>
              <a:rPr lang="en-GB" sz="2400" dirty="0">
                <a:latin typeface="Kruti Dev 010" pitchFamily="2" charset="0"/>
              </a:rPr>
              <a:t> </a:t>
            </a:r>
            <a:r>
              <a:rPr lang="en-GB" sz="2400" dirty="0" err="1">
                <a:latin typeface="Kruti Dev 010" pitchFamily="2" charset="0"/>
              </a:rPr>
              <a:t>esa</a:t>
            </a:r>
            <a:r>
              <a:rPr lang="en-GB" sz="2400" dirty="0">
                <a:latin typeface="Kruti Dev 010" pitchFamily="2" charset="0"/>
              </a:rPr>
              <a:t> </a:t>
            </a:r>
            <a:r>
              <a:rPr lang="en-GB" sz="2400" dirty="0" err="1">
                <a:latin typeface="Kruti Dev 010" pitchFamily="2" charset="0"/>
              </a:rPr>
              <a:t>lgk;rk</a:t>
            </a:r>
            <a:r>
              <a:rPr lang="en-GB" sz="2400" dirty="0">
                <a:latin typeface="Kruti Dev 010" pitchFamily="2" charset="0"/>
              </a:rPr>
              <a:t> </a:t>
            </a:r>
            <a:r>
              <a:rPr lang="en-GB" sz="2400" dirty="0" err="1">
                <a:latin typeface="Kruti Dev 010" pitchFamily="2" charset="0"/>
              </a:rPr>
              <a:t>djrk</a:t>
            </a:r>
            <a:r>
              <a:rPr lang="en-GB" sz="2400" dirty="0">
                <a:latin typeface="Kruti Dev 010" pitchFamily="2" charset="0"/>
              </a:rPr>
              <a:t> </a:t>
            </a:r>
            <a:r>
              <a:rPr lang="en-GB" sz="2400" dirty="0" err="1">
                <a:latin typeface="Kruti Dev 010" pitchFamily="2" charset="0"/>
              </a:rPr>
              <a:t>gSA</a:t>
            </a:r>
            <a:r>
              <a:rPr lang="en-GB" sz="2400" dirty="0">
                <a:latin typeface="Kruti Dev 010" pitchFamily="2" charset="0"/>
              </a:rPr>
              <a:t> </a:t>
            </a:r>
          </a:p>
          <a:p>
            <a:pPr marL="576000" lvl="1" indent="-216000">
              <a:lnSpc>
                <a:spcPct val="120000"/>
              </a:lnSpc>
              <a:buFont typeface="Arial" charset="0"/>
              <a:buNone/>
              <a:defRPr/>
            </a:pPr>
            <a:r>
              <a:rPr lang="en-GB" sz="2000" dirty="0">
                <a:latin typeface="Kruti Dev 010" pitchFamily="2" charset="0"/>
              </a:rPr>
              <a:t>	1- </a:t>
            </a:r>
            <a:r>
              <a:rPr lang="en-GB" sz="2000" dirty="0" err="1">
                <a:latin typeface="Kruti Dev 010" pitchFamily="2" charset="0"/>
              </a:rPr>
              <a:t>O;kikj</a:t>
            </a:r>
            <a:r>
              <a:rPr lang="en-GB" sz="2000" dirty="0">
                <a:latin typeface="Kruti Dev 010" pitchFamily="2" charset="0"/>
              </a:rPr>
              <a:t> </a:t>
            </a:r>
            <a:r>
              <a:rPr lang="en-GB" sz="2000" dirty="0" err="1">
                <a:latin typeface="Kruti Dev 010" pitchFamily="2" charset="0"/>
              </a:rPr>
              <a:t>dks</a:t>
            </a:r>
            <a:r>
              <a:rPr lang="en-GB" sz="2000" dirty="0">
                <a:latin typeface="Kruti Dev 010" pitchFamily="2" charset="0"/>
              </a:rPr>
              <a:t> ;</a:t>
            </a:r>
            <a:r>
              <a:rPr lang="en-GB" sz="2000" dirty="0" err="1">
                <a:latin typeface="Kruti Dev 010" pitchFamily="2" charset="0"/>
              </a:rPr>
              <a:t>kstuk</a:t>
            </a:r>
            <a:r>
              <a:rPr lang="en-GB" sz="2000" dirty="0">
                <a:latin typeface="Kruti Dev 010" pitchFamily="2" charset="0"/>
              </a:rPr>
              <a:t> </a:t>
            </a:r>
            <a:r>
              <a:rPr lang="en-GB" sz="2000" dirty="0" err="1">
                <a:latin typeface="Kruti Dev 010" pitchFamily="2" charset="0"/>
              </a:rPr>
              <a:t>cukuh</a:t>
            </a:r>
            <a:r>
              <a:rPr lang="en-GB" sz="2000" dirty="0">
                <a:latin typeface="Kruti Dev 010" pitchFamily="2" charset="0"/>
              </a:rPr>
              <a:t> </a:t>
            </a:r>
            <a:r>
              <a:rPr lang="en-GB" sz="2000" dirty="0" err="1">
                <a:latin typeface="Kruti Dev 010" pitchFamily="2" charset="0"/>
              </a:rPr>
              <a:t>pkfg</a:t>
            </a:r>
            <a:r>
              <a:rPr lang="en-GB" sz="2000" dirty="0">
                <a:latin typeface="Kruti Dev 010" pitchFamily="2" charset="0"/>
              </a:rPr>
              <a:t>, </a:t>
            </a:r>
            <a:r>
              <a:rPr lang="en-GB" sz="2000" dirty="0" err="1">
                <a:latin typeface="Kruti Dev 010" pitchFamily="2" charset="0"/>
              </a:rPr>
              <a:t>fd</a:t>
            </a:r>
            <a:r>
              <a:rPr lang="en-GB" sz="2000" dirty="0">
                <a:latin typeface="Kruti Dev 010" pitchFamily="2" charset="0"/>
              </a:rPr>
              <a:t> </a:t>
            </a:r>
            <a:r>
              <a:rPr lang="en-GB" sz="2000" dirty="0" err="1">
                <a:latin typeface="Kruti Dev 010" pitchFamily="2" charset="0"/>
              </a:rPr>
              <a:t>og</a:t>
            </a:r>
            <a:r>
              <a:rPr lang="en-GB" sz="2000" dirty="0">
                <a:latin typeface="Kruti Dev 010" pitchFamily="2" charset="0"/>
              </a:rPr>
              <a:t> </a:t>
            </a:r>
            <a:r>
              <a:rPr lang="en-GB" sz="2000" dirty="0" err="1">
                <a:latin typeface="Kruti Dev 010" pitchFamily="2" charset="0"/>
              </a:rPr>
              <a:t>D;k</a:t>
            </a:r>
            <a:r>
              <a:rPr lang="en-GB" sz="2000" dirty="0">
                <a:latin typeface="Kruti Dev 010" pitchFamily="2" charset="0"/>
              </a:rPr>
              <a:t> [</a:t>
            </a:r>
            <a:r>
              <a:rPr lang="en-GB" sz="2000" dirty="0" err="1">
                <a:latin typeface="Kruti Dev 010" pitchFamily="2" charset="0"/>
              </a:rPr>
              <a:t>kjhnuk</a:t>
            </a:r>
            <a:r>
              <a:rPr lang="en-GB" sz="2000" dirty="0">
                <a:latin typeface="Kruti Dev 010" pitchFamily="2" charset="0"/>
              </a:rPr>
              <a:t> </a:t>
            </a:r>
            <a:r>
              <a:rPr lang="en-GB" sz="2000" dirty="0" err="1">
                <a:latin typeface="Kruti Dev 010" pitchFamily="2" charset="0"/>
              </a:rPr>
              <a:t>pkgrk</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 </a:t>
            </a:r>
            <a:r>
              <a:rPr lang="en-GB" sz="2000" dirty="0" err="1">
                <a:latin typeface="Kruti Dev 010" pitchFamily="2" charset="0"/>
              </a:rPr>
              <a:t>rFkk</a:t>
            </a:r>
            <a:r>
              <a:rPr lang="en-GB" sz="2000" dirty="0">
                <a:latin typeface="Kruti Dev 010" pitchFamily="2" charset="0"/>
              </a:rPr>
              <a:t> </a:t>
            </a:r>
            <a:r>
              <a:rPr lang="en-GB" sz="2000" dirty="0" err="1">
                <a:latin typeface="Kruti Dev 010" pitchFamily="2" charset="0"/>
              </a:rPr>
              <a:t>D;k</a:t>
            </a:r>
            <a:r>
              <a:rPr lang="en-GB" sz="2000" dirty="0">
                <a:latin typeface="Kruti Dev 010" pitchFamily="2" charset="0"/>
              </a:rPr>
              <a:t> </a:t>
            </a:r>
            <a:r>
              <a:rPr lang="en-GB" sz="2000" dirty="0" err="1">
                <a:latin typeface="Kruti Dev 010" pitchFamily="2" charset="0"/>
              </a:rPr>
              <a:t>cspuk</a:t>
            </a:r>
            <a:r>
              <a:rPr lang="en-GB" sz="2000" dirty="0">
                <a:latin typeface="Kruti Dev 010" pitchFamily="2" charset="0"/>
              </a:rPr>
              <a:t> </a:t>
            </a:r>
            <a:r>
              <a:rPr lang="en-GB" sz="2000" dirty="0" err="1">
                <a:latin typeface="Kruti Dev 010" pitchFamily="2" charset="0"/>
              </a:rPr>
              <a:t>pkgrk</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 </a:t>
            </a:r>
            <a:r>
              <a:rPr lang="en-GB" sz="2000" dirty="0" err="1">
                <a:latin typeface="Kruti Dev 010" pitchFamily="2" charset="0"/>
              </a:rPr>
              <a:t>rFkk</a:t>
            </a:r>
            <a:r>
              <a:rPr lang="en-GB" sz="2000" dirty="0">
                <a:latin typeface="Kruti Dev 010" pitchFamily="2" charset="0"/>
              </a:rPr>
              <a:t> </a:t>
            </a:r>
            <a:r>
              <a:rPr lang="en-GB" sz="2000" dirty="0" err="1">
                <a:latin typeface="Kruti Dev 010" pitchFamily="2" charset="0"/>
              </a:rPr>
              <a:t>bUgsa</a:t>
            </a:r>
            <a:r>
              <a:rPr lang="en-GB" sz="2000" dirty="0">
                <a:latin typeface="Kruti Dev 010" pitchFamily="2" charset="0"/>
              </a:rPr>
              <a:t> </a:t>
            </a:r>
            <a:r>
              <a:rPr lang="en-GB" sz="2000" dirty="0" err="1">
                <a:latin typeface="Kruti Dev 010" pitchFamily="2" charset="0"/>
              </a:rPr>
              <a:t>ctV</a:t>
            </a:r>
            <a:r>
              <a:rPr lang="en-GB" sz="2000" dirty="0">
                <a:latin typeface="Kruti Dev 010" pitchFamily="2" charset="0"/>
              </a:rPr>
              <a:t> </a:t>
            </a:r>
            <a:r>
              <a:rPr lang="en-GB" sz="2000" dirty="0" err="1">
                <a:latin typeface="Kruti Dev 010" pitchFamily="2" charset="0"/>
              </a:rPr>
              <a:t>fu</a:t>
            </a:r>
            <a:r>
              <a:rPr lang="en-GB" sz="2000" dirty="0">
                <a:latin typeface="Kruti Dev 010" pitchFamily="2" charset="0"/>
              </a:rPr>
              <a:t>/</a:t>
            </a:r>
            <a:r>
              <a:rPr lang="en-GB" sz="2000" dirty="0" err="1">
                <a:latin typeface="Kruti Dev 010" pitchFamily="2" charset="0"/>
              </a:rPr>
              <a:t>kkZfjr</a:t>
            </a:r>
            <a:r>
              <a:rPr lang="en-GB" sz="2000" dirty="0">
                <a:latin typeface="Kruti Dev 010" pitchFamily="2" charset="0"/>
              </a:rPr>
              <a:t> </a:t>
            </a:r>
            <a:r>
              <a:rPr lang="en-GB" sz="2000" dirty="0" err="1">
                <a:latin typeface="Kruti Dev 010" pitchFamily="2" charset="0"/>
              </a:rPr>
              <a:t>udn</a:t>
            </a:r>
            <a:r>
              <a:rPr lang="en-GB" sz="2000" dirty="0">
                <a:latin typeface="Kruti Dev 010" pitchFamily="2" charset="0"/>
              </a:rPr>
              <a:t> </a:t>
            </a:r>
            <a:r>
              <a:rPr lang="en-GB" sz="2000" dirty="0" err="1">
                <a:latin typeface="Kruti Dev 010" pitchFamily="2" charset="0"/>
              </a:rPr>
              <a:t>izokg</a:t>
            </a:r>
            <a:r>
              <a:rPr lang="en-GB" sz="2000" dirty="0">
                <a:latin typeface="Kruti Dev 010" pitchFamily="2" charset="0"/>
              </a:rPr>
              <a:t> </a:t>
            </a:r>
            <a:r>
              <a:rPr lang="en-GB" sz="2000" dirty="0" err="1">
                <a:latin typeface="Kruti Dev 010" pitchFamily="2" charset="0"/>
              </a:rPr>
              <a:t>C;kSjs</a:t>
            </a:r>
            <a:r>
              <a:rPr lang="en-GB" sz="2000" dirty="0">
                <a:latin typeface="Kruti Dev 010" pitchFamily="2" charset="0"/>
              </a:rPr>
              <a:t> </a:t>
            </a:r>
            <a:r>
              <a:rPr lang="en-GB" sz="2000" dirty="0" err="1">
                <a:latin typeface="Kruti Dev 010" pitchFamily="2" charset="0"/>
              </a:rPr>
              <a:t>esa</a:t>
            </a:r>
            <a:r>
              <a:rPr lang="en-GB" sz="2000" dirty="0">
                <a:latin typeface="Kruti Dev 010" pitchFamily="2" charset="0"/>
              </a:rPr>
              <a:t> j[</a:t>
            </a:r>
            <a:r>
              <a:rPr lang="en-GB" sz="2000" dirty="0" err="1">
                <a:latin typeface="Kruti Dev 010" pitchFamily="2" charset="0"/>
              </a:rPr>
              <a:t>kuk</a:t>
            </a:r>
            <a:r>
              <a:rPr lang="en-GB" sz="2000" dirty="0">
                <a:latin typeface="Kruti Dev 010" pitchFamily="2" charset="0"/>
              </a:rPr>
              <a:t> </a:t>
            </a:r>
            <a:r>
              <a:rPr lang="en-GB" sz="2000" dirty="0" err="1">
                <a:latin typeface="Kruti Dev 010" pitchFamily="2" charset="0"/>
              </a:rPr>
              <a:t>pkfg,A</a:t>
            </a:r>
            <a:r>
              <a:rPr lang="en-GB" sz="2000" dirty="0">
                <a:latin typeface="Kruti Dev 010" pitchFamily="2" charset="0"/>
              </a:rPr>
              <a:t> </a:t>
            </a:r>
          </a:p>
          <a:p>
            <a:pPr marL="576000" lvl="1" indent="-216000">
              <a:lnSpc>
                <a:spcPct val="120000"/>
              </a:lnSpc>
              <a:buNone/>
              <a:defRPr/>
            </a:pPr>
            <a:r>
              <a:rPr lang="en-GB" sz="2000" dirty="0">
                <a:latin typeface="Kruti Dev 010" pitchFamily="2" charset="0"/>
              </a:rPr>
              <a:t>2- </a:t>
            </a:r>
            <a:r>
              <a:rPr lang="en-GB" sz="2000" dirty="0" err="1">
                <a:latin typeface="Kruti Dev 010" pitchFamily="2" charset="0"/>
              </a:rPr>
              <a:t>bls</a:t>
            </a:r>
            <a:r>
              <a:rPr lang="en-GB" sz="2000" dirty="0">
                <a:latin typeface="Kruti Dev 010" pitchFamily="2" charset="0"/>
              </a:rPr>
              <a:t> </a:t>
            </a:r>
            <a:r>
              <a:rPr lang="hi-IN" sz="1600" dirty="0">
                <a:latin typeface="Kruti Dev 010" pitchFamily="2" charset="0"/>
              </a:rPr>
              <a:t>मशीन</a:t>
            </a:r>
            <a:r>
              <a:rPr lang="en-GB" sz="2000" dirty="0">
                <a:latin typeface="Kruti Dev 010" pitchFamily="2" charset="0"/>
              </a:rPr>
              <a:t> dh [</a:t>
            </a:r>
            <a:r>
              <a:rPr lang="en-GB" sz="2000" dirty="0" err="1">
                <a:latin typeface="Kruti Dev 010" pitchFamily="2" charset="0"/>
              </a:rPr>
              <a:t>kjhn</a:t>
            </a:r>
            <a:r>
              <a:rPr lang="en-GB" sz="2000" dirty="0">
                <a:latin typeface="Kruti Dev 010" pitchFamily="2" charset="0"/>
              </a:rPr>
              <a:t>] _.</a:t>
            </a:r>
            <a:r>
              <a:rPr lang="en-GB" sz="2000" dirty="0" err="1">
                <a:latin typeface="Kruti Dev 010" pitchFamily="2" charset="0"/>
              </a:rPr>
              <a:t>kksa</a:t>
            </a:r>
            <a:r>
              <a:rPr lang="en-GB" sz="2000" dirty="0">
                <a:latin typeface="Kruti Dev 010" pitchFamily="2" charset="0"/>
              </a:rPr>
              <a:t> ds </a:t>
            </a:r>
            <a:r>
              <a:rPr lang="en-GB" sz="2000" dirty="0" err="1">
                <a:latin typeface="Kruti Dev 010" pitchFamily="2" charset="0"/>
              </a:rPr>
              <a:t>iquZHkqxrku</a:t>
            </a:r>
            <a:r>
              <a:rPr lang="en-GB" sz="2000" dirty="0">
                <a:latin typeface="Kruti Dev 010" pitchFamily="2" charset="0"/>
              </a:rPr>
              <a:t> dh ;</a:t>
            </a:r>
            <a:r>
              <a:rPr lang="en-GB" sz="2000" dirty="0" err="1">
                <a:latin typeface="Kruti Dev 010" pitchFamily="2" charset="0"/>
              </a:rPr>
              <a:t>kstuk</a:t>
            </a:r>
            <a:r>
              <a:rPr lang="en-GB" sz="2000" dirty="0">
                <a:latin typeface="Kruti Dev 010" pitchFamily="2" charset="0"/>
              </a:rPr>
              <a:t> </a:t>
            </a:r>
            <a:r>
              <a:rPr lang="en-GB" sz="2000" dirty="0" err="1">
                <a:latin typeface="Kruti Dev 010" pitchFamily="2" charset="0"/>
              </a:rPr>
              <a:t>cukuh</a:t>
            </a:r>
            <a:r>
              <a:rPr lang="en-GB" sz="2000" dirty="0">
                <a:latin typeface="Kruti Dev 010" pitchFamily="2" charset="0"/>
              </a:rPr>
              <a:t> </a:t>
            </a:r>
            <a:r>
              <a:rPr lang="en-GB" sz="2000" dirty="0" err="1">
                <a:latin typeface="Kruti Dev 010" pitchFamily="2" charset="0"/>
              </a:rPr>
              <a:t>pkfg</a:t>
            </a:r>
            <a:r>
              <a:rPr lang="en-GB" sz="2000" dirty="0">
                <a:latin typeface="Kruti Dev 010" pitchFamily="2" charset="0"/>
              </a:rPr>
              <a:t>, </a:t>
            </a:r>
            <a:r>
              <a:rPr lang="en-GB" sz="2000" dirty="0" err="1">
                <a:latin typeface="Kruti Dev 010" pitchFamily="2" charset="0"/>
              </a:rPr>
              <a:t>rFkk</a:t>
            </a:r>
            <a:r>
              <a:rPr lang="en-GB" sz="2000" dirty="0">
                <a:latin typeface="Kruti Dev 010" pitchFamily="2" charset="0"/>
              </a:rPr>
              <a:t> </a:t>
            </a:r>
            <a:r>
              <a:rPr lang="en-GB" sz="2000" dirty="0" err="1">
                <a:latin typeface="Kruti Dev 010" pitchFamily="2" charset="0"/>
              </a:rPr>
              <a:t>bUgsa</a:t>
            </a:r>
            <a:r>
              <a:rPr lang="en-GB" sz="2000" dirty="0">
                <a:latin typeface="Kruti Dev 010" pitchFamily="2" charset="0"/>
              </a:rPr>
              <a:t> </a:t>
            </a:r>
            <a:r>
              <a:rPr lang="en-GB" sz="2000" dirty="0" err="1">
                <a:latin typeface="Kruti Dev 010" pitchFamily="2" charset="0"/>
              </a:rPr>
              <a:t>ctV</a:t>
            </a:r>
            <a:r>
              <a:rPr lang="en-GB" sz="2000" dirty="0">
                <a:latin typeface="Kruti Dev 010" pitchFamily="2" charset="0"/>
              </a:rPr>
              <a:t> fu/</a:t>
            </a:r>
            <a:r>
              <a:rPr lang="en-GB" sz="2000" dirty="0" err="1">
                <a:latin typeface="Kruti Dev 010" pitchFamily="2" charset="0"/>
              </a:rPr>
              <a:t>kkZfjr</a:t>
            </a:r>
            <a:r>
              <a:rPr lang="en-GB" sz="2000" dirty="0">
                <a:latin typeface="Kruti Dev 010" pitchFamily="2" charset="0"/>
              </a:rPr>
              <a:t> </a:t>
            </a:r>
            <a:r>
              <a:rPr lang="en-GB" sz="2000" dirty="0" err="1">
                <a:latin typeface="Kruti Dev 010" pitchFamily="2" charset="0"/>
              </a:rPr>
              <a:t>udn</a:t>
            </a:r>
            <a:r>
              <a:rPr lang="en-GB" sz="2000" dirty="0">
                <a:latin typeface="Kruti Dev 010" pitchFamily="2" charset="0"/>
              </a:rPr>
              <a:t> </a:t>
            </a:r>
            <a:r>
              <a:rPr lang="en-GB" sz="2000" dirty="0" err="1">
                <a:latin typeface="Kruti Dev 010" pitchFamily="2" charset="0"/>
              </a:rPr>
              <a:t>izokg</a:t>
            </a:r>
            <a:r>
              <a:rPr lang="en-GB" sz="2000" dirty="0">
                <a:latin typeface="Kruti Dev 010" pitchFamily="2" charset="0"/>
              </a:rPr>
              <a:t> </a:t>
            </a:r>
            <a:r>
              <a:rPr lang="en-GB" sz="2000" dirty="0" err="1">
                <a:latin typeface="Kruti Dev 010" pitchFamily="2" charset="0"/>
              </a:rPr>
              <a:t>C;kSjs</a:t>
            </a:r>
            <a:r>
              <a:rPr lang="en-GB" sz="2000" dirty="0">
                <a:latin typeface="Kruti Dev 010" pitchFamily="2" charset="0"/>
              </a:rPr>
              <a:t> </a:t>
            </a:r>
            <a:r>
              <a:rPr lang="en-GB" sz="2000" dirty="0" err="1">
                <a:latin typeface="Kruti Dev 010" pitchFamily="2" charset="0"/>
              </a:rPr>
              <a:t>esa</a:t>
            </a:r>
            <a:r>
              <a:rPr lang="en-GB" sz="2000" dirty="0">
                <a:latin typeface="Kruti Dev 010" pitchFamily="2" charset="0"/>
              </a:rPr>
              <a:t> </a:t>
            </a:r>
            <a:r>
              <a:rPr lang="en-GB" sz="2000" dirty="0" err="1">
                <a:latin typeface="Kruti Dev 010" pitchFamily="2" charset="0"/>
              </a:rPr>
              <a:t>lfEefyr</a:t>
            </a:r>
            <a:r>
              <a:rPr lang="en-GB" sz="2000" dirty="0">
                <a:latin typeface="Kruti Dev 010" pitchFamily="2" charset="0"/>
              </a:rPr>
              <a:t> </a:t>
            </a:r>
            <a:r>
              <a:rPr lang="en-GB" sz="2000" dirty="0" err="1">
                <a:latin typeface="Kruti Dev 010" pitchFamily="2" charset="0"/>
              </a:rPr>
              <a:t>fd;k</a:t>
            </a:r>
            <a:r>
              <a:rPr lang="en-GB" sz="2000" dirty="0">
                <a:latin typeface="Kruti Dev 010" pitchFamily="2" charset="0"/>
              </a:rPr>
              <a:t> </a:t>
            </a:r>
            <a:r>
              <a:rPr lang="en-GB" sz="2000" dirty="0" err="1">
                <a:latin typeface="Kruti Dev 010" pitchFamily="2" charset="0"/>
              </a:rPr>
              <a:t>tkuk</a:t>
            </a:r>
            <a:r>
              <a:rPr lang="en-GB" sz="2000" dirty="0">
                <a:latin typeface="Kruti Dev 010" pitchFamily="2" charset="0"/>
              </a:rPr>
              <a:t> </a:t>
            </a:r>
            <a:r>
              <a:rPr lang="en-GB" sz="2000" dirty="0" err="1">
                <a:latin typeface="Kruti Dev 010" pitchFamily="2" charset="0"/>
              </a:rPr>
              <a:t>pkfg,A</a:t>
            </a:r>
            <a:r>
              <a:rPr lang="en-GB" sz="2000" dirty="0">
                <a:latin typeface="Kruti Dev 010" pitchFamily="2" charset="0"/>
              </a:rPr>
              <a:t>  </a:t>
            </a:r>
          </a:p>
        </p:txBody>
      </p:sp>
      <p:sp>
        <p:nvSpPr>
          <p:cNvPr id="57350" name="Text Box 1"/>
          <p:cNvSpPr txBox="1">
            <a:spLocks noChangeArrowheads="1"/>
          </p:cNvSpPr>
          <p:nvPr/>
        </p:nvSpPr>
        <p:spPr bwMode="auto">
          <a:xfrm>
            <a:off x="473075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rPr>
              <a:t>ctV fu/kkZfjr udn izokg dk C;kSjk</a:t>
            </a:r>
          </a:p>
        </p:txBody>
      </p:sp>
    </p:spTree>
    <p:extLst>
      <p:ext uri="{BB962C8B-B14F-4D97-AF65-F5344CB8AC3E}">
        <p14:creationId xmlns:p14="http://schemas.microsoft.com/office/powerpoint/2010/main" val="21710470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229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2295">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2295">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Calibri"/>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endParaRPr>
          </a:p>
        </p:txBody>
      </p:sp>
      <p:sp>
        <p:nvSpPr>
          <p:cNvPr id="5"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2AF1A1B9-4F77-4DA1-A970-3F3DE88182F1}" type="slidenum">
              <a:rPr lang="en-US" sz="1600" b="1" smtClean="0">
                <a:solidFill>
                  <a:prstClr val="black"/>
                </a:solidFill>
              </a:rPr>
              <a:pPr algn="ctr">
                <a:defRPr/>
              </a:pPr>
              <a:t>81</a:t>
            </a:fld>
            <a:endParaRPr lang="en-US" sz="1600" b="1" dirty="0">
              <a:solidFill>
                <a:prstClr val="black"/>
              </a:solidFill>
            </a:endParaRPr>
          </a:p>
        </p:txBody>
      </p:sp>
      <p:graphicFrame>
        <p:nvGraphicFramePr>
          <p:cNvPr id="6" name="Table 5"/>
          <p:cNvGraphicFramePr>
            <a:graphicFrameLocks noGrp="1"/>
          </p:cNvGraphicFramePr>
          <p:nvPr>
            <p:extLst/>
          </p:nvPr>
        </p:nvGraphicFramePr>
        <p:xfrm>
          <a:off x="285750" y="1203325"/>
          <a:ext cx="4143375" cy="4472682"/>
        </p:xfrm>
        <a:graphic>
          <a:graphicData uri="http://schemas.openxmlformats.org/drawingml/2006/table">
            <a:tbl>
              <a:tblPr>
                <a:tableStyleId>{5940675A-B579-460E-94D1-54222C63F5DA}</a:tableStyleId>
              </a:tblPr>
              <a:tblGrid>
                <a:gridCol w="2914650">
                  <a:extLst>
                    <a:ext uri="{9D8B030D-6E8A-4147-A177-3AD203B41FA5}">
                      <a16:colId xmlns:a16="http://schemas.microsoft.com/office/drawing/2014/main" val="20000"/>
                    </a:ext>
                  </a:extLst>
                </a:gridCol>
                <a:gridCol w="1228725">
                  <a:extLst>
                    <a:ext uri="{9D8B030D-6E8A-4147-A177-3AD203B41FA5}">
                      <a16:colId xmlns:a16="http://schemas.microsoft.com/office/drawing/2014/main" val="20001"/>
                    </a:ext>
                  </a:extLst>
                </a:gridCol>
              </a:tblGrid>
              <a:tr h="42862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1" u="none" strike="noStrike" cap="none" normalizeH="0" baseline="0" dirty="0">
                          <a:ln>
                            <a:noFill/>
                          </a:ln>
                          <a:effectLst/>
                        </a:rPr>
                        <a:t>Planned Transactions</a:t>
                      </a:r>
                      <a:endParaRPr kumimoji="0" lang="en-IN" sz="1800" b="1" i="0" u="none" strike="noStrike" cap="none" normalizeH="0" baseline="0" dirty="0">
                        <a:ln>
                          <a:noFill/>
                        </a:ln>
                        <a:solidFill>
                          <a:srgbClr val="FFFFFF"/>
                        </a:solidFill>
                        <a:effectLst/>
                        <a:latin typeface="Calibri" pitchFamily="34" charset="0"/>
                        <a:cs typeface="Arial" charset="0"/>
                      </a:endParaRPr>
                    </a:p>
                  </a:txBody>
                  <a:tcPr horzOverflow="overflow"/>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1" u="none" strike="noStrike" cap="none" normalizeH="0" baseline="0" dirty="0">
                          <a:ln>
                            <a:noFill/>
                          </a:ln>
                          <a:effectLst/>
                        </a:rPr>
                        <a:t>Amount</a:t>
                      </a:r>
                      <a:endParaRPr kumimoji="0" lang="en-IN" sz="1800" b="1" i="0" u="none" strike="noStrike" cap="none" normalizeH="0" baseline="0" dirty="0">
                        <a:ln>
                          <a:noFill/>
                        </a:ln>
                        <a:solidFill>
                          <a:srgbClr val="FFFFFF"/>
                        </a:solidFill>
                        <a:effectLst/>
                        <a:latin typeface="Calibri" pitchFamily="34" charset="0"/>
                        <a:cs typeface="Arial" charset="0"/>
                      </a:endParaRPr>
                    </a:p>
                  </a:txBody>
                  <a:tcPr horzOverflow="overflow"/>
                </a:tc>
                <a:extLst>
                  <a:ext uri="{0D108BD9-81ED-4DB2-BD59-A6C34878D82A}">
                    <a16:rowId xmlns:a16="http://schemas.microsoft.com/office/drawing/2014/main" val="10000"/>
                  </a:ext>
                </a:extLst>
              </a:tr>
              <a:tr h="349250">
                <a:tc>
                  <a:txBody>
                    <a:bodyPr/>
                    <a:lstStyle/>
                    <a:p>
                      <a:pPr algn="l" fontAlgn="b"/>
                      <a:r>
                        <a:rPr lang="en-IN" sz="2000" u="none" strike="noStrike" dirty="0"/>
                        <a:t>Collect last month’s Accounts Receivable</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u="none" strike="noStrike" cap="none" normalizeH="0" baseline="0" dirty="0">
                          <a:ln>
                            <a:noFill/>
                          </a:ln>
                          <a:effectLst/>
                        </a:rPr>
                        <a:t>17,000</a:t>
                      </a:r>
                      <a:endParaRPr kumimoji="0" lang="en-IN" sz="1800" b="0" i="0" u="none" strike="noStrike" cap="none" normalizeH="0" baseline="0" dirty="0">
                        <a:ln>
                          <a:noFill/>
                        </a:ln>
                        <a:solidFill>
                          <a:srgbClr val="000000"/>
                        </a:solidFill>
                        <a:effectLst/>
                        <a:latin typeface="Calibri" pitchFamily="34" charset="0"/>
                        <a:cs typeface="Arial" charset="0"/>
                      </a:endParaRPr>
                    </a:p>
                  </a:txBody>
                  <a:tcPr horzOverflow="overflow"/>
                </a:tc>
                <a:extLst>
                  <a:ext uri="{0D108BD9-81ED-4DB2-BD59-A6C34878D82A}">
                    <a16:rowId xmlns:a16="http://schemas.microsoft.com/office/drawing/2014/main" val="10001"/>
                  </a:ext>
                </a:extLst>
              </a:tr>
              <a:tr h="257810">
                <a:tc>
                  <a:txBody>
                    <a:bodyPr/>
                    <a:lstStyle/>
                    <a:p>
                      <a:pPr algn="l" fontAlgn="b"/>
                      <a:r>
                        <a:rPr lang="en-IN" sz="2000" u="none" strike="noStrike" dirty="0"/>
                        <a:t>Pay accountant</a:t>
                      </a:r>
                      <a:r>
                        <a:rPr lang="en-IN" sz="2000" u="none" strike="noStrike" baseline="0" dirty="0"/>
                        <a:t>’s </a:t>
                      </a:r>
                      <a:r>
                        <a:rPr lang="en-IN" sz="2000" u="none" strike="noStrike" dirty="0"/>
                        <a:t>salaries</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u="none" strike="noStrike" cap="none" normalizeH="0" baseline="0" dirty="0">
                          <a:ln>
                            <a:noFill/>
                          </a:ln>
                          <a:effectLst/>
                        </a:rPr>
                        <a:t>2,500</a:t>
                      </a:r>
                      <a:endParaRPr kumimoji="0" lang="en-IN" sz="1800" b="0" i="0" u="none" strike="noStrike" cap="none" normalizeH="0" baseline="0" dirty="0">
                        <a:ln>
                          <a:noFill/>
                        </a:ln>
                        <a:solidFill>
                          <a:srgbClr val="000000"/>
                        </a:solidFill>
                        <a:effectLst/>
                        <a:latin typeface="Calibri" pitchFamily="34" charset="0"/>
                        <a:cs typeface="Arial" charset="0"/>
                      </a:endParaRPr>
                    </a:p>
                  </a:txBody>
                  <a:tcPr horzOverflow="overflow"/>
                </a:tc>
                <a:extLst>
                  <a:ext uri="{0D108BD9-81ED-4DB2-BD59-A6C34878D82A}">
                    <a16:rowId xmlns:a16="http://schemas.microsoft.com/office/drawing/2014/main" val="10002"/>
                  </a:ext>
                </a:extLst>
              </a:tr>
              <a:tr h="188913">
                <a:tc>
                  <a:txBody>
                    <a:bodyPr/>
                    <a:lstStyle/>
                    <a:p>
                      <a:pPr algn="l" fontAlgn="b"/>
                      <a:r>
                        <a:rPr lang="en-IN" sz="2000" u="none" strike="noStrike" dirty="0"/>
                        <a:t>Buy</a:t>
                      </a:r>
                      <a:r>
                        <a:rPr lang="en-IN" sz="2000" u="none" strike="noStrike" baseline="0" dirty="0"/>
                        <a:t> </a:t>
                      </a:r>
                      <a:r>
                        <a:rPr lang="en-IN" sz="2000" u="none" strike="noStrike" dirty="0"/>
                        <a:t>raw material on credit</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u="none" strike="noStrike" cap="none" normalizeH="0" baseline="0" dirty="0">
                          <a:ln>
                            <a:noFill/>
                          </a:ln>
                          <a:effectLst/>
                        </a:rPr>
                        <a:t>8,750</a:t>
                      </a:r>
                      <a:endParaRPr kumimoji="0" lang="en-IN" sz="1800" b="0" i="0" u="none" strike="noStrike" cap="none" normalizeH="0" baseline="0" dirty="0">
                        <a:ln>
                          <a:noFill/>
                        </a:ln>
                        <a:solidFill>
                          <a:srgbClr val="000000"/>
                        </a:solidFill>
                        <a:effectLst/>
                        <a:latin typeface="Calibri" pitchFamily="34" charset="0"/>
                        <a:cs typeface="Arial" charset="0"/>
                      </a:endParaRPr>
                    </a:p>
                  </a:txBody>
                  <a:tcPr horzOverflow="overflow"/>
                </a:tc>
                <a:extLst>
                  <a:ext uri="{0D108BD9-81ED-4DB2-BD59-A6C34878D82A}">
                    <a16:rowId xmlns:a16="http://schemas.microsoft.com/office/drawing/2014/main" val="10003"/>
                  </a:ext>
                </a:extLst>
              </a:tr>
              <a:tr h="190500">
                <a:tc>
                  <a:txBody>
                    <a:bodyPr/>
                    <a:lstStyle/>
                    <a:p>
                      <a:pPr algn="l" fontAlgn="b"/>
                      <a:r>
                        <a:rPr lang="en-IN" sz="2000" u="none" strike="noStrike" dirty="0"/>
                        <a:t>Pay last month’s credit Payment to the supplier</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u="none" strike="noStrike" cap="none" normalizeH="0" baseline="0" dirty="0">
                          <a:ln>
                            <a:noFill/>
                          </a:ln>
                          <a:effectLst/>
                        </a:rPr>
                        <a:t>12,050</a:t>
                      </a:r>
                      <a:endParaRPr kumimoji="0" lang="en-IN" sz="1800" b="0" i="0" u="none" strike="noStrike" cap="none" normalizeH="0" baseline="0" dirty="0">
                        <a:ln>
                          <a:noFill/>
                        </a:ln>
                        <a:solidFill>
                          <a:srgbClr val="000000"/>
                        </a:solidFill>
                        <a:effectLst/>
                        <a:latin typeface="Calibri" pitchFamily="34" charset="0"/>
                        <a:cs typeface="Arial" charset="0"/>
                      </a:endParaRPr>
                    </a:p>
                  </a:txBody>
                  <a:tcPr horzOverflow="overflow"/>
                </a:tc>
                <a:extLst>
                  <a:ext uri="{0D108BD9-81ED-4DB2-BD59-A6C34878D82A}">
                    <a16:rowId xmlns:a16="http://schemas.microsoft.com/office/drawing/2014/main" val="10004"/>
                  </a:ext>
                </a:extLst>
              </a:tr>
              <a:tr h="0">
                <a:tc>
                  <a:txBody>
                    <a:bodyPr/>
                    <a:lstStyle/>
                    <a:p>
                      <a:pPr algn="l" fontAlgn="b"/>
                      <a:r>
                        <a:rPr lang="en-IN" sz="2000" u="none" strike="noStrike" dirty="0"/>
                        <a:t>Pay rent in advance</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u="none" strike="noStrike" cap="none" normalizeH="0" baseline="0" dirty="0">
                          <a:ln>
                            <a:noFill/>
                          </a:ln>
                          <a:effectLst/>
                        </a:rPr>
                        <a:t>4,500</a:t>
                      </a:r>
                      <a:endParaRPr kumimoji="0" lang="en-IN" sz="1800" b="0" i="0" u="none" strike="noStrike" cap="none" normalizeH="0" baseline="0" dirty="0">
                        <a:ln>
                          <a:noFill/>
                        </a:ln>
                        <a:solidFill>
                          <a:srgbClr val="000000"/>
                        </a:solidFill>
                        <a:effectLst/>
                        <a:latin typeface="Calibri" pitchFamily="34" charset="0"/>
                        <a:cs typeface="Arial" charset="0"/>
                      </a:endParaRPr>
                    </a:p>
                  </a:txBody>
                  <a:tcPr horzOverflow="overflow"/>
                </a:tc>
                <a:extLst>
                  <a:ext uri="{0D108BD9-81ED-4DB2-BD59-A6C34878D82A}">
                    <a16:rowId xmlns:a16="http://schemas.microsoft.com/office/drawing/2014/main" val="10005"/>
                  </a:ext>
                </a:extLst>
              </a:tr>
              <a:tr h="161925">
                <a:tc>
                  <a:txBody>
                    <a:bodyPr/>
                    <a:lstStyle/>
                    <a:p>
                      <a:pPr algn="l" fontAlgn="b"/>
                      <a:r>
                        <a:rPr lang="en-IN" sz="2000" u="none" strike="noStrike" dirty="0"/>
                        <a:t>Sell a table that is</a:t>
                      </a:r>
                      <a:r>
                        <a:rPr lang="en-IN" sz="2000" u="none" strike="noStrike" baseline="0" dirty="0"/>
                        <a:t> not needed</a:t>
                      </a:r>
                      <a:r>
                        <a:rPr lang="en-IN" sz="2000" u="none" strike="noStrike" dirty="0"/>
                        <a:t> for business</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u="none" strike="noStrike" cap="none" normalizeH="0" baseline="0" dirty="0">
                          <a:ln>
                            <a:noFill/>
                          </a:ln>
                          <a:effectLst/>
                        </a:rPr>
                        <a:t>1,200</a:t>
                      </a:r>
                      <a:endParaRPr kumimoji="0" lang="en-IN" sz="1800" b="0" i="0" u="none" strike="noStrike" cap="none" normalizeH="0" baseline="0" dirty="0">
                        <a:ln>
                          <a:noFill/>
                        </a:ln>
                        <a:solidFill>
                          <a:srgbClr val="000000"/>
                        </a:solidFill>
                        <a:effectLst/>
                        <a:latin typeface="Calibri" pitchFamily="34" charset="0"/>
                        <a:cs typeface="Arial" charset="0"/>
                      </a:endParaRPr>
                    </a:p>
                  </a:txBody>
                  <a:tcPr horzOverflow="overflow"/>
                </a:tc>
                <a:extLst>
                  <a:ext uri="{0D108BD9-81ED-4DB2-BD59-A6C34878D82A}">
                    <a16:rowId xmlns:a16="http://schemas.microsoft.com/office/drawing/2014/main" val="10006"/>
                  </a:ext>
                </a:extLst>
              </a:tr>
              <a:tr h="153988">
                <a:tc>
                  <a:txBody>
                    <a:bodyPr/>
                    <a:lstStyle/>
                    <a:p>
                      <a:pPr algn="l" fontAlgn="b"/>
                      <a:r>
                        <a:rPr lang="en-IN" sz="2000" u="none" strike="noStrike" dirty="0"/>
                        <a:t>Buy a new machine</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u="none" strike="noStrike" cap="none" normalizeH="0" baseline="0" dirty="0">
                          <a:ln>
                            <a:noFill/>
                          </a:ln>
                          <a:effectLst/>
                        </a:rPr>
                        <a:t>34,500</a:t>
                      </a:r>
                      <a:endParaRPr kumimoji="0" lang="en-IN" sz="1800" b="0" i="0" u="none" strike="noStrike" cap="none" normalizeH="0" baseline="0" dirty="0">
                        <a:ln>
                          <a:noFill/>
                        </a:ln>
                        <a:solidFill>
                          <a:srgbClr val="000000"/>
                        </a:solidFill>
                        <a:effectLst/>
                        <a:latin typeface="Calibri" pitchFamily="34" charset="0"/>
                        <a:cs typeface="Arial" charset="0"/>
                      </a:endParaRPr>
                    </a:p>
                  </a:txBody>
                  <a:tcPr horzOverflow="overflow"/>
                </a:tc>
                <a:extLst>
                  <a:ext uri="{0D108BD9-81ED-4DB2-BD59-A6C34878D82A}">
                    <a16:rowId xmlns:a16="http://schemas.microsoft.com/office/drawing/2014/main" val="10007"/>
                  </a:ext>
                </a:extLst>
              </a:tr>
              <a:tr h="288925">
                <a:tc>
                  <a:txBody>
                    <a:bodyPr/>
                    <a:lstStyle/>
                    <a:p>
                      <a:pPr algn="l" fontAlgn="b"/>
                      <a:r>
                        <a:rPr lang="en-IN" sz="2000" u="none" strike="noStrike" dirty="0"/>
                        <a:t>Sell products on credit</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u="none" strike="noStrike" cap="none" normalizeH="0" baseline="0" dirty="0">
                          <a:ln>
                            <a:noFill/>
                          </a:ln>
                          <a:effectLst/>
                        </a:rPr>
                        <a:t>14,500</a:t>
                      </a:r>
                      <a:endParaRPr kumimoji="0" lang="en-IN" sz="1800" b="0" i="0" u="none" strike="noStrike" cap="none" normalizeH="0" baseline="0" dirty="0">
                        <a:ln>
                          <a:noFill/>
                        </a:ln>
                        <a:solidFill>
                          <a:srgbClr val="000000"/>
                        </a:solidFill>
                        <a:effectLst/>
                        <a:latin typeface="Calibri" pitchFamily="34" charset="0"/>
                        <a:cs typeface="Arial" charset="0"/>
                      </a:endParaRPr>
                    </a:p>
                  </a:txBody>
                  <a:tcPr horzOverflow="overflow"/>
                </a:tc>
                <a:extLst>
                  <a:ext uri="{0D108BD9-81ED-4DB2-BD59-A6C34878D82A}">
                    <a16:rowId xmlns:a16="http://schemas.microsoft.com/office/drawing/2014/main" val="10008"/>
                  </a:ext>
                </a:extLst>
              </a:tr>
              <a:tr h="157163">
                <a:tc>
                  <a:txBody>
                    <a:bodyPr/>
                    <a:lstStyle/>
                    <a:p>
                      <a:pPr algn="l" fontAlgn="b"/>
                      <a:r>
                        <a:rPr lang="en-IN" sz="2000" u="none" strike="noStrike" dirty="0"/>
                        <a:t>Opening balance</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u="none" strike="noStrike" cap="none" normalizeH="0" baseline="0" dirty="0">
                          <a:ln>
                            <a:noFill/>
                          </a:ln>
                          <a:effectLst/>
                        </a:rPr>
                        <a:t>54,000</a:t>
                      </a:r>
                      <a:endParaRPr kumimoji="0" lang="en-IN" sz="1800" b="0" i="0" u="none" strike="noStrike" cap="none" normalizeH="0" baseline="0" dirty="0">
                        <a:ln>
                          <a:noFill/>
                        </a:ln>
                        <a:solidFill>
                          <a:srgbClr val="000000"/>
                        </a:solidFill>
                        <a:effectLst/>
                        <a:latin typeface="Calibri" pitchFamily="34" charset="0"/>
                        <a:cs typeface="Arial" charset="0"/>
                      </a:endParaRPr>
                    </a:p>
                  </a:txBody>
                  <a:tcPr horzOverflow="overflow"/>
                </a:tc>
                <a:extLst>
                  <a:ext uri="{0D108BD9-81ED-4DB2-BD59-A6C34878D82A}">
                    <a16:rowId xmlns:a16="http://schemas.microsoft.com/office/drawing/2014/main" val="10009"/>
                  </a:ext>
                </a:extLst>
              </a:tr>
            </a:tbl>
          </a:graphicData>
        </a:graphic>
      </p:graphicFrame>
      <p:sp>
        <p:nvSpPr>
          <p:cNvPr id="24620" name="Text Box 1"/>
          <p:cNvSpPr txBox="1">
            <a:spLocks noChangeArrowheads="1"/>
          </p:cNvSpPr>
          <p:nvPr/>
        </p:nvSpPr>
        <p:spPr bwMode="auto">
          <a:xfrm>
            <a:off x="268288"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a:solidFill>
                  <a:srgbClr val="000000"/>
                </a:solidFill>
              </a:rPr>
              <a:t>Exercise</a:t>
            </a:r>
          </a:p>
        </p:txBody>
      </p:sp>
      <p:sp>
        <p:nvSpPr>
          <p:cNvPr id="8" name="Rectangle 4"/>
          <p:cNvSpPr>
            <a:spLocks noChangeArrowheads="1"/>
          </p:cNvSpPr>
          <p:nvPr/>
        </p:nvSpPr>
        <p:spPr bwMode="auto">
          <a:xfrm>
            <a:off x="268288" y="5780088"/>
            <a:ext cx="4108450" cy="925512"/>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a:solidFill>
                  <a:srgbClr val="000000"/>
                </a:solidFill>
                <a:latin typeface="Garamond" pitchFamily="18" charset="0"/>
              </a:rPr>
              <a:t>Expected outputs</a:t>
            </a:r>
            <a:r>
              <a:rPr lang="en-US" sz="2000" dirty="0">
                <a:solidFill>
                  <a:srgbClr val="000000"/>
                </a:solidFill>
                <a:latin typeface="Garamond" pitchFamily="18" charset="0"/>
              </a:rPr>
              <a:t>: Using the planned transactions data, create a budgeted cash flow statement</a:t>
            </a:r>
          </a:p>
        </p:txBody>
      </p:sp>
      <p:graphicFrame>
        <p:nvGraphicFramePr>
          <p:cNvPr id="9" name="Table 8"/>
          <p:cNvGraphicFramePr>
            <a:graphicFrameLocks noGrp="1"/>
          </p:cNvGraphicFramePr>
          <p:nvPr>
            <p:extLst>
              <p:ext uri="{D42A27DB-BD31-4B8C-83A1-F6EECF244321}">
                <p14:modId xmlns:p14="http://schemas.microsoft.com/office/powerpoint/2010/main" val="2850679122"/>
              </p:ext>
            </p:extLst>
          </p:nvPr>
        </p:nvGraphicFramePr>
        <p:xfrm>
          <a:off x="4741863" y="1203325"/>
          <a:ext cx="4143375" cy="4472682"/>
        </p:xfrm>
        <a:graphic>
          <a:graphicData uri="http://schemas.openxmlformats.org/drawingml/2006/table">
            <a:tbl>
              <a:tblPr>
                <a:tableStyleId>{5940675A-B579-460E-94D1-54222C63F5DA}</a:tableStyleId>
              </a:tblPr>
              <a:tblGrid>
                <a:gridCol w="2998489">
                  <a:extLst>
                    <a:ext uri="{9D8B030D-6E8A-4147-A177-3AD203B41FA5}">
                      <a16:colId xmlns:a16="http://schemas.microsoft.com/office/drawing/2014/main" val="20000"/>
                    </a:ext>
                  </a:extLst>
                </a:gridCol>
                <a:gridCol w="1144886">
                  <a:extLst>
                    <a:ext uri="{9D8B030D-6E8A-4147-A177-3AD203B41FA5}">
                      <a16:colId xmlns:a16="http://schemas.microsoft.com/office/drawing/2014/main" val="20001"/>
                    </a:ext>
                  </a:extLst>
                </a:gridCol>
              </a:tblGrid>
              <a:tr h="42862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800" b="1" i="0" u="none" strike="noStrike" cap="none" normalizeH="0" baseline="0" dirty="0" err="1">
                          <a:ln>
                            <a:noFill/>
                          </a:ln>
                          <a:solidFill>
                            <a:schemeClr val="tx1"/>
                          </a:solidFill>
                          <a:effectLst/>
                          <a:latin typeface="Kruti Dev 010" pitchFamily="2" charset="0"/>
                          <a:cs typeface="Arial" charset="0"/>
                        </a:rPr>
                        <a:t>fu;ksftr</a:t>
                      </a:r>
                      <a:r>
                        <a:rPr kumimoji="0" lang="en-US" sz="1800" b="1" i="0" u="none" strike="noStrike" cap="none" normalizeH="0" baseline="0" dirty="0">
                          <a:ln>
                            <a:noFill/>
                          </a:ln>
                          <a:solidFill>
                            <a:schemeClr val="tx1"/>
                          </a:solidFill>
                          <a:effectLst/>
                          <a:latin typeface="Kruti Dev 010" pitchFamily="2" charset="0"/>
                          <a:cs typeface="Arial" charset="0"/>
                        </a:rPr>
                        <a:t> </a:t>
                      </a:r>
                      <a:r>
                        <a:rPr kumimoji="0" lang="en-US" sz="1800" b="1" i="0" u="none" strike="noStrike" cap="none" normalizeH="0" baseline="0" dirty="0" err="1">
                          <a:ln>
                            <a:noFill/>
                          </a:ln>
                          <a:solidFill>
                            <a:schemeClr val="tx1"/>
                          </a:solidFill>
                          <a:effectLst/>
                          <a:latin typeface="Kruti Dev 010" pitchFamily="2" charset="0"/>
                          <a:cs typeface="Arial" charset="0"/>
                        </a:rPr>
                        <a:t>ysunsu</a:t>
                      </a:r>
                      <a:endParaRPr kumimoji="0" lang="en-IN" sz="1800" b="1" i="0" u="none" strike="noStrike" cap="none" normalizeH="0" baseline="0" dirty="0">
                        <a:ln>
                          <a:noFill/>
                        </a:ln>
                        <a:solidFill>
                          <a:schemeClr val="tx1"/>
                        </a:solidFill>
                        <a:effectLst/>
                        <a:latin typeface="Kruti Dev 010" pitchFamily="2" charset="0"/>
                        <a:cs typeface="Arial" charset="0"/>
                      </a:endParaRPr>
                    </a:p>
                  </a:txBody>
                  <a:tcPr horzOverflow="overflow"/>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hi-IN" sz="1600" b="1" i="0" u="none" strike="noStrike" cap="none" normalizeH="0" baseline="0" dirty="0">
                          <a:ln>
                            <a:noFill/>
                          </a:ln>
                          <a:solidFill>
                            <a:schemeClr val="tx1"/>
                          </a:solidFill>
                          <a:effectLst/>
                          <a:latin typeface="Kruti Dev 010" pitchFamily="2" charset="0"/>
                          <a:cs typeface="Arial" charset="0"/>
                        </a:rPr>
                        <a:t>राशि</a:t>
                      </a:r>
                      <a:r>
                        <a:rPr kumimoji="0" lang="en-US" sz="1800" b="1" i="0" u="none" strike="noStrike" cap="none" normalizeH="0" baseline="0" dirty="0">
                          <a:ln>
                            <a:noFill/>
                          </a:ln>
                          <a:solidFill>
                            <a:schemeClr val="tx1"/>
                          </a:solidFill>
                          <a:effectLst/>
                          <a:latin typeface="Kruti Dev 010" pitchFamily="2" charset="0"/>
                          <a:cs typeface="Arial" charset="0"/>
                        </a:rPr>
                        <a:t> ¼ : ½ </a:t>
                      </a:r>
                      <a:endParaRPr kumimoji="0" lang="en-IN" sz="1800" b="1" i="0" u="none" strike="noStrike" cap="none" normalizeH="0" baseline="0" dirty="0">
                        <a:ln>
                          <a:noFill/>
                        </a:ln>
                        <a:solidFill>
                          <a:schemeClr val="tx1"/>
                        </a:solidFill>
                        <a:effectLst/>
                        <a:latin typeface="Kruti Dev 010" pitchFamily="2" charset="0"/>
                        <a:cs typeface="Arial" charset="0"/>
                      </a:endParaRPr>
                    </a:p>
                  </a:txBody>
                  <a:tcPr horzOverflow="overflow"/>
                </a:tc>
                <a:extLst>
                  <a:ext uri="{0D108BD9-81ED-4DB2-BD59-A6C34878D82A}">
                    <a16:rowId xmlns:a16="http://schemas.microsoft.com/office/drawing/2014/main" val="10000"/>
                  </a:ext>
                </a:extLst>
              </a:tr>
              <a:tr h="273050">
                <a:tc>
                  <a:txBody>
                    <a:bodyPr/>
                    <a:lstStyle/>
                    <a:p>
                      <a:pPr algn="l" fontAlgn="b"/>
                      <a:r>
                        <a:rPr lang="en-IN" sz="2000" b="0" i="0" u="none" strike="noStrike" dirty="0" err="1">
                          <a:solidFill>
                            <a:srgbClr val="000000"/>
                          </a:solidFill>
                          <a:latin typeface="Kruti Dev 010" pitchFamily="2" charset="0"/>
                        </a:rPr>
                        <a:t>fiNys</a:t>
                      </a:r>
                      <a:r>
                        <a:rPr lang="en-IN" sz="2000" b="0" i="0" u="none" strike="noStrike" dirty="0">
                          <a:solidFill>
                            <a:srgbClr val="000000"/>
                          </a:solidFill>
                          <a:latin typeface="Kruti Dev 010" pitchFamily="2" charset="0"/>
                        </a:rPr>
                        <a:t> </a:t>
                      </a:r>
                      <a:r>
                        <a:rPr lang="en-IN" sz="2000" b="0" i="0" u="none" strike="noStrike" dirty="0" err="1">
                          <a:solidFill>
                            <a:srgbClr val="000000"/>
                          </a:solidFill>
                          <a:latin typeface="Kruti Dev 010" pitchFamily="2" charset="0"/>
                        </a:rPr>
                        <a:t>eghus</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ds</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ysunkjh</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kkrksa</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dks</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bdV~Bk</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djuk</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b="0" i="0" u="none" strike="noStrike" cap="none" normalizeH="0" baseline="0" dirty="0">
                          <a:ln>
                            <a:noFill/>
                          </a:ln>
                          <a:solidFill>
                            <a:srgbClr val="000000"/>
                          </a:solidFill>
                          <a:effectLst/>
                          <a:latin typeface="Calibri" pitchFamily="34" charset="0"/>
                          <a:cs typeface="Arial" charset="0"/>
                        </a:rPr>
                        <a:t>17,000</a:t>
                      </a:r>
                    </a:p>
                  </a:txBody>
                  <a:tcPr horzOverflow="overflow"/>
                </a:tc>
                <a:extLst>
                  <a:ext uri="{0D108BD9-81ED-4DB2-BD59-A6C34878D82A}">
                    <a16:rowId xmlns:a16="http://schemas.microsoft.com/office/drawing/2014/main" val="10001"/>
                  </a:ext>
                </a:extLst>
              </a:tr>
              <a:tr h="212725">
                <a:tc>
                  <a:txBody>
                    <a:bodyPr/>
                    <a:lstStyle/>
                    <a:p>
                      <a:pPr algn="l" fontAlgn="b"/>
                      <a:r>
                        <a:rPr lang="en-IN" sz="2000" b="0" i="0" u="none" strike="noStrike" baseline="0" dirty="0" err="1">
                          <a:solidFill>
                            <a:srgbClr val="000000"/>
                          </a:solidFill>
                          <a:latin typeface="Kruti Dev 010" pitchFamily="2" charset="0"/>
                        </a:rPr>
                        <a:t>vdkmaVsaV</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dk</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osru</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nsuk</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b="0" i="0" u="none" strike="noStrike" cap="none" normalizeH="0" baseline="0" dirty="0">
                          <a:ln>
                            <a:noFill/>
                          </a:ln>
                          <a:solidFill>
                            <a:srgbClr val="000000"/>
                          </a:solidFill>
                          <a:effectLst/>
                          <a:latin typeface="Calibri" pitchFamily="34" charset="0"/>
                          <a:cs typeface="Arial" charset="0"/>
                        </a:rPr>
                        <a:t>2,500</a:t>
                      </a:r>
                    </a:p>
                  </a:txBody>
                  <a:tcPr horzOverflow="overflow"/>
                </a:tc>
                <a:extLst>
                  <a:ext uri="{0D108BD9-81ED-4DB2-BD59-A6C34878D82A}">
                    <a16:rowId xmlns:a16="http://schemas.microsoft.com/office/drawing/2014/main" val="10002"/>
                  </a:ext>
                </a:extLst>
              </a:tr>
              <a:tr h="188913">
                <a:tc>
                  <a:txBody>
                    <a:bodyPr/>
                    <a:lstStyle/>
                    <a:p>
                      <a:pPr algn="l" fontAlgn="b"/>
                      <a:r>
                        <a:rPr lang="en-IN" sz="2000" b="0" i="0" u="none" strike="noStrike" baseline="0" dirty="0">
                          <a:solidFill>
                            <a:srgbClr val="000000"/>
                          </a:solidFill>
                          <a:latin typeface="Kruti Dev 010" pitchFamily="2" charset="0"/>
                        </a:rPr>
                        <a:t>m/</a:t>
                      </a:r>
                      <a:r>
                        <a:rPr lang="en-IN" sz="2000" b="0" i="0" u="none" strike="noStrike" baseline="0" dirty="0" err="1">
                          <a:solidFill>
                            <a:srgbClr val="000000"/>
                          </a:solidFill>
                          <a:latin typeface="Kruti Dev 010" pitchFamily="2" charset="0"/>
                        </a:rPr>
                        <a:t>kkj</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dPpk</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eky</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kjhnuk</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b="0" i="0" u="none" strike="noStrike" cap="none" normalizeH="0" baseline="0" dirty="0">
                          <a:ln>
                            <a:noFill/>
                          </a:ln>
                          <a:solidFill>
                            <a:srgbClr val="000000"/>
                          </a:solidFill>
                          <a:effectLst/>
                          <a:latin typeface="Calibri" pitchFamily="34" charset="0"/>
                          <a:cs typeface="Arial" charset="0"/>
                        </a:rPr>
                        <a:t>8,750</a:t>
                      </a:r>
                    </a:p>
                  </a:txBody>
                  <a:tcPr horzOverflow="overflow"/>
                </a:tc>
                <a:extLst>
                  <a:ext uri="{0D108BD9-81ED-4DB2-BD59-A6C34878D82A}">
                    <a16:rowId xmlns:a16="http://schemas.microsoft.com/office/drawing/2014/main" val="10003"/>
                  </a:ext>
                </a:extLst>
              </a:tr>
              <a:tr h="190500">
                <a:tc>
                  <a:txBody>
                    <a:bodyPr/>
                    <a:lstStyle/>
                    <a:p>
                      <a:pPr algn="l" fontAlgn="b"/>
                      <a:r>
                        <a:rPr lang="en-IN" sz="2000" b="0" i="0" u="none" strike="noStrike" baseline="0" dirty="0" err="1">
                          <a:solidFill>
                            <a:srgbClr val="000000"/>
                          </a:solidFill>
                          <a:latin typeface="Kruti Dev 010" pitchFamily="2" charset="0"/>
                        </a:rPr>
                        <a:t>vkiwfrZdrkZ</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dks</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fiNys</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eghus</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ds</a:t>
                      </a:r>
                      <a:r>
                        <a:rPr lang="en-IN" sz="2000" b="0" i="0" u="none" strike="noStrike" baseline="0" dirty="0">
                          <a:solidFill>
                            <a:srgbClr val="000000"/>
                          </a:solidFill>
                          <a:latin typeface="Kruti Dev 010" pitchFamily="2" charset="0"/>
                        </a:rPr>
                        <a:t> m/</a:t>
                      </a:r>
                      <a:r>
                        <a:rPr lang="en-IN" sz="2000" b="0" i="0" u="none" strike="noStrike" baseline="0" dirty="0" err="1">
                          <a:solidFill>
                            <a:srgbClr val="000000"/>
                          </a:solidFill>
                          <a:latin typeface="Kruti Dev 010" pitchFamily="2" charset="0"/>
                        </a:rPr>
                        <a:t>kkj</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dk</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Hkqxrku</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djuk</a:t>
                      </a:r>
                      <a:endParaRPr lang="en-IN" sz="2000" b="0" i="0" u="none" strike="noStrike" dirty="0">
                        <a:solidFill>
                          <a:srgbClr val="000000"/>
                        </a:solidFill>
                        <a:latin typeface="+mn-lt"/>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b="0" i="0" u="none" strike="noStrike" cap="none" normalizeH="0" baseline="0" dirty="0">
                          <a:ln>
                            <a:noFill/>
                          </a:ln>
                          <a:solidFill>
                            <a:srgbClr val="000000"/>
                          </a:solidFill>
                          <a:effectLst/>
                          <a:latin typeface="Calibri" pitchFamily="34" charset="0"/>
                          <a:cs typeface="Arial" charset="0"/>
                        </a:rPr>
                        <a:t>12,050</a:t>
                      </a:r>
                    </a:p>
                  </a:txBody>
                  <a:tcPr horzOverflow="overflow"/>
                </a:tc>
                <a:extLst>
                  <a:ext uri="{0D108BD9-81ED-4DB2-BD59-A6C34878D82A}">
                    <a16:rowId xmlns:a16="http://schemas.microsoft.com/office/drawing/2014/main" val="10004"/>
                  </a:ext>
                </a:extLst>
              </a:tr>
              <a:tr h="0">
                <a:tc>
                  <a:txBody>
                    <a:bodyPr/>
                    <a:lstStyle/>
                    <a:p>
                      <a:pPr algn="l" fontAlgn="b"/>
                      <a:r>
                        <a:rPr lang="en-IN" sz="2000" b="0" i="0" u="none" strike="noStrike" baseline="0" dirty="0" err="1">
                          <a:solidFill>
                            <a:srgbClr val="000000"/>
                          </a:solidFill>
                          <a:latin typeface="Kruti Dev 010" pitchFamily="2" charset="0"/>
                        </a:rPr>
                        <a:t>fdjk</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dk</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vfxze</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Hkqxrku</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b="0" i="0" u="none" strike="noStrike" cap="none" normalizeH="0" baseline="0" dirty="0">
                          <a:ln>
                            <a:noFill/>
                          </a:ln>
                          <a:solidFill>
                            <a:srgbClr val="000000"/>
                          </a:solidFill>
                          <a:effectLst/>
                          <a:latin typeface="Calibri" pitchFamily="34" charset="0"/>
                          <a:cs typeface="Arial" charset="0"/>
                        </a:rPr>
                        <a:t>4,500</a:t>
                      </a:r>
                    </a:p>
                  </a:txBody>
                  <a:tcPr horzOverflow="overflow"/>
                </a:tc>
                <a:extLst>
                  <a:ext uri="{0D108BD9-81ED-4DB2-BD59-A6C34878D82A}">
                    <a16:rowId xmlns:a16="http://schemas.microsoft.com/office/drawing/2014/main" val="10005"/>
                  </a:ext>
                </a:extLst>
              </a:tr>
              <a:tr h="161925">
                <a:tc>
                  <a:txBody>
                    <a:bodyPr/>
                    <a:lstStyle/>
                    <a:p>
                      <a:pPr algn="l" fontAlgn="b"/>
                      <a:r>
                        <a:rPr lang="en-IN" sz="2000" b="0" i="0" u="none" strike="noStrike" baseline="0" dirty="0">
                          <a:solidFill>
                            <a:srgbClr val="000000"/>
                          </a:solidFill>
                          <a:latin typeface="Kruti Dev 010" pitchFamily="2" charset="0"/>
                        </a:rPr>
                        <a:t>,d </a:t>
                      </a:r>
                      <a:r>
                        <a:rPr lang="en-IN" sz="2000" b="0" i="0" u="none" strike="noStrike" baseline="0" dirty="0" err="1">
                          <a:solidFill>
                            <a:srgbClr val="000000"/>
                          </a:solidFill>
                          <a:latin typeface="Kruti Dev 010" pitchFamily="2" charset="0"/>
                        </a:rPr>
                        <a:t>Vscy</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cspuk</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ftldh</a:t>
                      </a:r>
                      <a:r>
                        <a:rPr lang="en-IN" sz="2000" b="0" i="0" u="none" strike="noStrike" baseline="0" dirty="0">
                          <a:solidFill>
                            <a:srgbClr val="000000"/>
                          </a:solidFill>
                          <a:latin typeface="Kruti Dev 010" pitchFamily="2" charset="0"/>
                        </a:rPr>
                        <a:t> t:jr </a:t>
                      </a:r>
                      <a:r>
                        <a:rPr lang="en-IN" sz="2000" b="0" i="0" u="none" strike="noStrike" baseline="0" dirty="0" err="1">
                          <a:solidFill>
                            <a:srgbClr val="000000"/>
                          </a:solidFill>
                          <a:latin typeface="Kruti Dev 010" pitchFamily="2" charset="0"/>
                        </a:rPr>
                        <a:t>O;kikj</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esa</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ugha</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gS</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b="0" i="0" u="none" strike="noStrike" cap="none" normalizeH="0" baseline="0" dirty="0">
                          <a:ln>
                            <a:noFill/>
                          </a:ln>
                          <a:solidFill>
                            <a:srgbClr val="000000"/>
                          </a:solidFill>
                          <a:effectLst/>
                          <a:latin typeface="Calibri" pitchFamily="34" charset="0"/>
                          <a:cs typeface="Arial" charset="0"/>
                        </a:rPr>
                        <a:t>1,200</a:t>
                      </a:r>
                    </a:p>
                  </a:txBody>
                  <a:tcPr horzOverflow="overflow"/>
                </a:tc>
                <a:extLst>
                  <a:ext uri="{0D108BD9-81ED-4DB2-BD59-A6C34878D82A}">
                    <a16:rowId xmlns:a16="http://schemas.microsoft.com/office/drawing/2014/main" val="10006"/>
                  </a:ext>
                </a:extLst>
              </a:tr>
              <a:tr h="153988">
                <a:tc>
                  <a:txBody>
                    <a:bodyPr/>
                    <a:lstStyle/>
                    <a:p>
                      <a:pPr algn="l" fontAlgn="b"/>
                      <a:r>
                        <a:rPr lang="en-IN" sz="2000" b="0" i="0" u="none" strike="noStrike" baseline="0" dirty="0">
                          <a:solidFill>
                            <a:srgbClr val="000000"/>
                          </a:solidFill>
                          <a:latin typeface="Kruti Dev 010" pitchFamily="2" charset="0"/>
                        </a:rPr>
                        <a:t>,d </a:t>
                      </a:r>
                      <a:r>
                        <a:rPr lang="en-IN" sz="2000" b="0" i="0" u="none" strike="noStrike" baseline="0" dirty="0" err="1">
                          <a:solidFill>
                            <a:srgbClr val="000000"/>
                          </a:solidFill>
                          <a:latin typeface="Kruti Dev 010" pitchFamily="2" charset="0"/>
                        </a:rPr>
                        <a:t>ubZ</a:t>
                      </a:r>
                      <a:r>
                        <a:rPr lang="en-IN" sz="2000" b="0" i="0" u="none" strike="noStrike" baseline="0" dirty="0">
                          <a:solidFill>
                            <a:srgbClr val="000000"/>
                          </a:solidFill>
                          <a:latin typeface="Kruti Dev 010" pitchFamily="2" charset="0"/>
                        </a:rPr>
                        <a:t> </a:t>
                      </a:r>
                      <a:r>
                        <a:rPr lang="hi-IN" sz="1400" b="0" i="0" u="none" strike="noStrike" baseline="0" dirty="0">
                          <a:solidFill>
                            <a:srgbClr val="000000"/>
                          </a:solidFill>
                          <a:latin typeface="Kruti Dev 010" pitchFamily="2" charset="0"/>
                        </a:rPr>
                        <a:t>मशीन</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kjhnuk</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b="0" i="0" u="none" strike="noStrike" cap="none" normalizeH="0" baseline="0" dirty="0">
                          <a:ln>
                            <a:noFill/>
                          </a:ln>
                          <a:solidFill>
                            <a:srgbClr val="000000"/>
                          </a:solidFill>
                          <a:effectLst/>
                          <a:latin typeface="Calibri" pitchFamily="34" charset="0"/>
                          <a:cs typeface="Arial" charset="0"/>
                        </a:rPr>
                        <a:t>34,500</a:t>
                      </a:r>
                    </a:p>
                  </a:txBody>
                  <a:tcPr horzOverflow="overflow"/>
                </a:tc>
                <a:extLst>
                  <a:ext uri="{0D108BD9-81ED-4DB2-BD59-A6C34878D82A}">
                    <a16:rowId xmlns:a16="http://schemas.microsoft.com/office/drawing/2014/main" val="10007"/>
                  </a:ext>
                </a:extLst>
              </a:tr>
              <a:tr h="149225">
                <a:tc>
                  <a:txBody>
                    <a:bodyPr/>
                    <a:lstStyle/>
                    <a:p>
                      <a:pPr algn="l" fontAlgn="b"/>
                      <a:r>
                        <a:rPr lang="en-IN" sz="2000" b="0" i="0" u="none" strike="noStrike" baseline="0" dirty="0" err="1">
                          <a:solidFill>
                            <a:srgbClr val="000000"/>
                          </a:solidFill>
                          <a:latin typeface="Kruti Dev 010" pitchFamily="2" charset="0"/>
                        </a:rPr>
                        <a:t>mRiknksa</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dks</a:t>
                      </a:r>
                      <a:r>
                        <a:rPr lang="en-IN" sz="2000" b="0" i="0" u="none" strike="noStrike" baseline="0" dirty="0">
                          <a:solidFill>
                            <a:srgbClr val="000000"/>
                          </a:solidFill>
                          <a:latin typeface="Kruti Dev 010" pitchFamily="2" charset="0"/>
                        </a:rPr>
                        <a:t> m/</a:t>
                      </a:r>
                      <a:r>
                        <a:rPr lang="en-IN" sz="2000" b="0" i="0" u="none" strike="noStrike" baseline="0" dirty="0" err="1">
                          <a:solidFill>
                            <a:srgbClr val="000000"/>
                          </a:solidFill>
                          <a:latin typeface="Kruti Dev 010" pitchFamily="2" charset="0"/>
                        </a:rPr>
                        <a:t>kkj</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cspuk</a:t>
                      </a:r>
                      <a:r>
                        <a:rPr lang="en-IN" sz="2000" b="0" i="0" u="none" strike="noStrike" baseline="0" dirty="0">
                          <a:solidFill>
                            <a:srgbClr val="000000"/>
                          </a:solidFill>
                          <a:latin typeface="Kruti Dev 010" pitchFamily="2" charset="0"/>
                        </a:rPr>
                        <a:t> </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b="0" i="0" u="none" strike="noStrike" cap="none" normalizeH="0" baseline="0" dirty="0">
                          <a:ln>
                            <a:noFill/>
                          </a:ln>
                          <a:solidFill>
                            <a:srgbClr val="000000"/>
                          </a:solidFill>
                          <a:effectLst/>
                          <a:latin typeface="Calibri" pitchFamily="34" charset="0"/>
                          <a:cs typeface="Arial" charset="0"/>
                        </a:rPr>
                        <a:t>14,500</a:t>
                      </a:r>
                    </a:p>
                  </a:txBody>
                  <a:tcPr horzOverflow="overflow"/>
                </a:tc>
                <a:extLst>
                  <a:ext uri="{0D108BD9-81ED-4DB2-BD59-A6C34878D82A}">
                    <a16:rowId xmlns:a16="http://schemas.microsoft.com/office/drawing/2014/main" val="10008"/>
                  </a:ext>
                </a:extLst>
              </a:tr>
              <a:tr h="211138">
                <a:tc>
                  <a:txBody>
                    <a:bodyPr/>
                    <a:lstStyle/>
                    <a:p>
                      <a:pPr algn="l" fontAlgn="b"/>
                      <a:r>
                        <a:rPr lang="en-IN" sz="2000" b="0" i="0" u="none" strike="noStrike" baseline="0" dirty="0" err="1">
                          <a:solidFill>
                            <a:srgbClr val="000000"/>
                          </a:solidFill>
                          <a:latin typeface="Kruti Dev 010" pitchFamily="2" charset="0"/>
                        </a:rPr>
                        <a:t>vkjafHkd</a:t>
                      </a:r>
                      <a:r>
                        <a:rPr lang="en-IN" sz="2000" b="0" i="0" u="none" strike="noStrike" baseline="0" dirty="0">
                          <a:solidFill>
                            <a:srgbClr val="000000"/>
                          </a:solidFill>
                          <a:latin typeface="Kruti Dev 010" pitchFamily="2" charset="0"/>
                        </a:rPr>
                        <a:t> '</a:t>
                      </a:r>
                      <a:r>
                        <a:rPr lang="en-IN" sz="2000" b="0" i="0" u="none" strike="noStrike" baseline="0" dirty="0" err="1">
                          <a:solidFill>
                            <a:srgbClr val="000000"/>
                          </a:solidFill>
                          <a:latin typeface="Kruti Dev 010" pitchFamily="2" charset="0"/>
                        </a:rPr>
                        <a:t>ks"k</a:t>
                      </a:r>
                      <a:endParaRPr lang="en-IN" sz="2000" b="0" i="0" u="none" strike="noStrike" dirty="0">
                        <a:solidFill>
                          <a:srgbClr val="000000"/>
                        </a:solidFill>
                        <a:latin typeface="Calibri"/>
                      </a:endParaRPr>
                    </a:p>
                  </a:txBody>
                  <a:tcPr marL="72000" marR="6900" marT="6899" marB="0" anchor="b"/>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IN" sz="1800" b="0" i="0" u="none" strike="noStrike" cap="none" normalizeH="0" baseline="0" dirty="0">
                          <a:ln>
                            <a:noFill/>
                          </a:ln>
                          <a:solidFill>
                            <a:srgbClr val="000000"/>
                          </a:solidFill>
                          <a:effectLst/>
                          <a:latin typeface="Calibri" pitchFamily="34" charset="0"/>
                          <a:cs typeface="Arial" charset="0"/>
                        </a:rPr>
                        <a:t>54,000</a:t>
                      </a:r>
                    </a:p>
                  </a:txBody>
                  <a:tcPr horzOverflow="overflow"/>
                </a:tc>
                <a:extLst>
                  <a:ext uri="{0D108BD9-81ED-4DB2-BD59-A6C34878D82A}">
                    <a16:rowId xmlns:a16="http://schemas.microsoft.com/office/drawing/2014/main" val="10009"/>
                  </a:ext>
                </a:extLst>
              </a:tr>
            </a:tbl>
          </a:graphicData>
        </a:graphic>
      </p:graphicFrame>
      <p:sp>
        <p:nvSpPr>
          <p:cNvPr id="24663" name="Text Box 1"/>
          <p:cNvSpPr txBox="1">
            <a:spLocks noChangeArrowheads="1"/>
          </p:cNvSpPr>
          <p:nvPr/>
        </p:nvSpPr>
        <p:spPr bwMode="auto">
          <a:xfrm>
            <a:off x="4724400" y="152400"/>
            <a:ext cx="4108450" cy="838200"/>
          </a:xfrm>
          <a:prstGeom prst="rect">
            <a:avLst/>
          </a:prstGeom>
          <a:noFill/>
          <a:ln w="9525">
            <a:solidFill>
              <a:srgbClr val="000000"/>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dirty="0" err="1">
                <a:solidFill>
                  <a:srgbClr val="000000"/>
                </a:solidFill>
                <a:latin typeface="Kruti Dev 010" pitchFamily="2" charset="0"/>
              </a:rPr>
              <a:t>vH;kl</a:t>
            </a:r>
            <a:endParaRPr lang="en-GB" sz="2400" dirty="0">
              <a:solidFill>
                <a:srgbClr val="000000"/>
              </a:solidFill>
              <a:latin typeface="Kruti Dev 010" pitchFamily="2" charset="0"/>
            </a:endParaRPr>
          </a:p>
        </p:txBody>
      </p:sp>
      <p:sp>
        <p:nvSpPr>
          <p:cNvPr id="12" name="Rectangle 4"/>
          <p:cNvSpPr>
            <a:spLocks noChangeArrowheads="1"/>
          </p:cNvSpPr>
          <p:nvPr/>
        </p:nvSpPr>
        <p:spPr bwMode="auto">
          <a:xfrm>
            <a:off x="4724400" y="5780088"/>
            <a:ext cx="4108450" cy="925512"/>
          </a:xfrm>
          <a:prstGeom prst="rect">
            <a:avLst/>
          </a:prstGeom>
          <a:solidFill>
            <a:srgbClr val="FFC000"/>
          </a:solidFill>
          <a:ln w="9525">
            <a:noFill/>
            <a:round/>
            <a:headEnd/>
            <a:tailEnd/>
          </a:ln>
        </p:spPr>
        <p:txBody>
          <a:bodyPr lIns="90000" tIns="46800" rIns="90000" bIns="46800" anchor="ctr"/>
          <a:lstStyle/>
          <a:p>
            <a:pPr algn="ctr">
              <a:spcBef>
                <a:spcPts val="500"/>
              </a:spcBef>
              <a:tabLst>
                <a:tab pos="0" algn="l"/>
                <a:tab pos="1349375" algn="l"/>
                <a:tab pos="1828800" algn="l"/>
                <a:tab pos="2743200" algn="l"/>
                <a:tab pos="3657600" algn="l"/>
                <a:tab pos="4572000" algn="l"/>
                <a:tab pos="5486400" algn="l"/>
                <a:tab pos="6400800" algn="l"/>
                <a:tab pos="7315200" algn="l"/>
                <a:tab pos="8229600" algn="l"/>
                <a:tab pos="9144000" algn="l"/>
                <a:tab pos="10058400" algn="l"/>
              </a:tabLst>
            </a:pPr>
            <a:r>
              <a:rPr lang="en-US" sz="2000" b="1" dirty="0" err="1">
                <a:solidFill>
                  <a:srgbClr val="000000"/>
                </a:solidFill>
                <a:latin typeface="Kruti Dev 010" pitchFamily="2" charset="0"/>
              </a:rPr>
              <a:t>vuqekfur</a:t>
            </a:r>
            <a:r>
              <a:rPr lang="en-US" sz="2000" b="1" dirty="0">
                <a:solidFill>
                  <a:srgbClr val="000000"/>
                </a:solidFill>
                <a:latin typeface="Kruti Dev 010" pitchFamily="2" charset="0"/>
              </a:rPr>
              <a:t> ifj.kke% </a:t>
            </a:r>
            <a:r>
              <a:rPr lang="en-US" sz="2000" dirty="0" err="1">
                <a:solidFill>
                  <a:srgbClr val="000000"/>
                </a:solidFill>
                <a:latin typeface="Kruti Dev 010" pitchFamily="2" charset="0"/>
              </a:rPr>
              <a:t>fu;ksftr</a:t>
            </a:r>
            <a:r>
              <a:rPr lang="en-US" sz="2000" dirty="0">
                <a:solidFill>
                  <a:srgbClr val="000000"/>
                </a:solidFill>
                <a:latin typeface="Kruti Dev 010" pitchFamily="2" charset="0"/>
              </a:rPr>
              <a:t> </a:t>
            </a:r>
            <a:r>
              <a:rPr lang="en-US" sz="2000" dirty="0" err="1">
                <a:solidFill>
                  <a:srgbClr val="000000"/>
                </a:solidFill>
                <a:latin typeface="Kruti Dev 010" pitchFamily="2" charset="0"/>
              </a:rPr>
              <a:t>ysunsu</a:t>
            </a:r>
            <a:r>
              <a:rPr lang="en-US" sz="2000" dirty="0">
                <a:solidFill>
                  <a:srgbClr val="000000"/>
                </a:solidFill>
                <a:latin typeface="Kruti Dev 010" pitchFamily="2" charset="0"/>
              </a:rPr>
              <a:t> </a:t>
            </a:r>
            <a:r>
              <a:rPr lang="en-US" sz="2000" dirty="0" err="1">
                <a:solidFill>
                  <a:srgbClr val="000000"/>
                </a:solidFill>
                <a:latin typeface="Kruti Dev 010" pitchFamily="2" charset="0"/>
              </a:rPr>
              <a:t>vkadM+ksa</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mi;ksx</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a:t>
            </a:r>
            <a:r>
              <a:rPr lang="en-US" sz="2000" dirty="0">
                <a:solidFill>
                  <a:srgbClr val="000000"/>
                </a:solidFill>
                <a:latin typeface="Kruti Dev 010" pitchFamily="2" charset="0"/>
              </a:rPr>
              <a:t> ,d </a:t>
            </a:r>
            <a:r>
              <a:rPr lang="en-US" sz="2000" dirty="0" err="1">
                <a:solidFill>
                  <a:srgbClr val="000000"/>
                </a:solidFill>
                <a:latin typeface="Kruti Dev 010" pitchFamily="2" charset="0"/>
              </a:rPr>
              <a:t>ctV</a:t>
            </a:r>
            <a:r>
              <a:rPr lang="en-US" sz="2000" dirty="0">
                <a:solidFill>
                  <a:srgbClr val="000000"/>
                </a:solidFill>
                <a:latin typeface="Kruti Dev 010" pitchFamily="2" charset="0"/>
              </a:rPr>
              <a:t> fu/</a:t>
            </a:r>
            <a:r>
              <a:rPr lang="en-US" sz="2000" dirty="0" err="1">
                <a:solidFill>
                  <a:srgbClr val="000000"/>
                </a:solidFill>
                <a:latin typeface="Kruti Dev 010" pitchFamily="2" charset="0"/>
              </a:rPr>
              <a:t>kkZfjr</a:t>
            </a:r>
            <a:r>
              <a:rPr lang="en-US" sz="2000" dirty="0">
                <a:solidFill>
                  <a:srgbClr val="000000"/>
                </a:solidFill>
                <a:latin typeface="Kruti Dev 010" pitchFamily="2" charset="0"/>
              </a:rPr>
              <a:t> </a:t>
            </a:r>
            <a:r>
              <a:rPr lang="en-US" sz="2000" dirty="0" err="1">
                <a:solidFill>
                  <a:srgbClr val="000000"/>
                </a:solidFill>
                <a:latin typeface="Kruti Dev 010" pitchFamily="2" charset="0"/>
              </a:rPr>
              <a:t>udn</a:t>
            </a:r>
            <a:r>
              <a:rPr lang="en-US" sz="2000" dirty="0">
                <a:solidFill>
                  <a:srgbClr val="000000"/>
                </a:solidFill>
                <a:latin typeface="Kruti Dev 010" pitchFamily="2" charset="0"/>
              </a:rPr>
              <a:t> </a:t>
            </a:r>
            <a:r>
              <a:rPr lang="en-US" sz="2000" dirty="0" err="1">
                <a:solidFill>
                  <a:srgbClr val="000000"/>
                </a:solidFill>
                <a:latin typeface="Kruti Dev 010" pitchFamily="2" charset="0"/>
              </a:rPr>
              <a:t>izokg</a:t>
            </a:r>
            <a:r>
              <a:rPr lang="en-US" sz="2000" dirty="0">
                <a:solidFill>
                  <a:srgbClr val="000000"/>
                </a:solidFill>
                <a:latin typeface="Kruti Dev 010" pitchFamily="2" charset="0"/>
              </a:rPr>
              <a:t> </a:t>
            </a:r>
            <a:r>
              <a:rPr lang="en-US" sz="2000" dirty="0" err="1">
                <a:solidFill>
                  <a:srgbClr val="000000"/>
                </a:solidFill>
                <a:latin typeface="Kruti Dev 010" pitchFamily="2" charset="0"/>
              </a:rPr>
              <a:t>dk</a:t>
            </a:r>
            <a:r>
              <a:rPr lang="en-US" sz="2000" dirty="0">
                <a:solidFill>
                  <a:srgbClr val="000000"/>
                </a:solidFill>
                <a:latin typeface="Kruti Dev 010" pitchFamily="2" charset="0"/>
              </a:rPr>
              <a:t> </a:t>
            </a:r>
            <a:r>
              <a:rPr lang="en-US" sz="2000" dirty="0" err="1">
                <a:solidFill>
                  <a:srgbClr val="000000"/>
                </a:solidFill>
                <a:latin typeface="Kruti Dev 010" pitchFamily="2" charset="0"/>
              </a:rPr>
              <a:t>C;kSjk</a:t>
            </a:r>
            <a:r>
              <a:rPr lang="en-US" sz="2000" dirty="0">
                <a:solidFill>
                  <a:srgbClr val="000000"/>
                </a:solidFill>
                <a:latin typeface="Kruti Dev 010" pitchFamily="2" charset="0"/>
              </a:rPr>
              <a:t> </a:t>
            </a:r>
            <a:r>
              <a:rPr lang="en-US" sz="2000" dirty="0" err="1">
                <a:solidFill>
                  <a:srgbClr val="000000"/>
                </a:solidFill>
                <a:latin typeface="Kruti Dev 010" pitchFamily="2" charset="0"/>
              </a:rPr>
              <a:t>rS;kj</a:t>
            </a:r>
            <a:r>
              <a:rPr lang="en-US" sz="2000" dirty="0">
                <a:solidFill>
                  <a:srgbClr val="000000"/>
                </a:solidFill>
                <a:latin typeface="Kruti Dev 010" pitchFamily="2" charset="0"/>
              </a:rPr>
              <a:t> </a:t>
            </a:r>
            <a:r>
              <a:rPr lang="en-US" sz="2000" dirty="0" err="1">
                <a:solidFill>
                  <a:srgbClr val="000000"/>
                </a:solidFill>
                <a:latin typeface="Kruti Dev 010" pitchFamily="2" charset="0"/>
              </a:rPr>
              <a:t>djsaA</a:t>
            </a:r>
            <a:r>
              <a:rPr lang="en-US" sz="2000" dirty="0">
                <a:solidFill>
                  <a:srgbClr val="000000"/>
                </a:solidFill>
                <a:latin typeface="Kruti Dev 010" pitchFamily="2" charset="0"/>
              </a:rPr>
              <a:t> </a:t>
            </a:r>
            <a:endParaRPr lang="en-US" sz="2000" b="1" dirty="0">
              <a:solidFill>
                <a:srgbClr val="000000"/>
              </a:solidFill>
              <a:latin typeface="Kruti Dev 010" pitchFamily="2" charset="0"/>
            </a:endParaRPr>
          </a:p>
        </p:txBody>
      </p:sp>
    </p:spTree>
    <p:extLst>
      <p:ext uri="{BB962C8B-B14F-4D97-AF65-F5344CB8AC3E}">
        <p14:creationId xmlns:p14="http://schemas.microsoft.com/office/powerpoint/2010/main" val="176676141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2" grpId="0" animBg="1"/>
    </p:bldLst>
  </p:timing>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ext Box 3"/>
          <p:cNvSpPr txBox="1">
            <a:spLocks noChangeArrowheads="1"/>
          </p:cNvSpPr>
          <p:nvPr/>
        </p:nvSpPr>
        <p:spPr bwMode="auto">
          <a:xfrm>
            <a:off x="457200" y="1066800"/>
            <a:ext cx="4038600" cy="54864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IN" sz="3600" dirty="0">
                <a:solidFill>
                  <a:prstClr val="black"/>
                </a:solidFill>
                <a:latin typeface="Arial"/>
                <a:cs typeface="Arial"/>
              </a:rPr>
              <a:t>Introduction to Balance sheet</a:t>
            </a:r>
            <a:endParaRPr lang="en-IN" sz="3200" b="1" u="sng" dirty="0">
              <a:solidFill>
                <a:prstClr val="black"/>
              </a:solidFill>
              <a:latin typeface="Arial"/>
              <a:cs typeface="Arial"/>
            </a:endParaRPr>
          </a:p>
        </p:txBody>
      </p:sp>
      <p:sp>
        <p:nvSpPr>
          <p:cNvPr id="6148" name="Slide Number Placeholder 5"/>
          <p:cNvSpPr>
            <a:spLocks noGrp="1"/>
          </p:cNvSpPr>
          <p:nvPr>
            <p:ph type="sldNum" sz="quarter" idx="4294967295"/>
          </p:nvPr>
        </p:nvSpPr>
        <p:spPr bwMode="auto">
          <a:xfrm>
            <a:off x="3124200" y="6477000"/>
            <a:ext cx="2895600" cy="365125"/>
          </a:xfrm>
          <a:prstGeom prst="rect">
            <a:avLst/>
          </a:prstGeom>
          <a:ln>
            <a:miter lim="800000"/>
            <a:headEnd/>
            <a:tailEnd/>
          </a:ln>
        </p:spPr>
        <p:txBody>
          <a:bodyPr wrap="square" bIns="0" numCol="1" anchor="b" anchorCtr="0" compatLnSpc="1">
            <a:prstTxWarp prst="textNoShape">
              <a:avLst/>
            </a:prstTxWarp>
          </a:bodyPr>
          <a:lstStyle/>
          <a:p>
            <a:pPr algn="ctr"/>
            <a:fld id="{30892CEB-72AA-47FF-A663-9ADBD2B09B9F}" type="slidenum">
              <a:rPr lang="en-US" sz="1600" b="1">
                <a:solidFill>
                  <a:prstClr val="black"/>
                </a:solidFill>
              </a:rPr>
              <a:pPr algn="ctr"/>
              <a:t>82</a:t>
            </a:fld>
            <a:endParaRPr lang="en-US" sz="1600" b="1">
              <a:solidFill>
                <a:prstClr val="black"/>
              </a:solidFill>
            </a:endParaRPr>
          </a:p>
        </p:txBody>
      </p:sp>
      <p:sp>
        <p:nvSpPr>
          <p:cNvPr id="11" name="Text Box 3"/>
          <p:cNvSpPr txBox="1">
            <a:spLocks noChangeArrowheads="1"/>
          </p:cNvSpPr>
          <p:nvPr/>
        </p:nvSpPr>
        <p:spPr bwMode="auto">
          <a:xfrm>
            <a:off x="4648200" y="304800"/>
            <a:ext cx="4038600" cy="6248400"/>
          </a:xfrm>
          <a:prstGeom prst="rect">
            <a:avLst/>
          </a:prstGeom>
          <a:noFill/>
          <a:ln w="3175">
            <a:solidFill>
              <a:schemeClr val="bg1"/>
            </a:solidFill>
            <a:round/>
            <a:headEnd/>
            <a:tailEnd/>
          </a:ln>
          <a:extLst>
            <a:ext uri="{909E8E84-426E-40dd-AFC4-6F175D3DCCD1}">
              <a14:hiddenFill xmlns:a14="http://schemas.microsoft.com/office/drawing/2010/main" xmlns="">
                <a:solidFill>
                  <a:srgbClr val="FFFFFF"/>
                </a:solidFill>
              </a14:hiddenFill>
            </a:ext>
          </a:extLst>
        </p:spPr>
        <p:txBody>
          <a:bodyPr lIns="81639" tIns="40820" rIns="81639" bIns="40820"/>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pPr eaLnBrk="1" hangingPunct="1">
              <a:lnSpc>
                <a:spcPct val="130000"/>
              </a:lnSpc>
            </a:pPr>
            <a:endParaRPr lang="en-GB" sz="2200" dirty="0">
              <a:solidFill>
                <a:prstClr val="black"/>
              </a:solidFill>
              <a:latin typeface="Kruti Dev 010" pitchFamily="2" charset="0"/>
            </a:endParaRPr>
          </a:p>
        </p:txBody>
      </p:sp>
      <p:sp>
        <p:nvSpPr>
          <p:cNvPr id="5" name="Text Box 3"/>
          <p:cNvSpPr txBox="1">
            <a:spLocks noChangeArrowheads="1"/>
          </p:cNvSpPr>
          <p:nvPr/>
        </p:nvSpPr>
        <p:spPr bwMode="auto">
          <a:xfrm>
            <a:off x="4800600" y="914400"/>
            <a:ext cx="4038600" cy="5638800"/>
          </a:xfrm>
          <a:prstGeom prst="rect">
            <a:avLst/>
          </a:prstGeom>
          <a:noFill/>
          <a:ln w="3175">
            <a:solidFill>
              <a:schemeClr val="bg1"/>
            </a:solidFill>
            <a:round/>
            <a:headEnd/>
            <a:tailEnd/>
          </a:ln>
        </p:spPr>
        <p:txBody>
          <a:bodyPr lIns="81639" tIns="40820" rIns="81639" bIns="40820"/>
          <a:lstStyle/>
          <a:p>
            <a:pPr algn="ctr">
              <a:lnSpc>
                <a:spcPct val="130000"/>
              </a:lnSpc>
              <a:spcBef>
                <a:spcPts val="0"/>
              </a:spcBef>
              <a:spcAft>
                <a:spcPts val="0"/>
              </a:spcAft>
            </a:pPr>
            <a:r>
              <a:rPr lang="en-GB" sz="4400" dirty="0" err="1">
                <a:solidFill>
                  <a:srgbClr val="000000"/>
                </a:solidFill>
                <a:latin typeface="Kruti Dev 010" pitchFamily="2" charset="0"/>
                <a:ea typeface="Arial Unicode MS" pitchFamily="34" charset="-128"/>
                <a:cs typeface="Arial Unicode MS" pitchFamily="34" charset="-128"/>
              </a:rPr>
              <a:t>rqyuk</a:t>
            </a:r>
            <a:r>
              <a:rPr lang="en-GB" sz="4400" dirty="0">
                <a:solidFill>
                  <a:srgbClr val="000000"/>
                </a:solidFill>
                <a:latin typeface="Kruti Dev 010" pitchFamily="2" charset="0"/>
                <a:ea typeface="Arial Unicode MS" pitchFamily="34" charset="-128"/>
                <a:cs typeface="Arial Unicode MS" pitchFamily="34" charset="-128"/>
              </a:rPr>
              <a:t> </a:t>
            </a:r>
            <a:r>
              <a:rPr lang="en-GB" sz="4400" dirty="0" err="1">
                <a:solidFill>
                  <a:srgbClr val="000000"/>
                </a:solidFill>
                <a:latin typeface="Kruti Dev 010" pitchFamily="2" charset="0"/>
                <a:ea typeface="Arial Unicode MS" pitchFamily="34" charset="-128"/>
                <a:cs typeface="Arial Unicode MS" pitchFamily="34" charset="-128"/>
              </a:rPr>
              <a:t>i</a:t>
            </a:r>
            <a:r>
              <a:rPr lang="en-GB" sz="4400" dirty="0">
                <a:solidFill>
                  <a:srgbClr val="000000"/>
                </a:solidFill>
                <a:latin typeface="Kruti Dev 010" pitchFamily="2" charset="0"/>
                <a:ea typeface="Arial Unicode MS" pitchFamily="34" charset="-128"/>
                <a:cs typeface="Arial Unicode MS" pitchFamily="34" charset="-128"/>
              </a:rPr>
              <a:t>= </a:t>
            </a:r>
            <a:r>
              <a:rPr lang="en-IN" sz="4400" dirty="0" err="1">
                <a:solidFill>
                  <a:prstClr val="black"/>
                </a:solidFill>
                <a:latin typeface="Kruti Dev 010" pitchFamily="2" charset="0"/>
                <a:cs typeface="Arial"/>
              </a:rPr>
              <a:t>dk</a:t>
            </a:r>
            <a:r>
              <a:rPr lang="en-IN" sz="4400" dirty="0">
                <a:solidFill>
                  <a:prstClr val="black"/>
                </a:solidFill>
                <a:latin typeface="Kruti Dev 010" pitchFamily="2" charset="0"/>
                <a:cs typeface="Arial"/>
              </a:rPr>
              <a:t> </a:t>
            </a:r>
            <a:r>
              <a:rPr lang="en-IN" sz="4400" dirty="0" err="1">
                <a:solidFill>
                  <a:prstClr val="black"/>
                </a:solidFill>
                <a:latin typeface="Kruti Dev 010" pitchFamily="2" charset="0"/>
                <a:cs typeface="Arial"/>
              </a:rPr>
              <a:t>ifjp</a:t>
            </a:r>
            <a:r>
              <a:rPr lang="en-IN" sz="4400" dirty="0">
                <a:solidFill>
                  <a:prstClr val="black"/>
                </a:solidFill>
                <a:latin typeface="Kruti Dev 010" pitchFamily="2" charset="0"/>
                <a:cs typeface="Arial"/>
              </a:rPr>
              <a:t>;</a:t>
            </a:r>
            <a:endParaRPr lang="en-IN" sz="4400" u="sng" dirty="0">
              <a:solidFill>
                <a:prstClr val="black"/>
              </a:solidFill>
              <a:latin typeface="Arial"/>
              <a:cs typeface="Arial"/>
            </a:endParaRPr>
          </a:p>
        </p:txBody>
      </p:sp>
    </p:spTree>
    <p:extLst>
      <p:ext uri="{BB962C8B-B14F-4D97-AF65-F5344CB8AC3E}">
        <p14:creationId xmlns:p14="http://schemas.microsoft.com/office/powerpoint/2010/main" val="1872984753"/>
      </p:ext>
    </p:extLst>
  </p:cSld>
  <p:clrMapOvr>
    <a:masterClrMapping/>
  </p:clrMapOvr>
  <p:transition spd="med"/>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819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83</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11160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Assessing long-term health of a business</a:t>
            </a:r>
          </a:p>
          <a:p>
            <a:pPr marL="457200" indent="-457200">
              <a:buFont typeface="+mj-lt"/>
              <a:buAutoNum type="arabicPeriod"/>
            </a:pPr>
            <a:r>
              <a:rPr lang="en-US" sz="2000" dirty="0"/>
              <a:t>Components of the Balance Sheet</a:t>
            </a:r>
          </a:p>
          <a:p>
            <a:pPr marL="457200" indent="-457200">
              <a:buFont typeface="+mj-lt"/>
              <a:buAutoNum type="arabicPeriod"/>
            </a:pPr>
            <a:r>
              <a:rPr lang="en-US" sz="2000" dirty="0"/>
              <a:t>Balance Sheet preparation</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7244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0" lvl="1" indent="0" eaLnBrk="1" hangingPunct="1">
              <a:lnSpc>
                <a:spcPct val="150000"/>
              </a:lnSpc>
              <a:buSzPct val="100000"/>
              <a:defRPr/>
            </a:pPr>
            <a:r>
              <a:rPr lang="en-US" sz="2400" dirty="0">
                <a:solidFill>
                  <a:srgbClr val="000000"/>
                </a:solidFill>
              </a:rPr>
              <a:t>1 </a:t>
            </a:r>
            <a:r>
              <a:rPr lang="hi-IN" sz="2400" dirty="0">
                <a:solidFill>
                  <a:srgbClr val="000000"/>
                </a:solidFill>
              </a:rPr>
              <a:t>एक व्यापार के दीर्घकालिक स्वास्थ्य का आकलन करना</a:t>
            </a:r>
            <a:endParaRPr lang="en-US" sz="2400" dirty="0">
              <a:solidFill>
                <a:srgbClr val="000000"/>
              </a:solidFill>
            </a:endParaRPr>
          </a:p>
          <a:p>
            <a:pPr marL="0" lvl="1" indent="0" eaLnBrk="1" hangingPunct="1">
              <a:lnSpc>
                <a:spcPct val="150000"/>
              </a:lnSpc>
              <a:buSzPct val="100000"/>
              <a:defRPr/>
            </a:pPr>
            <a:r>
              <a:rPr lang="en-US" sz="2400" dirty="0">
                <a:solidFill>
                  <a:srgbClr val="000000"/>
                </a:solidFill>
              </a:rPr>
              <a:t>2 </a:t>
            </a:r>
            <a:r>
              <a:rPr lang="hi-IN" sz="2400" dirty="0">
                <a:solidFill>
                  <a:srgbClr val="000000"/>
                </a:solidFill>
              </a:rPr>
              <a:t>तुलना पत्र के घटक</a:t>
            </a:r>
            <a:endParaRPr lang="en-US" sz="2400" dirty="0">
              <a:solidFill>
                <a:srgbClr val="000000"/>
              </a:solidFill>
            </a:endParaRPr>
          </a:p>
          <a:p>
            <a:pPr marL="0" lvl="1" indent="0" eaLnBrk="1" hangingPunct="1">
              <a:lnSpc>
                <a:spcPct val="150000"/>
              </a:lnSpc>
              <a:buSzPct val="100000"/>
              <a:defRPr/>
            </a:pPr>
            <a:r>
              <a:rPr lang="en-US" sz="2400" dirty="0">
                <a:solidFill>
                  <a:srgbClr val="000000"/>
                </a:solidFill>
              </a:rPr>
              <a:t>3  </a:t>
            </a:r>
            <a:r>
              <a:rPr lang="hi-IN" sz="2400" dirty="0">
                <a:solidFill>
                  <a:srgbClr val="000000"/>
                </a:solidFill>
              </a:rPr>
              <a:t>तुलना पत्र तैयारी</a:t>
            </a:r>
          </a:p>
          <a:p>
            <a:pPr marL="457200" lvl="1" indent="-457200" eaLnBrk="1" hangingPunct="1">
              <a:lnSpc>
                <a:spcPct val="150000"/>
              </a:lnSpc>
              <a:buSzPct val="100000"/>
              <a:buFont typeface="+mj-lt"/>
              <a:buAutoNum type="arabicPeriod"/>
              <a:defRPr/>
            </a:pPr>
            <a:endParaRPr lang="en-US" sz="2400" dirty="0">
              <a:solidFill>
                <a:srgbClr val="000000"/>
              </a:solidFill>
              <a:cs typeface="Arial" charset="0"/>
            </a:endParaRPr>
          </a:p>
        </p:txBody>
      </p:sp>
    </p:spTree>
    <p:extLst>
      <p:ext uri="{BB962C8B-B14F-4D97-AF65-F5344CB8AC3E}">
        <p14:creationId xmlns:p14="http://schemas.microsoft.com/office/powerpoint/2010/main" val="82553345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Text Box 1"/>
          <p:cNvSpPr txBox="1">
            <a:spLocks noChangeArrowheads="1"/>
          </p:cNvSpPr>
          <p:nvPr/>
        </p:nvSpPr>
        <p:spPr bwMode="auto">
          <a:xfrm>
            <a:off x="4824413" y="152400"/>
            <a:ext cx="4090987"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ea typeface="Arial Unicode MS" pitchFamily="34" charset="-128"/>
                <a:cs typeface="Arial Unicode MS" pitchFamily="34" charset="-128"/>
              </a:rPr>
              <a:t>ih ,aM ,y rFkk udn izokg gesa D;k ugha crkrs gSa</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824413" y="1143000"/>
            <a:ext cx="4090987" cy="5257800"/>
          </a:xfrm>
          <a:prstGeom prst="rect">
            <a:avLst/>
          </a:prstGeom>
          <a:noFill/>
          <a:ln w="9525">
            <a:solidFill>
              <a:schemeClr val="tx1"/>
            </a:solidFill>
            <a:round/>
            <a:headEnd/>
            <a:tailEnd/>
          </a:ln>
        </p:spPr>
        <p:txBody>
          <a:bodyPr lIns="82945" tIns="41473" rIns="82945" bIns="41473"/>
          <a:lstStyle/>
          <a:p>
            <a:pPr marL="261938" indent="-261938">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err="1">
                <a:solidFill>
                  <a:srgbClr val="000000"/>
                </a:solidFill>
                <a:latin typeface="Kruti Dev 010" pitchFamily="2" charset="0"/>
                <a:ea typeface="Arial Unicode MS" pitchFamily="34" charset="-128"/>
                <a:cs typeface="Arial Unicode MS" pitchFamily="34" charset="-128"/>
              </a:rPr>
              <a:t>ih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aM</a:t>
            </a:r>
            <a:r>
              <a:rPr lang="en-GB" sz="2200" dirty="0">
                <a:solidFill>
                  <a:srgbClr val="000000"/>
                </a:solidFill>
                <a:latin typeface="Kruti Dev 010" pitchFamily="2" charset="0"/>
                <a:ea typeface="Arial Unicode MS" pitchFamily="34" charset="-128"/>
                <a:cs typeface="Arial Unicode MS" pitchFamily="34" charset="-128"/>
              </a:rPr>
              <a:t> ,y </a:t>
            </a:r>
            <a:r>
              <a:rPr lang="en-GB" sz="2200" dirty="0" err="1">
                <a:solidFill>
                  <a:srgbClr val="000000"/>
                </a:solidFill>
                <a:latin typeface="Kruti Dev 010" pitchFamily="2" charset="0"/>
                <a:ea typeface="Arial Unicode MS" pitchFamily="34" charset="-128"/>
                <a:cs typeface="Arial Unicode MS" pitchFamily="34" charset="-128"/>
              </a:rPr>
              <a:t>gesa</a:t>
            </a:r>
            <a:r>
              <a:rPr lang="en-GB" sz="2200" dirty="0">
                <a:solidFill>
                  <a:srgbClr val="000000"/>
                </a:solidFill>
                <a:latin typeface="Kruti Dev 010" pitchFamily="2" charset="0"/>
                <a:ea typeface="Arial Unicode MS" pitchFamily="34" charset="-128"/>
                <a:cs typeface="Arial Unicode MS" pitchFamily="34" charset="-128"/>
              </a:rPr>
              <a:t> ,d </a:t>
            </a:r>
            <a:r>
              <a:rPr lang="en-GB" sz="2200" dirty="0" err="1">
                <a:solidFill>
                  <a:srgbClr val="000000"/>
                </a:solidFill>
                <a:latin typeface="Kruti Dev 010" pitchFamily="2" charset="0"/>
                <a:ea typeface="Arial Unicode MS" pitchFamily="34" charset="-128"/>
                <a:cs typeface="Arial Unicode MS" pitchFamily="34" charset="-128"/>
              </a:rPr>
              <a:t>vof</a:t>
            </a:r>
            <a:r>
              <a:rPr lang="en-GB" sz="2200" dirty="0">
                <a:solidFill>
                  <a:srgbClr val="000000"/>
                </a:solidFill>
                <a:latin typeface="Kruti Dev 010" pitchFamily="2" charset="0"/>
                <a:ea typeface="Arial Unicode MS" pitchFamily="34" charset="-128"/>
                <a:cs typeface="Arial Unicode MS" pitchFamily="34" charset="-128"/>
              </a:rPr>
              <a:t>/k </a:t>
            </a:r>
            <a:r>
              <a:rPr lang="en-GB" sz="2200" dirty="0" err="1">
                <a:solidFill>
                  <a:srgbClr val="000000"/>
                </a:solidFill>
                <a:latin typeface="Kruti Dev 010" pitchFamily="2" charset="0"/>
                <a:ea typeface="Arial Unicode MS" pitchFamily="34" charset="-128"/>
                <a:cs typeface="Arial Unicode MS" pitchFamily="34" charset="-128"/>
              </a:rPr>
              <a:t>ds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nkSjku</a:t>
            </a:r>
            <a:r>
              <a:rPr lang="en-GB" sz="2200" dirty="0">
                <a:solidFill>
                  <a:srgbClr val="000000"/>
                </a:solidFill>
                <a:latin typeface="Kruti Dev 010" pitchFamily="2" charset="0"/>
                <a:ea typeface="Arial Unicode MS" pitchFamily="34" charset="-128"/>
                <a:cs typeface="Arial Unicode MS" pitchFamily="34" charset="-128"/>
              </a:rPr>
              <a:t> ¼1 </a:t>
            </a:r>
            <a:r>
              <a:rPr lang="en-GB" sz="2200" dirty="0" err="1">
                <a:solidFill>
                  <a:srgbClr val="000000"/>
                </a:solidFill>
                <a:latin typeface="Kruti Dev 010" pitchFamily="2" charset="0"/>
                <a:ea typeface="Arial Unicode MS" pitchFamily="34" charset="-128"/>
                <a:cs typeface="Arial Unicode MS" pitchFamily="34" charset="-128"/>
              </a:rPr>
              <a:t>ekg</a:t>
            </a:r>
            <a:r>
              <a:rPr lang="en-GB" sz="2200" dirty="0">
                <a:solidFill>
                  <a:srgbClr val="000000"/>
                </a:solidFill>
                <a:latin typeface="Kruti Dev 010" pitchFamily="2" charset="0"/>
                <a:ea typeface="Arial Unicode MS" pitchFamily="34" charset="-128"/>
                <a:cs typeface="Arial Unicode MS" pitchFamily="34" charset="-128"/>
              </a:rPr>
              <a:t>] 3 </a:t>
            </a:r>
            <a:r>
              <a:rPr lang="en-GB" sz="2200" dirty="0" err="1">
                <a:solidFill>
                  <a:srgbClr val="000000"/>
                </a:solidFill>
                <a:latin typeface="Kruti Dev 010" pitchFamily="2" charset="0"/>
                <a:ea typeface="Arial Unicode MS" pitchFamily="34" charset="-128"/>
                <a:cs typeface="Arial Unicode MS" pitchFamily="34" charset="-128"/>
              </a:rPr>
              <a:t>ekg</a:t>
            </a:r>
            <a:r>
              <a:rPr lang="en-GB" sz="2200" dirty="0">
                <a:solidFill>
                  <a:srgbClr val="000000"/>
                </a:solidFill>
                <a:latin typeface="Kruti Dev 010" pitchFamily="2" charset="0"/>
                <a:ea typeface="Arial Unicode MS" pitchFamily="34" charset="-128"/>
                <a:cs typeface="Arial Unicode MS" pitchFamily="34" charset="-128"/>
              </a:rPr>
              <a:t>] 1 </a:t>
            </a:r>
            <a:r>
              <a:rPr lang="en-GB" sz="2200" dirty="0" err="1">
                <a:solidFill>
                  <a:srgbClr val="000000"/>
                </a:solidFill>
                <a:latin typeface="Kruti Dev 010" pitchFamily="2" charset="0"/>
                <a:ea typeface="Arial Unicode MS" pitchFamily="34" charset="-128"/>
                <a:cs typeface="Arial Unicode MS" pitchFamily="34" charset="-128"/>
              </a:rPr>
              <a:t>o"kZ</a:t>
            </a:r>
            <a:r>
              <a:rPr lang="en-GB" sz="2200" dirty="0">
                <a:solidFill>
                  <a:srgbClr val="000000"/>
                </a:solidFill>
                <a:latin typeface="Kruti Dev 010" pitchFamily="2" charset="0"/>
                <a:ea typeface="Arial Unicode MS" pitchFamily="34" charset="-128"/>
                <a:cs typeface="Arial Unicode MS" pitchFamily="34" charset="-128"/>
              </a:rPr>
              <a:t> vkfn½ ,d </a:t>
            </a:r>
            <a:r>
              <a:rPr lang="en-GB" sz="2200" dirty="0" err="1">
                <a:solidFill>
                  <a:srgbClr val="000000"/>
                </a:solidFill>
                <a:latin typeface="Kruti Dev 010" pitchFamily="2" charset="0"/>
                <a:ea typeface="Arial Unicode MS" pitchFamily="34" charset="-128"/>
                <a:cs typeface="Arial Unicode MS" pitchFamily="34" charset="-128"/>
              </a:rPr>
              <a:t>O;kikj</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izn”kZu</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ckjs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esa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tkudkjh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nsrs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a:t>
            </a:r>
            <a:r>
              <a:rPr lang="en-GB" sz="2200" dirty="0">
                <a:solidFill>
                  <a:srgbClr val="000000"/>
                </a:solidFill>
                <a:latin typeface="Kruti Dev 010" pitchFamily="2" charset="0"/>
                <a:ea typeface="Arial Unicode MS" pitchFamily="34" charset="-128"/>
                <a:cs typeface="Arial Unicode MS" pitchFamily="34" charset="-128"/>
              </a:rPr>
              <a:t> </a:t>
            </a:r>
          </a:p>
          <a:p>
            <a:pPr marL="261938" indent="-261938">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err="1">
                <a:solidFill>
                  <a:srgbClr val="000000"/>
                </a:solidFill>
                <a:latin typeface="Kruti Dev 010" pitchFamily="2" charset="0"/>
                <a:ea typeface="Arial Unicode MS" pitchFamily="34" charset="-128"/>
                <a:cs typeface="Arial Unicode MS" pitchFamily="34" charset="-128"/>
              </a:rPr>
              <a:t>udn</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izokg</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C;kSjs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gesa</a:t>
            </a:r>
            <a:r>
              <a:rPr lang="en-GB" sz="2200" dirty="0">
                <a:solidFill>
                  <a:srgbClr val="000000"/>
                </a:solidFill>
                <a:latin typeface="Kruti Dev 010" pitchFamily="2" charset="0"/>
                <a:ea typeface="Arial Unicode MS" pitchFamily="34" charset="-128"/>
                <a:cs typeface="Arial Unicode MS" pitchFamily="34" charset="-128"/>
              </a:rPr>
              <a:t> ;g </a:t>
            </a:r>
            <a:r>
              <a:rPr lang="en-GB" sz="2200" dirty="0" err="1">
                <a:solidFill>
                  <a:srgbClr val="000000"/>
                </a:solidFill>
                <a:latin typeface="Kruti Dev 010" pitchFamily="2" charset="0"/>
                <a:ea typeface="Arial Unicode MS" pitchFamily="34" charset="-128"/>
                <a:cs typeface="Arial Unicode MS" pitchFamily="34" charset="-128"/>
              </a:rPr>
              <a:t>crkrs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fd</a:t>
            </a:r>
            <a:r>
              <a:rPr lang="en-GB" sz="2200" dirty="0">
                <a:solidFill>
                  <a:srgbClr val="000000"/>
                </a:solidFill>
                <a:latin typeface="Kruti Dev 010" pitchFamily="2" charset="0"/>
                <a:ea typeface="Arial Unicode MS" pitchFamily="34" charset="-128"/>
                <a:cs typeface="Arial Unicode MS" pitchFamily="34" charset="-128"/>
              </a:rPr>
              <a:t> ,d </a:t>
            </a:r>
            <a:r>
              <a:rPr lang="en-GB" sz="2200" dirty="0" err="1">
                <a:solidFill>
                  <a:srgbClr val="000000"/>
                </a:solidFill>
                <a:latin typeface="Kruti Dev 010" pitchFamily="2" charset="0"/>
                <a:ea typeface="Arial Unicode MS" pitchFamily="34" charset="-128"/>
                <a:cs typeface="Arial Unicode MS" pitchFamily="34" charset="-128"/>
              </a:rPr>
              <a:t>nh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xbZ</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vof</a:t>
            </a:r>
            <a:r>
              <a:rPr lang="en-GB" sz="2200" dirty="0">
                <a:solidFill>
                  <a:srgbClr val="000000"/>
                </a:solidFill>
                <a:latin typeface="Kruti Dev 010" pitchFamily="2" charset="0"/>
                <a:ea typeface="Arial Unicode MS" pitchFamily="34" charset="-128"/>
                <a:cs typeface="Arial Unicode MS" pitchFamily="34" charset="-128"/>
              </a:rPr>
              <a:t>/k </a:t>
            </a:r>
            <a:r>
              <a:rPr lang="en-GB" sz="2200" dirty="0" err="1">
                <a:solidFill>
                  <a:srgbClr val="000000"/>
                </a:solidFill>
                <a:latin typeface="Kruti Dev 010" pitchFamily="2" charset="0"/>
                <a:ea typeface="Arial Unicode MS" pitchFamily="34" charset="-128"/>
                <a:cs typeface="Arial Unicode MS" pitchFamily="34" charset="-128"/>
              </a:rPr>
              <a:t>esa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fdrus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udn</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ls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geus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vkjaHk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fd;k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Fkk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gekjs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ikl</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fdruk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udn</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rFkk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fdrus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udn</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lkFk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geus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lekiu</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fd;k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p>
          <a:p>
            <a:pPr marL="261938" indent="-261938">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200" dirty="0">
                <a:solidFill>
                  <a:srgbClr val="000000"/>
                </a:solidFill>
                <a:latin typeface="Kruti Dev 010" pitchFamily="2" charset="0"/>
                <a:ea typeface="Arial Unicode MS" pitchFamily="34" charset="-128"/>
                <a:cs typeface="Arial Unicode MS" pitchFamily="34" charset="-128"/>
              </a:rPr>
              <a:t>bl </a:t>
            </a:r>
            <a:r>
              <a:rPr lang="en-GB" sz="2200" dirty="0" err="1">
                <a:solidFill>
                  <a:srgbClr val="000000"/>
                </a:solidFill>
                <a:latin typeface="Kruti Dev 010" pitchFamily="2" charset="0"/>
                <a:ea typeface="Arial Unicode MS" pitchFamily="34" charset="-128"/>
                <a:cs typeface="Arial Unicode MS" pitchFamily="34" charset="-128"/>
              </a:rPr>
              <a:t>izdkj</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nksuksa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C;kSjksa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ku</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vof</a:t>
            </a:r>
            <a:r>
              <a:rPr lang="en-GB" sz="2200" dirty="0">
                <a:solidFill>
                  <a:srgbClr val="000000"/>
                </a:solidFill>
                <a:latin typeface="Kruti Dev 010" pitchFamily="2" charset="0"/>
                <a:ea typeface="Arial Unicode MS" pitchFamily="34" charset="-128"/>
                <a:cs typeface="Arial Unicode MS" pitchFamily="34" charset="-128"/>
              </a:rPr>
              <a:t>/</a:t>
            </a:r>
            <a:r>
              <a:rPr lang="en-GB" sz="2200" dirty="0" err="1">
                <a:solidFill>
                  <a:srgbClr val="000000"/>
                </a:solidFill>
                <a:latin typeface="Kruti Dev 010" pitchFamily="2" charset="0"/>
                <a:ea typeface="Arial Unicode MS" pitchFamily="34" charset="-128"/>
                <a:cs typeface="Arial Unicode MS" pitchFamily="34" charset="-128"/>
              </a:rPr>
              <a:t>k;ksa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ij</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os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gesa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O;kikj</a:t>
            </a:r>
            <a:r>
              <a:rPr lang="en-GB" sz="2200" dirty="0">
                <a:solidFill>
                  <a:srgbClr val="000000"/>
                </a:solidFill>
                <a:latin typeface="Kruti Dev 010" pitchFamily="2" charset="0"/>
                <a:ea typeface="Arial Unicode MS" pitchFamily="34" charset="-128"/>
                <a:cs typeface="Arial Unicode MS" pitchFamily="34" charset="-128"/>
              </a:rPr>
              <a:t> ds </a:t>
            </a:r>
            <a:r>
              <a:rPr lang="en-GB" sz="2200" dirty="0" err="1">
                <a:solidFill>
                  <a:srgbClr val="000000"/>
                </a:solidFill>
                <a:latin typeface="Kruti Dev 010" pitchFamily="2" charset="0"/>
                <a:ea typeface="Arial Unicode MS" pitchFamily="34" charset="-128"/>
                <a:cs typeface="Arial Unicode MS" pitchFamily="34" charset="-128"/>
              </a:rPr>
              <a:t>vkjaHk</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ls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O;kikj</a:t>
            </a:r>
            <a:r>
              <a:rPr lang="en-GB" sz="2200" dirty="0">
                <a:solidFill>
                  <a:srgbClr val="000000"/>
                </a:solidFill>
                <a:latin typeface="Kruti Dev 010" pitchFamily="2" charset="0"/>
                <a:ea typeface="Arial Unicode MS" pitchFamily="34" charset="-128"/>
                <a:cs typeface="Arial Unicode MS" pitchFamily="34" charset="-128"/>
              </a:rPr>
              <a:t> ds </a:t>
            </a:r>
            <a:r>
              <a:rPr lang="en-GB" sz="2200" dirty="0" err="1">
                <a:solidFill>
                  <a:srgbClr val="000000"/>
                </a:solidFill>
                <a:latin typeface="Kruti Dev 010" pitchFamily="2" charset="0"/>
                <a:ea typeface="Arial Unicode MS" pitchFamily="34" charset="-128"/>
                <a:cs typeface="Arial Unicode MS" pitchFamily="34" charset="-128"/>
              </a:rPr>
              <a:t>nh?kZ</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vof</a:t>
            </a:r>
            <a:r>
              <a:rPr lang="en-GB" sz="2200" dirty="0">
                <a:solidFill>
                  <a:srgbClr val="000000"/>
                </a:solidFill>
                <a:latin typeface="Kruti Dev 010" pitchFamily="2" charset="0"/>
                <a:ea typeface="Arial Unicode MS" pitchFamily="34" charset="-128"/>
                <a:cs typeface="Arial Unicode MS" pitchFamily="34" charset="-128"/>
              </a:rPr>
              <a:t>/k ds </a:t>
            </a:r>
            <a:r>
              <a:rPr lang="en-GB" sz="2200" dirty="0" err="1">
                <a:solidFill>
                  <a:srgbClr val="000000"/>
                </a:solidFill>
                <a:latin typeface="Kruti Dev 010" pitchFamily="2" charset="0"/>
                <a:ea typeface="Arial Unicode MS" pitchFamily="34" charset="-128"/>
                <a:cs typeface="Arial Unicode MS" pitchFamily="34" charset="-128"/>
              </a:rPr>
              <a:t>LokLF</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dks</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ugha</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crkrh</a:t>
            </a:r>
            <a:r>
              <a:rPr lang="en-GB" sz="2200" dirty="0">
                <a:solidFill>
                  <a:srgbClr val="000000"/>
                </a:solidFill>
                <a:latin typeface="Kruti Dev 010" pitchFamily="2" charset="0"/>
                <a:ea typeface="Arial Unicode MS" pitchFamily="34" charset="-128"/>
                <a:cs typeface="Arial Unicode MS" pitchFamily="34" charset="-128"/>
              </a:rPr>
              <a:t> </a:t>
            </a:r>
            <a:r>
              <a:rPr lang="en-GB" sz="2200" dirty="0" err="1">
                <a:solidFill>
                  <a:srgbClr val="000000"/>
                </a:solidFill>
                <a:latin typeface="Kruti Dev 010" pitchFamily="2" charset="0"/>
                <a:ea typeface="Arial Unicode MS" pitchFamily="34" charset="-128"/>
                <a:cs typeface="Arial Unicode MS" pitchFamily="34" charset="-128"/>
              </a:rPr>
              <a:t>gSaA</a:t>
            </a:r>
            <a:r>
              <a:rPr lang="en-GB" sz="2200" dirty="0">
                <a:solidFill>
                  <a:srgbClr val="000000"/>
                </a:solidFill>
                <a:latin typeface="Kruti Dev 010" pitchFamily="2" charset="0"/>
                <a:ea typeface="Arial Unicode MS" pitchFamily="34" charset="-128"/>
                <a:cs typeface="Arial Unicode MS" pitchFamily="34" charset="-128"/>
              </a:rPr>
              <a:t> </a:t>
            </a:r>
          </a:p>
          <a:p>
            <a:pPr marL="261938" indent="-261938">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2200" dirty="0">
              <a:solidFill>
                <a:srgbClr val="000000"/>
              </a:solidFill>
              <a:latin typeface="Calibri" pitchFamily="34" charset="0"/>
            </a:endParaRPr>
          </a:p>
        </p:txBody>
      </p:sp>
      <p:sp>
        <p:nvSpPr>
          <p:cNvPr id="26628" name="Text Box 2"/>
          <p:cNvSpPr txBox="1">
            <a:spLocks noChangeArrowheads="1"/>
          </p:cNvSpPr>
          <p:nvPr/>
        </p:nvSpPr>
        <p:spPr bwMode="auto">
          <a:xfrm>
            <a:off x="266700" y="1143000"/>
            <a:ext cx="4076700" cy="52578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The P &amp; L gives information about the performance of a business during a period (1 month, 3 months, 1 year etc.)</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The cash flow statement tells us that for a given period, how much cash did we start with and how much did we end with</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Thus the focus of both statements is on periods. They do not tell us the long-term health of the business right from its start</a:t>
            </a:r>
          </a:p>
        </p:txBody>
      </p:sp>
      <p:sp>
        <p:nvSpPr>
          <p:cNvPr id="9"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0782FA0A-B4E0-4489-BEDE-69BFB135744F}" type="slidenum">
              <a:rPr lang="en-US" sz="1600" b="1" smtClean="0">
                <a:solidFill>
                  <a:schemeClr val="tx1"/>
                </a:solidFill>
              </a:rPr>
              <a:pPr algn="ctr">
                <a:defRPr/>
              </a:pPr>
              <a:t>84</a:t>
            </a:fld>
            <a:endParaRPr lang="en-US" sz="1600" b="1" dirty="0">
              <a:solidFill>
                <a:schemeClr val="tx1"/>
              </a:solidFill>
            </a:endParaRPr>
          </a:p>
        </p:txBody>
      </p:sp>
      <p:sp>
        <p:nvSpPr>
          <p:cNvPr id="26630" name="Title 1"/>
          <p:cNvSpPr txBox="1">
            <a:spLocks/>
          </p:cNvSpPr>
          <p:nvPr/>
        </p:nvSpPr>
        <p:spPr bwMode="auto">
          <a:xfrm>
            <a:off x="2667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a:t>What P&amp;L and Cash flow do not tell us</a:t>
            </a:r>
          </a:p>
        </p:txBody>
      </p:sp>
    </p:spTree>
    <p:extLst>
      <p:ext uri="{BB962C8B-B14F-4D97-AF65-F5344CB8AC3E}">
        <p14:creationId xmlns:p14="http://schemas.microsoft.com/office/powerpoint/2010/main" val="136471416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6628">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26628">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26628">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6390">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Text Box 1"/>
          <p:cNvSpPr txBox="1">
            <a:spLocks noChangeArrowheads="1"/>
          </p:cNvSpPr>
          <p:nvPr/>
        </p:nvSpPr>
        <p:spPr bwMode="auto">
          <a:xfrm>
            <a:off x="4824413" y="152400"/>
            <a:ext cx="4090987"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a:solidFill>
                  <a:srgbClr val="000000"/>
                </a:solidFill>
                <a:latin typeface="Kruti Dev 010" pitchFamily="2" charset="0"/>
                <a:ea typeface="Arial Unicode MS" pitchFamily="34" charset="-128"/>
                <a:cs typeface="Arial Unicode MS" pitchFamily="34" charset="-128"/>
              </a:rPr>
              <a:t>fdlh O;kikj dh foRRkh; fLFkfr &amp; nh?kZ vof/k LokLF;</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824413" y="1143000"/>
            <a:ext cx="4090987" cy="4419600"/>
          </a:xfrm>
          <a:prstGeom prst="rect">
            <a:avLst/>
          </a:prstGeom>
          <a:noFill/>
          <a:ln w="9525">
            <a:solidFill>
              <a:schemeClr val="tx1"/>
            </a:solidFill>
            <a:round/>
            <a:headEnd/>
            <a:tailEnd/>
          </a:ln>
        </p:spPr>
        <p:txBody>
          <a:bodyPr lIns="82945" tIns="41473" rIns="82945" bIns="41473"/>
          <a:lstStyle/>
          <a:p>
            <a:pPr marL="342900" indent="-342900">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ea typeface="Arial Unicode MS" pitchFamily="34" charset="-128"/>
                <a:cs typeface="Arial Unicode MS" pitchFamily="34" charset="-128"/>
              </a:rPr>
              <a:t>os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C;kSjs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tks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fdlh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O;kikj</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nh</a:t>
            </a:r>
            <a:r>
              <a:rPr lang="en-GB" sz="2400" dirty="0">
                <a:solidFill>
                  <a:srgbClr val="000000"/>
                </a:solidFill>
                <a:latin typeface="Kruti Dev 010" pitchFamily="2" charset="0"/>
                <a:ea typeface="Arial Unicode MS" pitchFamily="34" charset="-128"/>
                <a:cs typeface="Arial Unicode MS" pitchFamily="34" charset="-128"/>
              </a:rPr>
              <a:t>/</a:t>
            </a:r>
            <a:r>
              <a:rPr lang="en-GB" sz="2400" dirty="0" err="1">
                <a:solidFill>
                  <a:srgbClr val="000000"/>
                </a:solidFill>
                <a:latin typeface="Kruti Dev 010" pitchFamily="2" charset="0"/>
                <a:ea typeface="Arial Unicode MS" pitchFamily="34" charset="-128"/>
                <a:cs typeface="Arial Unicode MS" pitchFamily="34" charset="-128"/>
              </a:rPr>
              <a:t>kZ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vof</a:t>
            </a:r>
            <a:r>
              <a:rPr lang="en-GB" sz="2400" dirty="0">
                <a:solidFill>
                  <a:srgbClr val="000000"/>
                </a:solidFill>
                <a:latin typeface="Kruti Dev 010" pitchFamily="2" charset="0"/>
                <a:ea typeface="Arial Unicode MS" pitchFamily="34" charset="-128"/>
                <a:cs typeface="Arial Unicode MS" pitchFamily="34" charset="-128"/>
              </a:rPr>
              <a:t>/k ds </a:t>
            </a:r>
            <a:r>
              <a:rPr lang="en-GB" sz="2400" dirty="0" err="1">
                <a:solidFill>
                  <a:srgbClr val="000000"/>
                </a:solidFill>
                <a:latin typeface="Kruti Dev 010" pitchFamily="2" charset="0"/>
                <a:ea typeface="Arial Unicode MS" pitchFamily="34" charset="-128"/>
                <a:cs typeface="Arial Unicode MS" pitchFamily="34" charset="-128"/>
              </a:rPr>
              <a:t>LokLF</a:t>
            </a:r>
            <a:r>
              <a:rPr lang="en-GB" sz="2400" dirty="0">
                <a:solidFill>
                  <a:srgbClr val="000000"/>
                </a:solidFill>
                <a:latin typeface="Kruti Dev 010" pitchFamily="2" charset="0"/>
                <a:ea typeface="Arial Unicode MS" pitchFamily="34" charset="-128"/>
                <a:cs typeface="Arial Unicode MS" pitchFamily="34" charset="-128"/>
              </a:rPr>
              <a:t>; ds </a:t>
            </a:r>
            <a:r>
              <a:rPr lang="en-GB" sz="2400" dirty="0" err="1">
                <a:solidFill>
                  <a:srgbClr val="000000"/>
                </a:solidFill>
                <a:latin typeface="Kruti Dev 010" pitchFamily="2" charset="0"/>
                <a:ea typeface="Arial Unicode MS" pitchFamily="34" charset="-128"/>
                <a:cs typeface="Arial Unicode MS" pitchFamily="34" charset="-128"/>
              </a:rPr>
              <a:t>ckjs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tkudkjh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nsrs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mUgsa</a:t>
            </a:r>
            <a:r>
              <a:rPr lang="en-GB" sz="2400" dirty="0">
                <a:solidFill>
                  <a:srgbClr val="000000"/>
                </a:solidFill>
                <a:latin typeface="Kruti Dev 010" pitchFamily="2" charset="0"/>
                <a:ea typeface="Arial Unicode MS" pitchFamily="34" charset="-128"/>
                <a:cs typeface="Arial Unicode MS" pitchFamily="34" charset="-128"/>
              </a:rPr>
              <a:t> </a:t>
            </a:r>
            <a:r>
              <a:rPr lang="hi-IN" dirty="0">
                <a:solidFill>
                  <a:srgbClr val="000000"/>
                </a:solidFill>
                <a:latin typeface="Kruti Dev 010" pitchFamily="2" charset="0"/>
                <a:ea typeface="Arial Unicode MS" pitchFamily="34" charset="-128"/>
                <a:cs typeface="Arial Unicode MS" pitchFamily="34" charset="-128"/>
              </a:rPr>
              <a:t>तुलना पत्र </a:t>
            </a:r>
            <a:r>
              <a:rPr lang="en-GB"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dgrs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a:t>
            </a:r>
            <a:r>
              <a:rPr lang="en-GB" sz="2400" dirty="0">
                <a:solidFill>
                  <a:srgbClr val="000000"/>
                </a:solidFill>
                <a:latin typeface="Kruti Dev 010" pitchFamily="2" charset="0"/>
                <a:ea typeface="Arial Unicode MS" pitchFamily="34" charset="-128"/>
                <a:cs typeface="Arial Unicode MS" pitchFamily="34" charset="-128"/>
              </a:rPr>
              <a:t> </a:t>
            </a:r>
          </a:p>
          <a:p>
            <a:pPr marL="342900" indent="-342900">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ea typeface="Arial Unicode MS" pitchFamily="34" charset="-128"/>
                <a:cs typeface="Arial Unicode MS" pitchFamily="34" charset="-128"/>
              </a:rPr>
              <a:t>;g </a:t>
            </a:r>
            <a:r>
              <a:rPr lang="en-GB" sz="2400" dirty="0" err="1">
                <a:solidFill>
                  <a:srgbClr val="000000"/>
                </a:solidFill>
                <a:latin typeface="Kruti Dev 010" pitchFamily="2" charset="0"/>
                <a:ea typeface="Arial Unicode MS" pitchFamily="34" charset="-128"/>
                <a:cs typeface="Arial Unicode MS" pitchFamily="34" charset="-128"/>
              </a:rPr>
              <a:t>fdlh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kkl</a:t>
            </a:r>
            <a:r>
              <a:rPr lang="en-GB" sz="2400" dirty="0">
                <a:solidFill>
                  <a:srgbClr val="000000"/>
                </a:solidFill>
                <a:latin typeface="Kruti Dev 010" pitchFamily="2" charset="0"/>
                <a:ea typeface="Arial Unicode MS" pitchFamily="34" charset="-128"/>
                <a:cs typeface="Arial Unicode MS" pitchFamily="34" charset="-128"/>
              </a:rPr>
              <a:t> le; </a:t>
            </a:r>
            <a:r>
              <a:rPr lang="en-GB" sz="2400" dirty="0" err="1">
                <a:solidFill>
                  <a:srgbClr val="000000"/>
                </a:solidFill>
                <a:latin typeface="Kruti Dev 010" pitchFamily="2" charset="0"/>
                <a:ea typeface="Arial Unicode MS" pitchFamily="34" charset="-128"/>
                <a:cs typeface="Arial Unicode MS" pitchFamily="34" charset="-128"/>
              </a:rPr>
              <a:t>ij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fdlh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O;kikj</a:t>
            </a:r>
            <a:r>
              <a:rPr lang="en-GB" sz="2400" dirty="0">
                <a:solidFill>
                  <a:srgbClr val="000000"/>
                </a:solidFill>
                <a:latin typeface="Kruti Dev 010" pitchFamily="2" charset="0"/>
                <a:ea typeface="Arial Unicode MS" pitchFamily="34" charset="-128"/>
                <a:cs typeface="Arial Unicode MS" pitchFamily="34" charset="-128"/>
              </a:rPr>
              <a:t> dh </a:t>
            </a:r>
            <a:r>
              <a:rPr lang="en-GB" sz="2400" dirty="0" err="1">
                <a:solidFill>
                  <a:srgbClr val="000000"/>
                </a:solidFill>
                <a:latin typeface="Kruti Dev 010" pitchFamily="2" charset="0"/>
                <a:ea typeface="Arial Unicode MS" pitchFamily="34" charset="-128"/>
                <a:cs typeface="Arial Unicode MS" pitchFamily="34" charset="-128"/>
              </a:rPr>
              <a:t>foRrh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fLFkfr</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crkrk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 </a:t>
            </a:r>
          </a:p>
          <a:p>
            <a:pPr marL="342900" indent="-342900">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ea typeface="Arial Unicode MS" pitchFamily="34" charset="-128"/>
                <a:cs typeface="Arial Unicode MS" pitchFamily="34" charset="-128"/>
              </a:rPr>
              <a:t>fo”ks</a:t>
            </a:r>
            <a:r>
              <a:rPr lang="en-GB" sz="2400" dirty="0" err="1">
                <a:latin typeface="Kruti Dev 010" pitchFamily="2" charset="0"/>
              </a:rPr>
              <a:t>"kdj</a:t>
            </a:r>
            <a:r>
              <a:rPr lang="en-GB" sz="2400" dirty="0">
                <a:latin typeface="Kruti Dev 010" pitchFamily="2" charset="0"/>
              </a:rPr>
              <a:t> ;g </a:t>
            </a:r>
            <a:r>
              <a:rPr lang="en-GB" sz="2400" dirty="0" err="1">
                <a:latin typeface="Kruti Dev 010" pitchFamily="2" charset="0"/>
              </a:rPr>
              <a:t>crkrk</a:t>
            </a:r>
            <a:r>
              <a:rPr lang="en-GB" sz="2400" dirty="0">
                <a:latin typeface="Kruti Dev 010" pitchFamily="2" charset="0"/>
              </a:rPr>
              <a:t> </a:t>
            </a:r>
            <a:r>
              <a:rPr lang="en-GB" sz="2400" dirty="0" err="1">
                <a:latin typeface="Kruti Dev 010" pitchFamily="2" charset="0"/>
              </a:rPr>
              <a:t>gS</a:t>
            </a:r>
            <a:r>
              <a:rPr lang="en-GB" sz="2400" dirty="0">
                <a:latin typeface="Kruti Dev 010" pitchFamily="2" charset="0"/>
              </a:rPr>
              <a:t> </a:t>
            </a:r>
            <a:r>
              <a:rPr lang="en-GB" sz="2400" dirty="0" err="1">
                <a:latin typeface="Kruti Dev 010" pitchFamily="2" charset="0"/>
              </a:rPr>
              <a:t>fd</a:t>
            </a:r>
            <a:r>
              <a:rPr lang="en-GB" sz="2400" dirty="0">
                <a:latin typeface="Kruti Dev 010" pitchFamily="2" charset="0"/>
              </a:rPr>
              <a:t> </a:t>
            </a:r>
            <a:r>
              <a:rPr lang="en-GB" sz="2400" dirty="0" err="1">
                <a:latin typeface="Kruti Dev 010" pitchFamily="2" charset="0"/>
              </a:rPr>
              <a:t>O;kikj</a:t>
            </a:r>
            <a:r>
              <a:rPr lang="en-GB" sz="2400" dirty="0">
                <a:latin typeface="Kruti Dev 010" pitchFamily="2" charset="0"/>
              </a:rPr>
              <a:t> </a:t>
            </a:r>
            <a:r>
              <a:rPr lang="en-GB" sz="2400" dirty="0" err="1">
                <a:latin typeface="Kruti Dev 010" pitchFamily="2" charset="0"/>
              </a:rPr>
              <a:t>ij</a:t>
            </a:r>
            <a:r>
              <a:rPr lang="en-GB" sz="2400" dirty="0">
                <a:latin typeface="Kruti Dev 010" pitchFamily="2" charset="0"/>
              </a:rPr>
              <a:t> </a:t>
            </a:r>
            <a:r>
              <a:rPr lang="en-GB" sz="2400" dirty="0" err="1">
                <a:latin typeface="Kruti Dev 010" pitchFamily="2" charset="0"/>
              </a:rPr>
              <a:t>fdruh</a:t>
            </a:r>
            <a:r>
              <a:rPr lang="en-GB" sz="2400" dirty="0">
                <a:latin typeface="Kruti Dev 010" pitchFamily="2" charset="0"/>
              </a:rPr>
              <a:t> </a:t>
            </a:r>
            <a:r>
              <a:rPr lang="en-GB" sz="2400" dirty="0" err="1">
                <a:latin typeface="Kruti Dev 010" pitchFamily="2" charset="0"/>
              </a:rPr>
              <a:t>nsunkjh</a:t>
            </a:r>
            <a:r>
              <a:rPr lang="en-GB" sz="2400" dirty="0">
                <a:latin typeface="Kruti Dev 010" pitchFamily="2" charset="0"/>
              </a:rPr>
              <a:t> </a:t>
            </a:r>
            <a:r>
              <a:rPr lang="en-GB" sz="2400" dirty="0" err="1">
                <a:latin typeface="Kruti Dev 010" pitchFamily="2" charset="0"/>
              </a:rPr>
              <a:t>gS</a:t>
            </a:r>
            <a:r>
              <a:rPr lang="en-GB" sz="2400" dirty="0">
                <a:latin typeface="Kruti Dev 010" pitchFamily="2" charset="0"/>
              </a:rPr>
              <a:t> </a:t>
            </a:r>
            <a:r>
              <a:rPr lang="en-GB" sz="2400" dirty="0" err="1">
                <a:latin typeface="Kruti Dev 010" pitchFamily="2" charset="0"/>
              </a:rPr>
              <a:t>rFkk</a:t>
            </a:r>
            <a:r>
              <a:rPr lang="en-GB" sz="2400" dirty="0">
                <a:latin typeface="Kruti Dev 010" pitchFamily="2" charset="0"/>
              </a:rPr>
              <a:t> </a:t>
            </a:r>
            <a:r>
              <a:rPr lang="en-GB" sz="2400" dirty="0" err="1">
                <a:latin typeface="Kruti Dev 010" pitchFamily="2" charset="0"/>
              </a:rPr>
              <a:t>fdruh</a:t>
            </a:r>
            <a:r>
              <a:rPr lang="en-GB" sz="2400" dirty="0">
                <a:latin typeface="Kruti Dev 010" pitchFamily="2" charset="0"/>
              </a:rPr>
              <a:t> </a:t>
            </a:r>
            <a:r>
              <a:rPr lang="en-GB" sz="2400" dirty="0" err="1">
                <a:latin typeface="Kruti Dev 010" pitchFamily="2" charset="0"/>
              </a:rPr>
              <a:t>ysunkjh</a:t>
            </a:r>
            <a:r>
              <a:rPr lang="en-GB" sz="2400" dirty="0">
                <a:latin typeface="Kruti Dev 010" pitchFamily="2" charset="0"/>
              </a:rPr>
              <a:t> </a:t>
            </a:r>
            <a:r>
              <a:rPr lang="en-GB" sz="2400" dirty="0" err="1">
                <a:latin typeface="Kruti Dev 010" pitchFamily="2" charset="0"/>
              </a:rPr>
              <a:t>gSA</a:t>
            </a:r>
            <a:r>
              <a:rPr lang="en-GB" sz="2400" dirty="0">
                <a:latin typeface="Kruti Dev 010" pitchFamily="2" charset="0"/>
              </a:rPr>
              <a:t> </a:t>
            </a:r>
            <a:endParaRPr lang="en-GB" sz="2400" dirty="0">
              <a:solidFill>
                <a:srgbClr val="000000"/>
              </a:solidFill>
              <a:latin typeface="Kruti Dev 010" pitchFamily="2" charset="0"/>
              <a:ea typeface="Arial Unicode MS" pitchFamily="34" charset="-128"/>
              <a:cs typeface="Arial Unicode MS" pitchFamily="34" charset="-128"/>
            </a:endParaRPr>
          </a:p>
          <a:p>
            <a:pPr marL="342900" indent="-342900">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sz="2000" dirty="0">
              <a:solidFill>
                <a:srgbClr val="000000"/>
              </a:solidFill>
              <a:latin typeface="Calibri" pitchFamily="34" charset="0"/>
            </a:endParaRPr>
          </a:p>
        </p:txBody>
      </p:sp>
      <p:sp>
        <p:nvSpPr>
          <p:cNvPr id="28676" name="Text Box 2"/>
          <p:cNvSpPr txBox="1">
            <a:spLocks noChangeArrowheads="1"/>
          </p:cNvSpPr>
          <p:nvPr/>
        </p:nvSpPr>
        <p:spPr bwMode="auto">
          <a:xfrm>
            <a:off x="266700" y="1143000"/>
            <a:ext cx="4076700" cy="44196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The statement which gives information about the long-term health of a business is called the Balance Sheet.</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It does it by giving us a financial state of the business at a specific point.</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Specifically it indicates what the business owns and what it owes to others.</a:t>
            </a:r>
          </a:p>
        </p:txBody>
      </p:sp>
      <p:sp>
        <p:nvSpPr>
          <p:cNvPr id="8" name="Rectangle 4"/>
          <p:cNvSpPr>
            <a:spLocks noChangeArrowheads="1"/>
          </p:cNvSpPr>
          <p:nvPr/>
        </p:nvSpPr>
        <p:spPr bwMode="auto">
          <a:xfrm>
            <a:off x="252413" y="5638800"/>
            <a:ext cx="4090987" cy="9906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u="sng">
                <a:solidFill>
                  <a:srgbClr val="000000"/>
                </a:solidFill>
                <a:latin typeface="Garamond" pitchFamily="18" charset="0"/>
              </a:rPr>
              <a:t>Key Point </a:t>
            </a:r>
            <a:r>
              <a:rPr lang="en-GB" sz="2000">
                <a:solidFill>
                  <a:srgbClr val="000000"/>
                </a:solidFill>
                <a:latin typeface="Garamond" pitchFamily="18" charset="0"/>
              </a:rPr>
              <a:t>: The balance sheet shows what a business owns and what it owes to others at a specific point in time.</a:t>
            </a:r>
          </a:p>
        </p:txBody>
      </p:sp>
      <p:sp>
        <p:nvSpPr>
          <p:cNvPr id="9"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2CC3C302-9C7D-49C7-9760-A10AD73F5809}" type="slidenum">
              <a:rPr lang="en-US" sz="1600" b="1" smtClean="0">
                <a:solidFill>
                  <a:schemeClr val="tx1"/>
                </a:solidFill>
              </a:rPr>
              <a:pPr algn="ctr">
                <a:defRPr/>
              </a:pPr>
              <a:t>85</a:t>
            </a:fld>
            <a:endParaRPr lang="en-US" sz="1600" b="1" dirty="0">
              <a:solidFill>
                <a:schemeClr val="tx1"/>
              </a:solidFill>
            </a:endParaRPr>
          </a:p>
        </p:txBody>
      </p:sp>
      <p:sp>
        <p:nvSpPr>
          <p:cNvPr id="28679" name="Title 1"/>
          <p:cNvSpPr txBox="1">
            <a:spLocks/>
          </p:cNvSpPr>
          <p:nvPr/>
        </p:nvSpPr>
        <p:spPr bwMode="auto">
          <a:xfrm>
            <a:off x="266700" y="228600"/>
            <a:ext cx="4076700" cy="715963"/>
          </a:xfrm>
          <a:prstGeom prst="rect">
            <a:avLst/>
          </a:prstGeom>
          <a:noFill/>
          <a:ln w="9525">
            <a:solidFill>
              <a:srgbClr val="000000"/>
            </a:solidFill>
            <a:round/>
            <a:headEnd/>
            <a:tailEnd/>
          </a:ln>
        </p:spPr>
        <p:txBody>
          <a:bodyPr lIns="82945" tIns="41473" rIns="82945" bIns="41473" anchor="ctr"/>
          <a:lstStyle/>
          <a:p>
            <a:pPr eaLnBrk="0" hangingPunct="0"/>
            <a:r>
              <a:rPr lang="en-GB" sz="2400"/>
              <a:t>Financial State of a Business – Long-term health</a:t>
            </a:r>
          </a:p>
        </p:txBody>
      </p:sp>
      <p:sp>
        <p:nvSpPr>
          <p:cNvPr id="12" name="Rectangle 4"/>
          <p:cNvSpPr>
            <a:spLocks noChangeArrowheads="1"/>
          </p:cNvSpPr>
          <p:nvPr/>
        </p:nvSpPr>
        <p:spPr bwMode="auto">
          <a:xfrm>
            <a:off x="4824413" y="5638800"/>
            <a:ext cx="4090987" cy="990600"/>
          </a:xfrm>
          <a:prstGeom prst="rect">
            <a:avLst/>
          </a:prstGeom>
          <a:solidFill>
            <a:srgbClr val="FFCC00"/>
          </a:solidFill>
          <a:ln w="9525">
            <a:noFill/>
            <a:round/>
            <a:headEnd/>
            <a:tailEnd/>
          </a:ln>
        </p:spPr>
        <p:txBody>
          <a:bodyPr lIns="81639" tIns="42452" rIns="81639" bIns="42452" anchor="ctr"/>
          <a:lstStyle/>
          <a:p>
            <a:pPr algn="ctr">
              <a:spcBef>
                <a:spcPts val="500"/>
              </a:spcBef>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sz="2000" b="1" dirty="0" err="1">
                <a:solidFill>
                  <a:srgbClr val="000000"/>
                </a:solidFill>
                <a:latin typeface="Kruti Dev 010" pitchFamily="2" charset="0"/>
              </a:rPr>
              <a:t>eq</a:t>
            </a:r>
            <a:r>
              <a:rPr lang="en-GB" sz="2000" b="1" dirty="0">
                <a:solidFill>
                  <a:srgbClr val="000000"/>
                </a:solidFill>
                <a:latin typeface="Kruti Dev 010" pitchFamily="2" charset="0"/>
              </a:rPr>
              <a:t>[; </a:t>
            </a:r>
            <a:r>
              <a:rPr lang="en-GB" sz="2000" b="1" dirty="0" err="1">
                <a:solidFill>
                  <a:srgbClr val="000000"/>
                </a:solidFill>
                <a:latin typeface="Kruti Dev 010" pitchFamily="2" charset="0"/>
              </a:rPr>
              <a:t>fcanq</a:t>
            </a:r>
            <a:r>
              <a:rPr lang="en-GB" sz="2000" b="1" dirty="0">
                <a:solidFill>
                  <a:srgbClr val="000000"/>
                </a:solidFill>
                <a:latin typeface="Kruti Dev 010" pitchFamily="2" charset="0"/>
              </a:rPr>
              <a:t>% </a:t>
            </a:r>
            <a:r>
              <a:rPr lang="hi-IN" sz="1600" dirty="0">
                <a:solidFill>
                  <a:srgbClr val="000000"/>
                </a:solidFill>
                <a:latin typeface="Kruti Dev 010" pitchFamily="2" charset="0"/>
                <a:ea typeface="Arial Unicode MS" pitchFamily="34" charset="-128"/>
                <a:cs typeface="Arial Unicode MS" pitchFamily="34" charset="-128"/>
              </a:rPr>
              <a:t>तुलना</a:t>
            </a:r>
            <a:r>
              <a:rPr lang="en-GB" sz="2000" dirty="0">
                <a:solidFill>
                  <a:srgbClr val="000000"/>
                </a:solidFill>
                <a:latin typeface="Kruti Dev 010" pitchFamily="2" charset="0"/>
              </a:rPr>
              <a:t> </a:t>
            </a:r>
            <a:r>
              <a:rPr lang="en-GB" sz="2000" dirty="0" err="1">
                <a:solidFill>
                  <a:srgbClr val="000000"/>
                </a:solidFill>
                <a:latin typeface="Kruti Dev 010" pitchFamily="2" charset="0"/>
              </a:rPr>
              <a:t>i</a:t>
            </a:r>
            <a:r>
              <a:rPr lang="en-GB" sz="2000" dirty="0">
                <a:solidFill>
                  <a:srgbClr val="000000"/>
                </a:solidFill>
                <a:latin typeface="Kruti Dev 010" pitchFamily="2" charset="0"/>
              </a:rPr>
              <a:t>= ;g </a:t>
            </a:r>
            <a:r>
              <a:rPr lang="en-GB" sz="2000" dirty="0" err="1">
                <a:solidFill>
                  <a:srgbClr val="000000"/>
                </a:solidFill>
                <a:latin typeface="Kruti Dev 010" pitchFamily="2" charset="0"/>
              </a:rPr>
              <a:t>iznf”Zkr</a:t>
            </a:r>
            <a:r>
              <a:rPr lang="en-GB" sz="2000" dirty="0">
                <a:solidFill>
                  <a:srgbClr val="000000"/>
                </a:solidFill>
                <a:latin typeface="Kruti Dev 010" pitchFamily="2" charset="0"/>
              </a:rPr>
              <a:t> </a:t>
            </a:r>
            <a:r>
              <a:rPr lang="en-GB" sz="2000" dirty="0" err="1">
                <a:solidFill>
                  <a:srgbClr val="000000"/>
                </a:solidFill>
                <a:latin typeface="Kruti Dev 010" pitchFamily="2" charset="0"/>
              </a:rPr>
              <a:t>djrk</a:t>
            </a:r>
            <a:r>
              <a:rPr lang="en-GB" sz="2000" dirty="0">
                <a:solidFill>
                  <a:srgbClr val="000000"/>
                </a:solidFill>
                <a:latin typeface="Kruti Dev 010" pitchFamily="2" charset="0"/>
              </a:rPr>
              <a:t> </a:t>
            </a:r>
            <a:r>
              <a:rPr lang="en-GB" sz="2000" dirty="0" err="1">
                <a:solidFill>
                  <a:srgbClr val="000000"/>
                </a:solidFill>
                <a:latin typeface="Kruti Dev 010" pitchFamily="2" charset="0"/>
              </a:rPr>
              <a:t>gS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a:t>
            </a:r>
            <a:r>
              <a:rPr lang="en-GB" sz="2000" dirty="0">
                <a:solidFill>
                  <a:srgbClr val="000000"/>
                </a:solidFill>
                <a:latin typeface="Kruti Dev 010" pitchFamily="2" charset="0"/>
              </a:rPr>
              <a:t> </a:t>
            </a:r>
            <a:r>
              <a:rPr lang="en-GB" sz="2000" dirty="0" err="1">
                <a:solidFill>
                  <a:srgbClr val="000000"/>
                </a:solidFill>
                <a:latin typeface="Kruti Dev 010" pitchFamily="2" charset="0"/>
                <a:ea typeface="Arial Unicode MS" pitchFamily="34" charset="-128"/>
                <a:cs typeface="Arial Unicode MS" pitchFamily="34" charset="-128"/>
              </a:rPr>
              <a:t>fdlh</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solidFill>
                  <a:srgbClr val="000000"/>
                </a:solidFill>
                <a:latin typeface="Kruti Dev 010" pitchFamily="2" charset="0"/>
                <a:ea typeface="Arial Unicode MS" pitchFamily="34" charset="-128"/>
                <a:cs typeface="Arial Unicode MS" pitchFamily="34" charset="-128"/>
              </a:rPr>
              <a:t>kkl</a:t>
            </a:r>
            <a:r>
              <a:rPr lang="en-GB" sz="2000" dirty="0">
                <a:solidFill>
                  <a:srgbClr val="000000"/>
                </a:solidFill>
                <a:latin typeface="Kruti Dev 010" pitchFamily="2" charset="0"/>
                <a:ea typeface="Arial Unicode MS" pitchFamily="34" charset="-128"/>
                <a:cs typeface="Arial Unicode MS" pitchFamily="34" charset="-128"/>
              </a:rPr>
              <a:t> le; </a:t>
            </a:r>
            <a:r>
              <a:rPr lang="en-GB" sz="2000" dirty="0" err="1">
                <a:solidFill>
                  <a:srgbClr val="000000"/>
                </a:solidFill>
                <a:latin typeface="Kruti Dev 010" pitchFamily="2" charset="0"/>
                <a:ea typeface="Arial Unicode MS" pitchFamily="34" charset="-128"/>
                <a:cs typeface="Arial Unicode MS" pitchFamily="34" charset="-128"/>
              </a:rPr>
              <a:t>ij</a:t>
            </a:r>
            <a:r>
              <a:rPr lang="en-GB" sz="2000" dirty="0">
                <a:solidFill>
                  <a:srgbClr val="000000"/>
                </a:solidFill>
                <a:latin typeface="Kruti Dev 010" pitchFamily="2" charset="0"/>
                <a:ea typeface="Arial Unicode MS" pitchFamily="34" charset="-128"/>
                <a:cs typeface="Arial Unicode MS" pitchFamily="34" charset="-128"/>
              </a:rPr>
              <a:t> </a:t>
            </a:r>
            <a:r>
              <a:rPr lang="en-GB" sz="2000" dirty="0" err="1">
                <a:latin typeface="Kruti Dev 010" pitchFamily="2" charset="0"/>
              </a:rPr>
              <a:t>O;kikj</a:t>
            </a:r>
            <a:r>
              <a:rPr lang="en-GB" sz="2000" dirty="0">
                <a:latin typeface="Kruti Dev 010" pitchFamily="2" charset="0"/>
              </a:rPr>
              <a:t> </a:t>
            </a:r>
            <a:r>
              <a:rPr lang="en-GB" sz="2000" dirty="0" err="1">
                <a:latin typeface="Kruti Dev 010" pitchFamily="2" charset="0"/>
              </a:rPr>
              <a:t>ij</a:t>
            </a:r>
            <a:r>
              <a:rPr lang="en-GB" sz="2000" dirty="0">
                <a:latin typeface="Kruti Dev 010" pitchFamily="2" charset="0"/>
              </a:rPr>
              <a:t> </a:t>
            </a:r>
            <a:r>
              <a:rPr lang="en-GB" sz="2000" dirty="0" err="1">
                <a:latin typeface="Kruti Dev 010" pitchFamily="2" charset="0"/>
              </a:rPr>
              <a:t>fdruh</a:t>
            </a:r>
            <a:r>
              <a:rPr lang="en-GB" sz="2000" dirty="0">
                <a:latin typeface="Kruti Dev 010" pitchFamily="2" charset="0"/>
              </a:rPr>
              <a:t> </a:t>
            </a:r>
            <a:r>
              <a:rPr lang="en-GB" sz="2000" dirty="0" err="1">
                <a:latin typeface="Kruti Dev 010" pitchFamily="2" charset="0"/>
              </a:rPr>
              <a:t>nsunkjh</a:t>
            </a:r>
            <a:r>
              <a:rPr lang="en-GB" sz="2000" dirty="0">
                <a:latin typeface="Kruti Dev 010" pitchFamily="2" charset="0"/>
              </a:rPr>
              <a:t> </a:t>
            </a:r>
            <a:r>
              <a:rPr lang="en-GB" sz="2000" dirty="0" err="1">
                <a:latin typeface="Kruti Dev 010" pitchFamily="2" charset="0"/>
              </a:rPr>
              <a:t>gS</a:t>
            </a:r>
            <a:r>
              <a:rPr lang="en-GB" sz="2000" dirty="0">
                <a:latin typeface="Kruti Dev 010" pitchFamily="2" charset="0"/>
              </a:rPr>
              <a:t> </a:t>
            </a:r>
            <a:r>
              <a:rPr lang="en-GB" sz="2000" dirty="0" err="1">
                <a:latin typeface="Kruti Dev 010" pitchFamily="2" charset="0"/>
              </a:rPr>
              <a:t>vkSj</a:t>
            </a:r>
            <a:r>
              <a:rPr lang="en-GB" sz="2000" dirty="0">
                <a:latin typeface="Kruti Dev 010" pitchFamily="2" charset="0"/>
              </a:rPr>
              <a:t> </a:t>
            </a:r>
            <a:r>
              <a:rPr lang="en-GB" sz="2000" dirty="0" err="1">
                <a:latin typeface="Kruti Dev 010" pitchFamily="2" charset="0"/>
              </a:rPr>
              <a:t>fdruh</a:t>
            </a:r>
            <a:r>
              <a:rPr lang="en-GB" sz="2000" dirty="0">
                <a:latin typeface="Kruti Dev 010" pitchFamily="2" charset="0"/>
              </a:rPr>
              <a:t> </a:t>
            </a:r>
            <a:r>
              <a:rPr lang="en-GB" sz="2000" dirty="0" err="1">
                <a:latin typeface="Kruti Dev 010" pitchFamily="2" charset="0"/>
              </a:rPr>
              <a:t>ysunkjh</a:t>
            </a:r>
            <a:r>
              <a:rPr lang="en-GB" sz="2000" dirty="0">
                <a:latin typeface="Kruti Dev 010" pitchFamily="2" charset="0"/>
              </a:rPr>
              <a:t> </a:t>
            </a:r>
            <a:r>
              <a:rPr lang="en-GB" sz="2000" dirty="0" err="1">
                <a:latin typeface="Kruti Dev 010" pitchFamily="2" charset="0"/>
              </a:rPr>
              <a:t>gSA</a:t>
            </a:r>
            <a:endParaRPr lang="en-GB" sz="2000" b="1" dirty="0">
              <a:solidFill>
                <a:srgbClr val="000000"/>
              </a:solidFill>
              <a:latin typeface="Kruti Dev 010" pitchFamily="2" charset="0"/>
            </a:endParaRPr>
          </a:p>
        </p:txBody>
      </p:sp>
    </p:spTree>
    <p:extLst>
      <p:ext uri="{BB962C8B-B14F-4D97-AF65-F5344CB8AC3E}">
        <p14:creationId xmlns:p14="http://schemas.microsoft.com/office/powerpoint/2010/main" val="11609098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8676">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28676">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28676">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6390">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grpId="0" nodeType="clickEffect">
                                  <p:stCondLst>
                                    <p:cond delay="0"/>
                                  </p:stCondLst>
                                  <p:childTnLst>
                                    <p:set>
                                      <p:cBhvr>
                                        <p:cTn id="24" dur="1" fill="hold">
                                          <p:stCondLst>
                                            <p:cond delay="0"/>
                                          </p:stCondLst>
                                        </p:cTn>
                                        <p:tgtEl>
                                          <p:spTgt spid="8"/>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2" grpId="0" animBg="1"/>
    </p:bldLst>
  </p:timing>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86</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17256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Assessing long-term health of a business</a:t>
            </a:r>
          </a:p>
          <a:p>
            <a:pPr marL="457200" indent="-457200">
              <a:buFont typeface="+mj-lt"/>
              <a:buAutoNum type="arabicPeriod"/>
            </a:pPr>
            <a:r>
              <a:rPr lang="en-US" sz="2000" dirty="0"/>
              <a:t>Components of the Balance Sheet</a:t>
            </a:r>
          </a:p>
          <a:p>
            <a:pPr marL="457200" indent="-457200">
              <a:buFont typeface="+mj-lt"/>
              <a:buAutoNum type="arabicPeriod"/>
            </a:pPr>
            <a:r>
              <a:rPr lang="en-US" sz="2000" dirty="0"/>
              <a:t>Balance Sheet preparation</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0" lvl="1" indent="0" eaLnBrk="1" hangingPunct="1">
              <a:lnSpc>
                <a:spcPct val="150000"/>
              </a:lnSpc>
              <a:buSzPct val="100000"/>
              <a:defRPr/>
            </a:pPr>
            <a:r>
              <a:rPr lang="en-US" sz="2400" dirty="0">
                <a:solidFill>
                  <a:srgbClr val="000000"/>
                </a:solidFill>
              </a:rPr>
              <a:t>1 </a:t>
            </a:r>
            <a:r>
              <a:rPr lang="hi-IN" sz="2400" dirty="0">
                <a:solidFill>
                  <a:srgbClr val="000000"/>
                </a:solidFill>
              </a:rPr>
              <a:t>एक व्यापार के दीर्घकालिक स्वास्थ्य का आकलन करना</a:t>
            </a:r>
            <a:endParaRPr lang="en-US" sz="2400" dirty="0">
              <a:solidFill>
                <a:srgbClr val="000000"/>
              </a:solidFill>
            </a:endParaRPr>
          </a:p>
          <a:p>
            <a:pPr marL="0" lvl="1" indent="0" eaLnBrk="1" hangingPunct="1">
              <a:lnSpc>
                <a:spcPct val="150000"/>
              </a:lnSpc>
              <a:buSzPct val="100000"/>
              <a:defRPr/>
            </a:pPr>
            <a:r>
              <a:rPr lang="en-US" sz="2400" dirty="0">
                <a:solidFill>
                  <a:srgbClr val="000000"/>
                </a:solidFill>
              </a:rPr>
              <a:t>2 </a:t>
            </a:r>
            <a:r>
              <a:rPr lang="hi-IN" sz="2400" dirty="0">
                <a:solidFill>
                  <a:srgbClr val="000000"/>
                </a:solidFill>
              </a:rPr>
              <a:t>तुलना पत्र के घटक</a:t>
            </a:r>
            <a:endParaRPr lang="en-US" sz="2400" dirty="0">
              <a:solidFill>
                <a:srgbClr val="000000"/>
              </a:solidFill>
            </a:endParaRPr>
          </a:p>
          <a:p>
            <a:pPr marL="0" lvl="1" indent="0" eaLnBrk="1" hangingPunct="1">
              <a:lnSpc>
                <a:spcPct val="150000"/>
              </a:lnSpc>
              <a:buSzPct val="100000"/>
              <a:defRPr/>
            </a:pPr>
            <a:r>
              <a:rPr lang="en-US" sz="2400" dirty="0">
                <a:solidFill>
                  <a:srgbClr val="000000"/>
                </a:solidFill>
              </a:rPr>
              <a:t>3  </a:t>
            </a:r>
            <a:r>
              <a:rPr lang="hi-IN" sz="2400" dirty="0">
                <a:solidFill>
                  <a:srgbClr val="000000"/>
                </a:solidFill>
              </a:rPr>
              <a:t>तुलना पत्र तैयारी</a:t>
            </a:r>
          </a:p>
          <a:p>
            <a:pPr marL="457200" lvl="1" indent="-457200" eaLnBrk="1" hangingPunct="1">
              <a:lnSpc>
                <a:spcPct val="150000"/>
              </a:lnSpc>
              <a:buSzPct val="100000"/>
              <a:buFont typeface="+mj-lt"/>
              <a:buAutoNum type="arabicPeriod"/>
              <a:defRPr/>
            </a:pPr>
            <a:endParaRPr lang="en-US" sz="2400" dirty="0">
              <a:solidFill>
                <a:srgbClr val="000000"/>
              </a:solidFill>
            </a:endParaRPr>
          </a:p>
          <a:p>
            <a:pPr marL="457200" lvl="1" indent="-457200" eaLnBrk="1" hangingPunct="1">
              <a:lnSpc>
                <a:spcPct val="150000"/>
              </a:lnSpc>
              <a:buSzPct val="100000"/>
              <a:buFont typeface="+mj-lt"/>
              <a:buAutoNum type="arabicPeriod"/>
              <a:defRPr/>
            </a:pPr>
            <a:endParaRPr lang="en-US" sz="2400" dirty="0">
              <a:solidFill>
                <a:srgbClr val="000000"/>
              </a:solidFill>
              <a:cs typeface="Arial" charset="0"/>
            </a:endParaRPr>
          </a:p>
        </p:txBody>
      </p:sp>
      <p:sp>
        <p:nvSpPr>
          <p:cNvPr id="9"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276881783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D84AECD5-4CB6-4D6E-9B26-674220A6949A}" type="slidenum">
              <a:rPr lang="en-US" sz="1600" b="1" smtClean="0">
                <a:solidFill>
                  <a:schemeClr val="tx1"/>
                </a:solidFill>
              </a:rPr>
              <a:pPr algn="ctr">
                <a:defRPr/>
              </a:pPr>
              <a:t>87</a:t>
            </a:fld>
            <a:endParaRPr lang="en-US" sz="1600" b="1">
              <a:solidFill>
                <a:schemeClr val="tx1"/>
              </a:solidFill>
            </a:endParaRPr>
          </a:p>
        </p:txBody>
      </p:sp>
      <p:sp>
        <p:nvSpPr>
          <p:cNvPr id="77826" name="Text Box 1"/>
          <p:cNvSpPr txBox="1">
            <a:spLocks noChangeArrowheads="1"/>
          </p:cNvSpPr>
          <p:nvPr/>
        </p:nvSpPr>
        <p:spPr bwMode="auto">
          <a:xfrm>
            <a:off x="4724400" y="152400"/>
            <a:ext cx="41148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rqyuk</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i</a:t>
            </a:r>
            <a:r>
              <a:rPr lang="en-GB" sz="2400" b="1" dirty="0">
                <a:solidFill>
                  <a:srgbClr val="000000"/>
                </a:solidFill>
                <a:latin typeface="Kruti Dev 010" pitchFamily="2" charset="0"/>
                <a:ea typeface="Arial Unicode MS" pitchFamily="34" charset="-128"/>
                <a:cs typeface="Arial Unicode MS" pitchFamily="34" charset="-128"/>
              </a:rPr>
              <a:t>= &amp; ,d </a:t>
            </a:r>
            <a:r>
              <a:rPr lang="en-GB" sz="2400" b="1" dirty="0" err="1">
                <a:solidFill>
                  <a:srgbClr val="000000"/>
                </a:solidFill>
                <a:latin typeface="Kruti Dev 010" pitchFamily="2" charset="0"/>
                <a:ea typeface="Arial Unicode MS" pitchFamily="34" charset="-128"/>
                <a:cs typeface="Arial Unicode MS" pitchFamily="34" charset="-128"/>
              </a:rPr>
              <a:t>leh</a:t>
            </a:r>
            <a:r>
              <a:rPr lang="en-GB" sz="2400" b="1" dirty="0">
                <a:solidFill>
                  <a:srgbClr val="000000"/>
                </a:solidFill>
                <a:latin typeface="Kruti Dev 010" pitchFamily="2" charset="0"/>
                <a:ea typeface="Arial Unicode MS" pitchFamily="34" charset="-128"/>
                <a:cs typeface="Arial Unicode MS" pitchFamily="34" charset="-128"/>
              </a:rPr>
              <a:t>{</a:t>
            </a:r>
            <a:r>
              <a:rPr lang="en-GB" sz="2400" b="1" dirty="0" err="1">
                <a:solidFill>
                  <a:srgbClr val="000000"/>
                </a:solidFill>
                <a:latin typeface="Kruti Dev 010" pitchFamily="2" charset="0"/>
                <a:ea typeface="Arial Unicode MS" pitchFamily="34" charset="-128"/>
                <a:cs typeface="Arial Unicode MS" pitchFamily="34" charset="-128"/>
              </a:rPr>
              <a:t>kk</a:t>
            </a:r>
            <a:r>
              <a:rPr lang="en-GB" sz="2400" b="1" dirty="0">
                <a:solidFill>
                  <a:srgbClr val="000000"/>
                </a:solidFill>
                <a:latin typeface="Kruti Dev 010" pitchFamily="2" charset="0"/>
                <a:ea typeface="Arial Unicode MS" pitchFamily="34" charset="-128"/>
                <a:cs typeface="Arial Unicode MS" pitchFamily="34" charset="-128"/>
              </a:rPr>
              <a:t> </a:t>
            </a:r>
          </a:p>
        </p:txBody>
      </p:sp>
      <p:sp>
        <p:nvSpPr>
          <p:cNvPr id="11" name="Text Box 2"/>
          <p:cNvSpPr txBox="1">
            <a:spLocks noChangeArrowheads="1"/>
          </p:cNvSpPr>
          <p:nvPr/>
        </p:nvSpPr>
        <p:spPr bwMode="auto">
          <a:xfrm>
            <a:off x="228600" y="1214438"/>
            <a:ext cx="4114800" cy="5143500"/>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724400" y="1143000"/>
            <a:ext cx="4133850" cy="5214938"/>
          </a:xfrm>
          <a:prstGeom prst="rect">
            <a:avLst/>
          </a:prstGeom>
          <a:noFill/>
          <a:ln w="9525">
            <a:solidFill>
              <a:schemeClr val="tx1"/>
            </a:solidFill>
            <a:round/>
            <a:headEnd/>
            <a:tailEnd/>
          </a:ln>
        </p:spPr>
        <p:txBody>
          <a:bodyPr lIns="82945" tIns="41473" rIns="82945" bIns="41473"/>
          <a:lstStyle/>
          <a:p>
            <a:pPr marL="200025" indent="-200025">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800" dirty="0">
                <a:solidFill>
                  <a:srgbClr val="000000"/>
                </a:solidFill>
                <a:latin typeface="Kruti Dev 010" pitchFamily="2" charset="0"/>
              </a:rPr>
              <a:t>,d </a:t>
            </a:r>
            <a:r>
              <a:rPr lang="en-GB" sz="2800" dirty="0" err="1">
                <a:solidFill>
                  <a:srgbClr val="000000"/>
                </a:solidFill>
                <a:latin typeface="Kruti Dev 010" pitchFamily="2" charset="0"/>
              </a:rPr>
              <a:t>rqyuk</a:t>
            </a:r>
            <a:r>
              <a:rPr lang="en-GB" sz="2800" dirty="0">
                <a:solidFill>
                  <a:srgbClr val="000000"/>
                </a:solidFill>
                <a:latin typeface="Kruti Dev 010" pitchFamily="2" charset="0"/>
              </a:rPr>
              <a:t> </a:t>
            </a:r>
            <a:r>
              <a:rPr lang="en-GB" sz="2800" dirty="0" err="1">
                <a:solidFill>
                  <a:srgbClr val="000000"/>
                </a:solidFill>
                <a:latin typeface="Kruti Dev 010" pitchFamily="2" charset="0"/>
              </a:rPr>
              <a:t>i</a:t>
            </a:r>
            <a:r>
              <a:rPr lang="en-GB" sz="2800" dirty="0">
                <a:solidFill>
                  <a:srgbClr val="000000"/>
                </a:solidFill>
                <a:latin typeface="Kruti Dev 010" pitchFamily="2" charset="0"/>
              </a:rPr>
              <a:t>= </a:t>
            </a:r>
            <a:r>
              <a:rPr lang="en-GB" sz="2800" dirty="0" err="1">
                <a:solidFill>
                  <a:srgbClr val="000000"/>
                </a:solidFill>
                <a:latin typeface="Kruti Dev 010" pitchFamily="2" charset="0"/>
              </a:rPr>
              <a:t>dks</a:t>
            </a:r>
            <a:r>
              <a:rPr lang="en-GB" sz="2800" dirty="0">
                <a:solidFill>
                  <a:srgbClr val="000000"/>
                </a:solidFill>
                <a:latin typeface="Kruti Dev 010" pitchFamily="2" charset="0"/>
              </a:rPr>
              <a:t> mu </a:t>
            </a:r>
            <a:r>
              <a:rPr lang="en-GB" sz="2800" dirty="0" err="1">
                <a:solidFill>
                  <a:srgbClr val="000000"/>
                </a:solidFill>
                <a:latin typeface="Kruti Dev 010" pitchFamily="2" charset="0"/>
              </a:rPr>
              <a:t>oLrqvksa</a:t>
            </a:r>
            <a:r>
              <a:rPr lang="en-GB" sz="2800" dirty="0">
                <a:solidFill>
                  <a:srgbClr val="000000"/>
                </a:solidFill>
                <a:latin typeface="Kruti Dev 010" pitchFamily="2" charset="0"/>
              </a:rPr>
              <a:t> </a:t>
            </a:r>
            <a:r>
              <a:rPr lang="en-GB" sz="2800" dirty="0" err="1">
                <a:solidFill>
                  <a:srgbClr val="000000"/>
                </a:solidFill>
                <a:latin typeface="Kruti Dev 010" pitchFamily="2" charset="0"/>
              </a:rPr>
              <a:t>ds</a:t>
            </a:r>
            <a:r>
              <a:rPr lang="en-GB" sz="2800" dirty="0">
                <a:solidFill>
                  <a:srgbClr val="000000"/>
                </a:solidFill>
                <a:latin typeface="Kruti Dev 010" pitchFamily="2" charset="0"/>
              </a:rPr>
              <a:t> </a:t>
            </a:r>
            <a:r>
              <a:rPr lang="en-GB" sz="2800" dirty="0" err="1">
                <a:solidFill>
                  <a:srgbClr val="000000"/>
                </a:solidFill>
                <a:latin typeface="Kruti Dev 010" pitchFamily="2" charset="0"/>
              </a:rPr>
              <a:t>ewY</a:t>
            </a:r>
            <a:r>
              <a:rPr lang="en-GB" sz="2800" dirty="0">
                <a:solidFill>
                  <a:srgbClr val="000000"/>
                </a:solidFill>
                <a:latin typeface="Kruti Dev 010" pitchFamily="2" charset="0"/>
              </a:rPr>
              <a:t>; le&gt;us </a:t>
            </a:r>
            <a:r>
              <a:rPr lang="en-GB" sz="2800" dirty="0" err="1">
                <a:solidFill>
                  <a:srgbClr val="000000"/>
                </a:solidFill>
                <a:latin typeface="Kruti Dev 010" pitchFamily="2" charset="0"/>
              </a:rPr>
              <a:t>ds</a:t>
            </a:r>
            <a:r>
              <a:rPr lang="en-GB" sz="2800" dirty="0">
                <a:solidFill>
                  <a:srgbClr val="000000"/>
                </a:solidFill>
                <a:latin typeface="Kruti Dev 010" pitchFamily="2" charset="0"/>
              </a:rPr>
              <a:t> </a:t>
            </a:r>
            <a:r>
              <a:rPr lang="en-GB" sz="2800" dirty="0" err="1">
                <a:solidFill>
                  <a:srgbClr val="000000"/>
                </a:solidFill>
                <a:latin typeface="Kruti Dev 010" pitchFamily="2" charset="0"/>
              </a:rPr>
              <a:t>fy</a:t>
            </a:r>
            <a:r>
              <a:rPr lang="en-GB" sz="2800" dirty="0">
                <a:solidFill>
                  <a:srgbClr val="000000"/>
                </a:solidFill>
                <a:latin typeface="Kruti Dev 010" pitchFamily="2" charset="0"/>
              </a:rPr>
              <a:t>, </a:t>
            </a:r>
            <a:r>
              <a:rPr lang="en-GB" sz="2800" dirty="0" err="1">
                <a:solidFill>
                  <a:srgbClr val="000000"/>
                </a:solidFill>
                <a:latin typeface="Kruti Dev 010" pitchFamily="2" charset="0"/>
              </a:rPr>
              <a:t>mi;ksx</a:t>
            </a:r>
            <a:r>
              <a:rPr lang="en-GB" sz="2800" dirty="0">
                <a:solidFill>
                  <a:srgbClr val="000000"/>
                </a:solidFill>
                <a:latin typeface="Kruti Dev 010" pitchFamily="2" charset="0"/>
              </a:rPr>
              <a:t> </a:t>
            </a:r>
            <a:r>
              <a:rPr lang="en-GB" sz="2800" dirty="0" err="1">
                <a:solidFill>
                  <a:srgbClr val="000000"/>
                </a:solidFill>
                <a:latin typeface="Kruti Dev 010" pitchFamily="2" charset="0"/>
              </a:rPr>
              <a:t>fd;k</a:t>
            </a:r>
            <a:r>
              <a:rPr lang="en-GB" sz="2800" dirty="0">
                <a:solidFill>
                  <a:srgbClr val="000000"/>
                </a:solidFill>
                <a:latin typeface="Kruti Dev 010" pitchFamily="2" charset="0"/>
              </a:rPr>
              <a:t> </a:t>
            </a:r>
            <a:r>
              <a:rPr lang="en-GB" sz="2800" dirty="0" err="1">
                <a:solidFill>
                  <a:srgbClr val="000000"/>
                </a:solidFill>
                <a:latin typeface="Kruti Dev 010" pitchFamily="2" charset="0"/>
              </a:rPr>
              <a:t>tkrk</a:t>
            </a:r>
            <a:r>
              <a:rPr lang="en-GB" sz="2800" dirty="0">
                <a:solidFill>
                  <a:srgbClr val="000000"/>
                </a:solidFill>
                <a:latin typeface="Kruti Dev 010" pitchFamily="2" charset="0"/>
              </a:rPr>
              <a:t> </a:t>
            </a:r>
            <a:r>
              <a:rPr lang="en-GB" sz="2800" dirty="0" err="1">
                <a:solidFill>
                  <a:srgbClr val="000000"/>
                </a:solidFill>
                <a:latin typeface="Kruti Dev 010" pitchFamily="2" charset="0"/>
              </a:rPr>
              <a:t>gS</a:t>
            </a:r>
            <a:r>
              <a:rPr lang="en-GB" sz="2800" dirty="0">
                <a:solidFill>
                  <a:srgbClr val="000000"/>
                </a:solidFill>
                <a:latin typeface="Kruti Dev 010" pitchFamily="2" charset="0"/>
              </a:rPr>
              <a:t> </a:t>
            </a:r>
            <a:r>
              <a:rPr lang="en-GB" sz="2800" dirty="0" err="1">
                <a:solidFill>
                  <a:srgbClr val="000000"/>
                </a:solidFill>
                <a:latin typeface="Kruti Dev 010" pitchFamily="2" charset="0"/>
              </a:rPr>
              <a:t>tks</a:t>
            </a:r>
            <a:r>
              <a:rPr lang="en-GB" sz="2800" dirty="0">
                <a:solidFill>
                  <a:srgbClr val="000000"/>
                </a:solidFill>
                <a:latin typeface="Kruti Dev 010" pitchFamily="2" charset="0"/>
              </a:rPr>
              <a:t> </a:t>
            </a:r>
            <a:r>
              <a:rPr lang="en-GB" sz="2800" dirty="0" err="1">
                <a:solidFill>
                  <a:srgbClr val="000000"/>
                </a:solidFill>
                <a:latin typeface="Kruti Dev 010" pitchFamily="2" charset="0"/>
              </a:rPr>
              <a:t>O;kikj</a:t>
            </a:r>
            <a:r>
              <a:rPr lang="en-GB" sz="2800" dirty="0">
                <a:solidFill>
                  <a:srgbClr val="000000"/>
                </a:solidFill>
                <a:latin typeface="Kruti Dev 010" pitchFamily="2" charset="0"/>
              </a:rPr>
              <a:t> dh </a:t>
            </a:r>
            <a:r>
              <a:rPr lang="en-GB" sz="2800" dirty="0" err="1">
                <a:solidFill>
                  <a:srgbClr val="000000"/>
                </a:solidFill>
                <a:latin typeface="Kruti Dev 010" pitchFamily="2" charset="0"/>
              </a:rPr>
              <a:t>viuh</a:t>
            </a:r>
            <a:r>
              <a:rPr lang="en-GB" sz="2800" dirty="0">
                <a:solidFill>
                  <a:srgbClr val="000000"/>
                </a:solidFill>
                <a:latin typeface="Kruti Dev 010" pitchFamily="2" charset="0"/>
              </a:rPr>
              <a:t> </a:t>
            </a:r>
            <a:r>
              <a:rPr lang="en-GB" sz="2800" dirty="0" err="1">
                <a:solidFill>
                  <a:srgbClr val="000000"/>
                </a:solidFill>
                <a:latin typeface="Kruti Dev 010" pitchFamily="2" charset="0"/>
              </a:rPr>
              <a:t>gksrh</a:t>
            </a:r>
            <a:r>
              <a:rPr lang="en-GB" sz="2800" dirty="0">
                <a:solidFill>
                  <a:srgbClr val="000000"/>
                </a:solidFill>
                <a:latin typeface="Kruti Dev 010" pitchFamily="2" charset="0"/>
              </a:rPr>
              <a:t> </a:t>
            </a:r>
            <a:r>
              <a:rPr lang="en-GB" sz="2800" dirty="0" err="1">
                <a:solidFill>
                  <a:srgbClr val="000000"/>
                </a:solidFill>
                <a:latin typeface="Kruti Dev 010" pitchFamily="2" charset="0"/>
              </a:rPr>
              <a:t>gSa</a:t>
            </a:r>
            <a:r>
              <a:rPr lang="en-GB" sz="2800" dirty="0">
                <a:solidFill>
                  <a:srgbClr val="000000"/>
                </a:solidFill>
                <a:latin typeface="Kruti Dev 010" pitchFamily="2" charset="0"/>
              </a:rPr>
              <a:t> </a:t>
            </a:r>
            <a:r>
              <a:rPr lang="en-GB" sz="2800" dirty="0" err="1">
                <a:solidFill>
                  <a:srgbClr val="000000"/>
                </a:solidFill>
                <a:latin typeface="Kruti Dev 010" pitchFamily="2" charset="0"/>
              </a:rPr>
              <a:t>rFkk</a:t>
            </a:r>
            <a:r>
              <a:rPr lang="en-GB" sz="2800" dirty="0">
                <a:solidFill>
                  <a:srgbClr val="000000"/>
                </a:solidFill>
                <a:latin typeface="Kruti Dev 010" pitchFamily="2" charset="0"/>
              </a:rPr>
              <a:t> </a:t>
            </a:r>
            <a:r>
              <a:rPr lang="en-GB" sz="2800" dirty="0" err="1">
                <a:solidFill>
                  <a:srgbClr val="000000"/>
                </a:solidFill>
                <a:latin typeface="Kruti Dev 010" pitchFamily="2" charset="0"/>
              </a:rPr>
              <a:t>tks</a:t>
            </a:r>
            <a:r>
              <a:rPr lang="en-GB" sz="2800" dirty="0">
                <a:solidFill>
                  <a:srgbClr val="000000"/>
                </a:solidFill>
                <a:latin typeface="Kruti Dev 010" pitchFamily="2" charset="0"/>
              </a:rPr>
              <a:t> </a:t>
            </a:r>
            <a:r>
              <a:rPr lang="en-GB" sz="2800" dirty="0" err="1">
                <a:solidFill>
                  <a:srgbClr val="000000"/>
                </a:solidFill>
                <a:latin typeface="Kruti Dev 010" pitchFamily="2" charset="0"/>
              </a:rPr>
              <a:t>O;kikj</a:t>
            </a:r>
            <a:r>
              <a:rPr lang="en-GB" sz="2800" dirty="0">
                <a:solidFill>
                  <a:srgbClr val="000000"/>
                </a:solidFill>
                <a:latin typeface="Kruti Dev 010" pitchFamily="2" charset="0"/>
              </a:rPr>
              <a:t> }</a:t>
            </a:r>
            <a:r>
              <a:rPr lang="en-GB" sz="2800" dirty="0" err="1">
                <a:solidFill>
                  <a:srgbClr val="000000"/>
                </a:solidFill>
                <a:latin typeface="Kruti Dev 010" pitchFamily="2" charset="0"/>
              </a:rPr>
              <a:t>kjk</a:t>
            </a:r>
            <a:r>
              <a:rPr lang="en-GB" sz="2800" dirty="0">
                <a:solidFill>
                  <a:srgbClr val="000000"/>
                </a:solidFill>
                <a:latin typeface="Kruti Dev 010" pitchFamily="2" charset="0"/>
              </a:rPr>
              <a:t> ns; </a:t>
            </a:r>
            <a:r>
              <a:rPr lang="en-GB" sz="2800" dirty="0" err="1">
                <a:solidFill>
                  <a:srgbClr val="000000"/>
                </a:solidFill>
                <a:latin typeface="Kruti Dev 010" pitchFamily="2" charset="0"/>
              </a:rPr>
              <a:t>gksrh</a:t>
            </a:r>
            <a:r>
              <a:rPr lang="en-GB" sz="2800" dirty="0">
                <a:solidFill>
                  <a:srgbClr val="000000"/>
                </a:solidFill>
                <a:latin typeface="Kruti Dev 010" pitchFamily="2" charset="0"/>
              </a:rPr>
              <a:t> </a:t>
            </a:r>
            <a:r>
              <a:rPr lang="en-GB" sz="2800" dirty="0" err="1">
                <a:solidFill>
                  <a:srgbClr val="000000"/>
                </a:solidFill>
                <a:latin typeface="Kruti Dev 010" pitchFamily="2" charset="0"/>
              </a:rPr>
              <a:t>gaSA</a:t>
            </a:r>
            <a:r>
              <a:rPr lang="en-GB" sz="2800" dirty="0">
                <a:solidFill>
                  <a:srgbClr val="000000"/>
                </a:solidFill>
                <a:latin typeface="Kruti Dev 010" pitchFamily="2" charset="0"/>
              </a:rPr>
              <a:t> </a:t>
            </a:r>
          </a:p>
          <a:p>
            <a:pPr marL="200025" indent="-200025">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800" dirty="0" err="1">
                <a:solidFill>
                  <a:srgbClr val="000000"/>
                </a:solidFill>
                <a:latin typeface="Kruti Dev 010" pitchFamily="2" charset="0"/>
              </a:rPr>
              <a:t>rqyu</a:t>
            </a:r>
            <a:r>
              <a:rPr lang="en-GB" sz="2800" dirty="0">
                <a:solidFill>
                  <a:srgbClr val="000000"/>
                </a:solidFill>
                <a:latin typeface="Kruti Dev 010" pitchFamily="2" charset="0"/>
              </a:rPr>
              <a:t> </a:t>
            </a:r>
            <a:r>
              <a:rPr lang="en-GB" sz="2800" dirty="0" err="1">
                <a:solidFill>
                  <a:srgbClr val="000000"/>
                </a:solidFill>
                <a:latin typeface="Kruti Dev 010" pitchFamily="2" charset="0"/>
              </a:rPr>
              <a:t>i</a:t>
            </a:r>
            <a:r>
              <a:rPr lang="en-GB" sz="2800" dirty="0">
                <a:solidFill>
                  <a:srgbClr val="000000"/>
                </a:solidFill>
                <a:latin typeface="Kruti Dev 010" pitchFamily="2" charset="0"/>
              </a:rPr>
              <a:t>= </a:t>
            </a:r>
            <a:r>
              <a:rPr lang="en-GB" sz="2800" dirty="0" err="1">
                <a:solidFill>
                  <a:srgbClr val="000000"/>
                </a:solidFill>
                <a:latin typeface="Kruti Dev 010" pitchFamily="2" charset="0"/>
              </a:rPr>
              <a:t>esa</a:t>
            </a:r>
            <a:r>
              <a:rPr lang="en-GB" sz="2800" dirty="0">
                <a:solidFill>
                  <a:srgbClr val="000000"/>
                </a:solidFill>
                <a:latin typeface="Kruti Dev 010" pitchFamily="2" charset="0"/>
              </a:rPr>
              <a:t> </a:t>
            </a:r>
            <a:r>
              <a:rPr lang="en-GB" sz="2800" dirty="0" err="1">
                <a:solidFill>
                  <a:srgbClr val="000000"/>
                </a:solidFill>
                <a:latin typeface="Kruti Dev 010" pitchFamily="2" charset="0"/>
              </a:rPr>
              <a:t>rhu</a:t>
            </a:r>
            <a:r>
              <a:rPr lang="en-GB" sz="2800" dirty="0">
                <a:solidFill>
                  <a:srgbClr val="000000"/>
                </a:solidFill>
                <a:latin typeface="Kruti Dev 010" pitchFamily="2" charset="0"/>
              </a:rPr>
              <a:t> </a:t>
            </a:r>
            <a:r>
              <a:rPr lang="en-GB" sz="2800" dirty="0" err="1">
                <a:solidFill>
                  <a:srgbClr val="000000"/>
                </a:solidFill>
                <a:latin typeface="Kruti Dev 010" pitchFamily="2" charset="0"/>
              </a:rPr>
              <a:t>eq</a:t>
            </a:r>
            <a:r>
              <a:rPr lang="en-GB" sz="2800" dirty="0">
                <a:solidFill>
                  <a:srgbClr val="000000"/>
                </a:solidFill>
                <a:latin typeface="Kruti Dev 010" pitchFamily="2" charset="0"/>
              </a:rPr>
              <a:t>[; ?</a:t>
            </a:r>
            <a:r>
              <a:rPr lang="en-GB" sz="2800" dirty="0" err="1">
                <a:solidFill>
                  <a:srgbClr val="000000"/>
                </a:solidFill>
                <a:latin typeface="Kruti Dev 010" pitchFamily="2" charset="0"/>
              </a:rPr>
              <a:t>kVd</a:t>
            </a:r>
            <a:r>
              <a:rPr lang="en-GB" sz="2800" dirty="0">
                <a:solidFill>
                  <a:srgbClr val="000000"/>
                </a:solidFill>
                <a:latin typeface="Kruti Dev 010" pitchFamily="2" charset="0"/>
              </a:rPr>
              <a:t> </a:t>
            </a:r>
            <a:r>
              <a:rPr lang="en-GB" sz="2800" dirty="0" err="1">
                <a:solidFill>
                  <a:srgbClr val="000000"/>
                </a:solidFill>
                <a:latin typeface="Kruti Dev 010" pitchFamily="2" charset="0"/>
              </a:rPr>
              <a:t>gksrs</a:t>
            </a:r>
            <a:r>
              <a:rPr lang="en-GB" sz="2800" dirty="0">
                <a:solidFill>
                  <a:srgbClr val="000000"/>
                </a:solidFill>
                <a:latin typeface="Kruti Dev 010" pitchFamily="2" charset="0"/>
              </a:rPr>
              <a:t> </a:t>
            </a:r>
            <a:r>
              <a:rPr lang="en-GB" sz="2800" dirty="0" err="1">
                <a:solidFill>
                  <a:srgbClr val="000000"/>
                </a:solidFill>
                <a:latin typeface="Kruti Dev 010" pitchFamily="2" charset="0"/>
              </a:rPr>
              <a:t>gSa</a:t>
            </a:r>
            <a:r>
              <a:rPr lang="en-GB" sz="2800" dirty="0">
                <a:solidFill>
                  <a:srgbClr val="000000"/>
                </a:solidFill>
                <a:latin typeface="Kruti Dev 010" pitchFamily="2" charset="0"/>
              </a:rPr>
              <a:t>%</a:t>
            </a:r>
          </a:p>
          <a:p>
            <a:pPr marL="657225" lvl="1" indent="-200025">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1- </a:t>
            </a:r>
            <a:r>
              <a:rPr lang="en-GB" sz="2400" dirty="0" err="1">
                <a:solidFill>
                  <a:srgbClr val="000000"/>
                </a:solidFill>
                <a:latin typeface="Kruti Dev 010" pitchFamily="2" charset="0"/>
              </a:rPr>
              <a:t>ifjlEifRr</a:t>
            </a:r>
            <a:endParaRPr lang="en-GB" sz="2400" dirty="0">
              <a:solidFill>
                <a:srgbClr val="000000"/>
              </a:solidFill>
              <a:latin typeface="Kruti Dev 010" pitchFamily="2" charset="0"/>
            </a:endParaRPr>
          </a:p>
          <a:p>
            <a:pPr marL="657225" lvl="1" indent="-200025">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2- </a:t>
            </a:r>
            <a:r>
              <a:rPr lang="en-GB" sz="2400" dirty="0" err="1">
                <a:solidFill>
                  <a:srgbClr val="000000"/>
                </a:solidFill>
                <a:latin typeface="Kruti Dev 010" pitchFamily="2" charset="0"/>
              </a:rPr>
              <a:t>nsunkjh</a:t>
            </a:r>
            <a:endParaRPr lang="en-GB" sz="2400" dirty="0">
              <a:solidFill>
                <a:srgbClr val="000000"/>
              </a:solidFill>
              <a:latin typeface="Kruti Dev 010" pitchFamily="2" charset="0"/>
            </a:endParaRPr>
          </a:p>
          <a:p>
            <a:pPr marL="657225" lvl="1" indent="-200025">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3- </a:t>
            </a:r>
            <a:r>
              <a:rPr lang="en-GB" sz="2400" dirty="0" err="1">
                <a:solidFill>
                  <a:srgbClr val="000000"/>
                </a:solidFill>
                <a:latin typeface="Kruti Dev 010" pitchFamily="2" charset="0"/>
              </a:rPr>
              <a:t>Lokeh</a:t>
            </a:r>
            <a:r>
              <a:rPr lang="en-GB" sz="2400" dirty="0">
                <a:solidFill>
                  <a:srgbClr val="000000"/>
                </a:solidFill>
                <a:latin typeface="Kruti Dev 010" pitchFamily="2" charset="0"/>
              </a:rPr>
              <a:t> dh </a:t>
            </a:r>
            <a:r>
              <a:rPr lang="en-GB" sz="2400" dirty="0" err="1">
                <a:solidFill>
                  <a:srgbClr val="000000"/>
                </a:solidFill>
                <a:latin typeface="Kruti Dev 010" pitchFamily="2" charset="0"/>
              </a:rPr>
              <a:t>bfDoVh</a:t>
            </a:r>
            <a:endParaRPr lang="en-GB" sz="2400" dirty="0">
              <a:solidFill>
                <a:srgbClr val="000000"/>
              </a:solidFill>
              <a:latin typeface="Kruti Dev 010" pitchFamily="2" charset="0"/>
            </a:endParaRPr>
          </a:p>
          <a:p>
            <a:pPr marL="200025" indent="-200025">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800" dirty="0">
                <a:solidFill>
                  <a:srgbClr val="000000"/>
                </a:solidFill>
                <a:latin typeface="Kruti Dev 010" pitchFamily="2" charset="0"/>
              </a:rPr>
              <a:t>pfy, ge </a:t>
            </a:r>
            <a:r>
              <a:rPr lang="en-GB" sz="2800" dirty="0" err="1">
                <a:solidFill>
                  <a:srgbClr val="000000"/>
                </a:solidFill>
                <a:latin typeface="Kruti Dev 010" pitchFamily="2" charset="0"/>
              </a:rPr>
              <a:t>vc</a:t>
            </a:r>
            <a:r>
              <a:rPr lang="en-GB" sz="2800" dirty="0">
                <a:solidFill>
                  <a:srgbClr val="000000"/>
                </a:solidFill>
                <a:latin typeface="Kruti Dev 010" pitchFamily="2" charset="0"/>
              </a:rPr>
              <a:t> </a:t>
            </a:r>
            <a:r>
              <a:rPr lang="en-GB" sz="2800" dirty="0" err="1">
                <a:solidFill>
                  <a:srgbClr val="000000"/>
                </a:solidFill>
                <a:latin typeface="Kruti Dev 010" pitchFamily="2" charset="0"/>
              </a:rPr>
              <a:t>izR;sd</a:t>
            </a:r>
            <a:r>
              <a:rPr lang="en-GB" sz="2800" dirty="0">
                <a:solidFill>
                  <a:srgbClr val="000000"/>
                </a:solidFill>
                <a:latin typeface="Kruti Dev 010" pitchFamily="2" charset="0"/>
              </a:rPr>
              <a:t> </a:t>
            </a:r>
            <a:r>
              <a:rPr lang="en-GB" sz="2800" dirty="0" err="1">
                <a:solidFill>
                  <a:srgbClr val="000000"/>
                </a:solidFill>
                <a:latin typeface="Kruti Dev 010" pitchFamily="2" charset="0"/>
              </a:rPr>
              <a:t>dks</a:t>
            </a:r>
            <a:r>
              <a:rPr lang="en-GB" sz="2800" dirty="0">
                <a:solidFill>
                  <a:srgbClr val="000000"/>
                </a:solidFill>
                <a:latin typeface="Kruti Dev 010" pitchFamily="2" charset="0"/>
              </a:rPr>
              <a:t> </a:t>
            </a:r>
            <a:r>
              <a:rPr lang="en-GB" sz="2800" dirty="0" err="1">
                <a:solidFill>
                  <a:srgbClr val="000000"/>
                </a:solidFill>
                <a:latin typeface="Kruti Dev 010" pitchFamily="2" charset="0"/>
              </a:rPr>
              <a:t>foLrkj</a:t>
            </a:r>
            <a:r>
              <a:rPr lang="en-GB" sz="2800" dirty="0">
                <a:solidFill>
                  <a:srgbClr val="000000"/>
                </a:solidFill>
                <a:latin typeface="Kruti Dev 010" pitchFamily="2" charset="0"/>
              </a:rPr>
              <a:t> </a:t>
            </a:r>
            <a:r>
              <a:rPr lang="en-GB" sz="2800" dirty="0" err="1">
                <a:solidFill>
                  <a:srgbClr val="000000"/>
                </a:solidFill>
                <a:latin typeface="Kruti Dev 010" pitchFamily="2" charset="0"/>
              </a:rPr>
              <a:t>ls</a:t>
            </a:r>
            <a:r>
              <a:rPr lang="en-GB" sz="2800" dirty="0">
                <a:solidFill>
                  <a:srgbClr val="000000"/>
                </a:solidFill>
                <a:latin typeface="Kruti Dev 010" pitchFamily="2" charset="0"/>
              </a:rPr>
              <a:t> le&gt;</a:t>
            </a:r>
            <a:r>
              <a:rPr lang="en-GB" sz="2800" dirty="0" err="1">
                <a:solidFill>
                  <a:srgbClr val="000000"/>
                </a:solidFill>
                <a:latin typeface="Kruti Dev 010" pitchFamily="2" charset="0"/>
              </a:rPr>
              <a:t>rs</a:t>
            </a:r>
            <a:r>
              <a:rPr lang="en-GB" sz="2800" dirty="0">
                <a:solidFill>
                  <a:srgbClr val="000000"/>
                </a:solidFill>
                <a:latin typeface="Kruti Dev 010" pitchFamily="2" charset="0"/>
              </a:rPr>
              <a:t> </a:t>
            </a:r>
            <a:r>
              <a:rPr lang="en-GB" sz="2800" dirty="0" err="1">
                <a:solidFill>
                  <a:srgbClr val="000000"/>
                </a:solidFill>
                <a:latin typeface="Kruti Dev 010" pitchFamily="2" charset="0"/>
              </a:rPr>
              <a:t>gSaA</a:t>
            </a:r>
            <a:endParaRPr lang="en-GB" sz="2400" dirty="0">
              <a:solidFill>
                <a:srgbClr val="000000"/>
              </a:solidFill>
              <a:latin typeface="Kruti Dev 010" pitchFamily="2" charset="0"/>
            </a:endParaRPr>
          </a:p>
        </p:txBody>
      </p:sp>
      <p:sp>
        <p:nvSpPr>
          <p:cNvPr id="77829" name="Text Box 2"/>
          <p:cNvSpPr txBox="1">
            <a:spLocks noChangeArrowheads="1"/>
          </p:cNvSpPr>
          <p:nvPr/>
        </p:nvSpPr>
        <p:spPr bwMode="auto">
          <a:xfrm>
            <a:off x="228600" y="1143000"/>
            <a:ext cx="4114800" cy="5214938"/>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rPr>
              <a:t>Balance Sheet is used to understand the value of things the business own and what it owes to others</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rPr>
              <a:t>The Balance Sheet has three main components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Assets</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Liability</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Owner’s Equity</a:t>
            </a:r>
          </a:p>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rPr>
              <a:t>Let’s look at each of these in some detail</a:t>
            </a:r>
          </a:p>
        </p:txBody>
      </p:sp>
      <p:sp>
        <p:nvSpPr>
          <p:cNvPr id="77830" name="Title 1"/>
          <p:cNvSpPr txBox="1">
            <a:spLocks/>
          </p:cNvSpPr>
          <p:nvPr/>
        </p:nvSpPr>
        <p:spPr bwMode="auto">
          <a:xfrm>
            <a:off x="266700" y="152400"/>
            <a:ext cx="4076700" cy="792163"/>
          </a:xfrm>
          <a:prstGeom prst="rect">
            <a:avLst/>
          </a:prstGeom>
          <a:noFill/>
          <a:ln w="9525">
            <a:solidFill>
              <a:srgbClr val="000000"/>
            </a:solidFill>
            <a:round/>
            <a:headEnd/>
            <a:tailEnd/>
          </a:ln>
        </p:spPr>
        <p:txBody>
          <a:bodyPr lIns="82945" tIns="41473" rIns="82945" bIns="41473" anchor="ctr"/>
          <a:lstStyle/>
          <a:p>
            <a:pPr eaLnBrk="0" hangingPunct="0"/>
            <a:r>
              <a:rPr lang="en-GB" sz="2400"/>
              <a:t>Balance sheet – An overview</a:t>
            </a:r>
          </a:p>
        </p:txBody>
      </p:sp>
    </p:spTree>
    <p:extLst>
      <p:ext uri="{BB962C8B-B14F-4D97-AF65-F5344CB8AC3E}">
        <p14:creationId xmlns:p14="http://schemas.microsoft.com/office/powerpoint/2010/main" val="1120555417"/>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7829">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77829">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77829">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6390">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77829">
                                            <p:txEl>
                                              <p:pRg st="3" end="3"/>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6390">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77829">
                                            <p:txEl>
                                              <p:pRg st="4" end="4"/>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6390">
                                            <p:txEl>
                                              <p:pRg st="4" end="4"/>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77829">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6390">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D185E289-368A-41E5-B8A3-F14B165B7AA8}" type="slidenum">
              <a:rPr lang="en-US" sz="1600" b="1" smtClean="0">
                <a:solidFill>
                  <a:schemeClr val="tx1"/>
                </a:solidFill>
              </a:rPr>
              <a:pPr algn="ctr">
                <a:defRPr/>
              </a:pPr>
              <a:t>88</a:t>
            </a:fld>
            <a:endParaRPr lang="en-US" sz="1600" b="1">
              <a:solidFill>
                <a:schemeClr val="tx1"/>
              </a:solidFill>
            </a:endParaRPr>
          </a:p>
        </p:txBody>
      </p:sp>
      <p:sp>
        <p:nvSpPr>
          <p:cNvPr id="79874" name="Text Box 1"/>
          <p:cNvSpPr txBox="1">
            <a:spLocks noChangeArrowheads="1"/>
          </p:cNvSpPr>
          <p:nvPr/>
        </p:nvSpPr>
        <p:spPr bwMode="auto">
          <a:xfrm>
            <a:off x="4800600" y="152400"/>
            <a:ext cx="40386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rqyu</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i</a:t>
            </a:r>
            <a:r>
              <a:rPr lang="en-GB" sz="2400" b="1" dirty="0">
                <a:solidFill>
                  <a:srgbClr val="000000"/>
                </a:solidFill>
                <a:latin typeface="Kruti Dev 010" pitchFamily="2" charset="0"/>
                <a:ea typeface="Arial Unicode MS" pitchFamily="34" charset="-128"/>
                <a:cs typeface="Arial Unicode MS" pitchFamily="34" charset="-128"/>
              </a:rPr>
              <a:t>= &amp; </a:t>
            </a:r>
            <a:r>
              <a:rPr lang="en-GB" sz="2400" b="1" dirty="0" err="1">
                <a:solidFill>
                  <a:srgbClr val="000000"/>
                </a:solidFill>
                <a:latin typeface="Kruti Dev 010" pitchFamily="2" charset="0"/>
                <a:ea typeface="Arial Unicode MS" pitchFamily="34" charset="-128"/>
                <a:cs typeface="Arial Unicode MS" pitchFamily="34" charset="-128"/>
              </a:rPr>
              <a:t>ifjlEifRr</a:t>
            </a:r>
            <a:r>
              <a:rPr lang="en-GB" sz="2400" b="1" dirty="0">
                <a:solidFill>
                  <a:srgbClr val="000000"/>
                </a:solidFill>
                <a:latin typeface="Kruti Dev 010" pitchFamily="2" charset="0"/>
                <a:ea typeface="Arial Unicode MS" pitchFamily="34" charset="-128"/>
                <a:cs typeface="Arial Unicode MS" pitchFamily="34" charset="-128"/>
              </a:rPr>
              <a:t> </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800600" y="1143000"/>
            <a:ext cx="4057650" cy="5334000"/>
          </a:xfrm>
          <a:prstGeom prst="rect">
            <a:avLst/>
          </a:prstGeom>
          <a:noFill/>
          <a:ln w="9525">
            <a:solidFill>
              <a:schemeClr val="tx1"/>
            </a:solidFill>
            <a:round/>
            <a:headEnd/>
            <a:tailEnd/>
          </a:ln>
        </p:spPr>
        <p:txBody>
          <a:bodyPr lIns="82945" tIns="41473" rIns="82945" bIns="41473"/>
          <a:lstStyle/>
          <a:p>
            <a:pPr marL="457200" indent="-457200">
              <a:lnSpc>
                <a:spcPct val="9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err="1">
                <a:solidFill>
                  <a:srgbClr val="000000"/>
                </a:solidFill>
                <a:latin typeface="Kruti Dev 010" pitchFamily="2" charset="0"/>
              </a:rPr>
              <a:t>fdlh</a:t>
            </a:r>
            <a:r>
              <a:rPr lang="en-GB" sz="2400" dirty="0">
                <a:solidFill>
                  <a:srgbClr val="000000"/>
                </a:solidFill>
                <a:latin typeface="Kruti Dev 010" pitchFamily="2" charset="0"/>
              </a:rPr>
              <a:t> </a:t>
            </a:r>
            <a:r>
              <a:rPr lang="en-GB" sz="2400" dirty="0" err="1">
                <a:solidFill>
                  <a:srgbClr val="000000"/>
                </a:solidFill>
                <a:latin typeface="Kruti Dev 010" pitchFamily="2" charset="0"/>
              </a:rPr>
              <a:t>Hkh</a:t>
            </a:r>
            <a:r>
              <a:rPr lang="en-GB" sz="2400" dirty="0">
                <a:solidFill>
                  <a:srgbClr val="000000"/>
                </a:solidFill>
                <a:latin typeface="Kruti Dev 010" pitchFamily="2" charset="0"/>
              </a:rPr>
              <a:t> </a:t>
            </a:r>
            <a:r>
              <a:rPr lang="en-GB" sz="2400" dirty="0" err="1">
                <a:solidFill>
                  <a:srgbClr val="000000"/>
                </a:solidFill>
                <a:latin typeface="Kruti Dev 010" pitchFamily="2" charset="0"/>
              </a:rPr>
              <a:t>O;kikj</a:t>
            </a:r>
            <a:r>
              <a:rPr lang="en-GB" sz="2400" dirty="0">
                <a:solidFill>
                  <a:srgbClr val="000000"/>
                </a:solidFill>
                <a:latin typeface="Kruti Dev 010" pitchFamily="2" charset="0"/>
              </a:rPr>
              <a:t> dh </a:t>
            </a:r>
            <a:r>
              <a:rPr lang="en-GB" sz="2400" dirty="0" err="1">
                <a:solidFill>
                  <a:srgbClr val="000000"/>
                </a:solidFill>
                <a:latin typeface="Kruti Dev 010" pitchFamily="2" charset="0"/>
              </a:rPr>
              <a:t>ifjlEifRr;ksa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fuEu</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ldrh</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t>
            </a:r>
            <a:r>
              <a:rPr lang="en-GB" sz="2400" dirty="0">
                <a:solidFill>
                  <a:srgbClr val="000000"/>
                </a:solidFill>
                <a:latin typeface="Kruti Dev 010" pitchFamily="2" charset="0"/>
              </a:rPr>
              <a:t>%</a:t>
            </a:r>
          </a:p>
          <a:p>
            <a:pPr marL="576000" lvl="1" indent="-216000">
              <a:lnSpc>
                <a:spcPct val="9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1- </a:t>
            </a:r>
            <a:r>
              <a:rPr lang="en-GB" sz="2400" dirty="0" err="1">
                <a:solidFill>
                  <a:srgbClr val="000000"/>
                </a:solidFill>
                <a:latin typeface="Kruti Dev 010" pitchFamily="2" charset="0"/>
              </a:rPr>
              <a:t>vpy</a:t>
            </a:r>
            <a:r>
              <a:rPr lang="en-GB" sz="2400" dirty="0">
                <a:solidFill>
                  <a:srgbClr val="000000"/>
                </a:solidFill>
                <a:latin typeface="Kruti Dev 010" pitchFamily="2" charset="0"/>
              </a:rPr>
              <a:t> </a:t>
            </a:r>
            <a:r>
              <a:rPr lang="en-GB" sz="2400" dirty="0" err="1">
                <a:solidFill>
                  <a:srgbClr val="000000"/>
                </a:solidFill>
                <a:latin typeface="Kruti Dev 010" pitchFamily="2" charset="0"/>
              </a:rPr>
              <a:t>ifjlEifRr;ka</a:t>
            </a:r>
            <a:r>
              <a:rPr lang="en-GB" sz="2400" dirty="0">
                <a:solidFill>
                  <a:srgbClr val="000000"/>
                </a:solidFill>
                <a:latin typeface="Kruti Dev 010" pitchFamily="2" charset="0"/>
              </a:rPr>
              <a:t> &amp; ;s </a:t>
            </a:r>
            <a:r>
              <a:rPr lang="en-GB" sz="2400" dirty="0" err="1">
                <a:solidFill>
                  <a:srgbClr val="000000"/>
                </a:solidFill>
                <a:latin typeface="Kruti Dev 010" pitchFamily="2" charset="0"/>
              </a:rPr>
              <a:t>os</a:t>
            </a:r>
            <a:r>
              <a:rPr lang="en-GB" sz="2400" dirty="0">
                <a:solidFill>
                  <a:srgbClr val="000000"/>
                </a:solidFill>
                <a:latin typeface="Kruti Dev 010" pitchFamily="2" charset="0"/>
              </a:rPr>
              <a:t> </a:t>
            </a:r>
            <a:r>
              <a:rPr lang="en-GB" sz="2400" dirty="0" err="1">
                <a:solidFill>
                  <a:srgbClr val="000000"/>
                </a:solidFill>
                <a:latin typeface="Kruti Dev 010" pitchFamily="2" charset="0"/>
              </a:rPr>
              <a:t>mRiknd</a:t>
            </a:r>
            <a:r>
              <a:rPr lang="en-GB" sz="2400" dirty="0">
                <a:solidFill>
                  <a:srgbClr val="000000"/>
                </a:solidFill>
                <a:latin typeface="Kruti Dev 010" pitchFamily="2" charset="0"/>
              </a:rPr>
              <a:t> </a:t>
            </a:r>
            <a:r>
              <a:rPr lang="en-GB" sz="2400" dirty="0" err="1">
                <a:solidFill>
                  <a:srgbClr val="000000"/>
                </a:solidFill>
                <a:latin typeface="Kruti Dev 010" pitchFamily="2" charset="0"/>
              </a:rPr>
              <a:t>oLrq,a</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gksrh</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tks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O;kikj</a:t>
            </a:r>
            <a:r>
              <a:rPr lang="en-GB" sz="2400" dirty="0">
                <a:solidFill>
                  <a:srgbClr val="000000"/>
                </a:solidFill>
                <a:latin typeface="Kruti Dev 010" pitchFamily="2" charset="0"/>
              </a:rPr>
              <a:t> </a:t>
            </a:r>
            <a:r>
              <a:rPr lang="en-GB" sz="2400" dirty="0" err="1">
                <a:solidFill>
                  <a:srgbClr val="000000"/>
                </a:solidFill>
                <a:latin typeface="Kruti Dev 010" pitchFamily="2" charset="0"/>
              </a:rPr>
              <a:t>ds</a:t>
            </a:r>
            <a:r>
              <a:rPr lang="en-GB" sz="2400" dirty="0">
                <a:solidFill>
                  <a:srgbClr val="000000"/>
                </a:solidFill>
                <a:latin typeface="Kruti Dev 010" pitchFamily="2" charset="0"/>
              </a:rPr>
              <a:t> </a:t>
            </a:r>
            <a:r>
              <a:rPr lang="en-GB" sz="2400" dirty="0" err="1">
                <a:solidFill>
                  <a:srgbClr val="000000"/>
                </a:solidFill>
                <a:latin typeface="Kruti Dev 010" pitchFamily="2" charset="0"/>
              </a:rPr>
              <a:t>ifjpkyu</a:t>
            </a:r>
            <a:r>
              <a:rPr lang="en-GB" sz="2400" dirty="0">
                <a:solidFill>
                  <a:srgbClr val="000000"/>
                </a:solidFill>
                <a:latin typeface="Kruti Dev 010" pitchFamily="2" charset="0"/>
              </a:rPr>
              <a:t> </a:t>
            </a:r>
            <a:r>
              <a:rPr lang="en-GB" sz="2400" dirty="0" err="1">
                <a:solidFill>
                  <a:srgbClr val="000000"/>
                </a:solidFill>
                <a:latin typeface="Kruti Dev 010" pitchFamily="2" charset="0"/>
              </a:rPr>
              <a:t>ds</a:t>
            </a:r>
            <a:r>
              <a:rPr lang="en-GB" sz="2400" dirty="0">
                <a:solidFill>
                  <a:srgbClr val="000000"/>
                </a:solidFill>
                <a:latin typeface="Kruti Dev 010" pitchFamily="2" charset="0"/>
              </a:rPr>
              <a:t> </a:t>
            </a:r>
            <a:r>
              <a:rPr lang="en-GB" sz="2400" dirty="0" err="1">
                <a:solidFill>
                  <a:srgbClr val="000000"/>
                </a:solidFill>
                <a:latin typeface="Kruti Dev 010" pitchFamily="2" charset="0"/>
              </a:rPr>
              <a:t>fy</a:t>
            </a:r>
            <a:r>
              <a:rPr lang="en-GB" sz="2400" dirty="0">
                <a:solidFill>
                  <a:srgbClr val="000000"/>
                </a:solidFill>
                <a:latin typeface="Kruti Dev 010" pitchFamily="2" charset="0"/>
              </a:rPr>
              <a:t>, </a:t>
            </a:r>
            <a:r>
              <a:rPr lang="en-GB" sz="2400" dirty="0" err="1">
                <a:solidFill>
                  <a:srgbClr val="000000"/>
                </a:solidFill>
                <a:latin typeface="Kruti Dev 010" pitchFamily="2" charset="0"/>
              </a:rPr>
              <a:t>vko</a:t>
            </a:r>
            <a:r>
              <a:rPr lang="en-GB" sz="2400" dirty="0">
                <a:solidFill>
                  <a:srgbClr val="000000"/>
                </a:solidFill>
                <a:latin typeface="Kruti Dev 010" pitchFamily="2" charset="0"/>
              </a:rPr>
              <a:t>”;d </a:t>
            </a:r>
            <a:r>
              <a:rPr lang="en-GB" sz="2400" dirty="0" err="1">
                <a:solidFill>
                  <a:srgbClr val="000000"/>
                </a:solidFill>
                <a:latin typeface="Kruti Dev 010" pitchFamily="2" charset="0"/>
              </a:rPr>
              <a:t>gksrh</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a:t>
            </a:r>
            <a:r>
              <a:rPr lang="en-GB" sz="2400" dirty="0">
                <a:solidFill>
                  <a:srgbClr val="000000"/>
                </a:solidFill>
                <a:latin typeface="Kruti Dev 010" pitchFamily="2" charset="0"/>
              </a:rPr>
              <a:t> </a:t>
            </a:r>
            <a:r>
              <a:rPr lang="en-GB" sz="2400" dirty="0" err="1">
                <a:solidFill>
                  <a:srgbClr val="000000"/>
                </a:solidFill>
                <a:latin typeface="Kruti Dev 010" pitchFamily="2" charset="0"/>
              </a:rPr>
              <a:t>tSls</a:t>
            </a:r>
            <a:r>
              <a:rPr lang="en-GB" sz="2400" dirty="0">
                <a:solidFill>
                  <a:srgbClr val="000000"/>
                </a:solidFill>
                <a:latin typeface="Kruti Dev 010" pitchFamily="2" charset="0"/>
              </a:rPr>
              <a:t> </a:t>
            </a:r>
            <a:r>
              <a:rPr lang="en-GB" sz="2400" dirty="0" err="1">
                <a:solidFill>
                  <a:srgbClr val="000000"/>
                </a:solidFill>
                <a:latin typeface="Kruti Dev 010" pitchFamily="2" charset="0"/>
              </a:rPr>
              <a:t>e”khujh</a:t>
            </a:r>
            <a:r>
              <a:rPr lang="en-GB" sz="2400" dirty="0">
                <a:solidFill>
                  <a:srgbClr val="000000"/>
                </a:solidFill>
                <a:latin typeface="Kruti Dev 010" pitchFamily="2" charset="0"/>
              </a:rPr>
              <a:t>] </a:t>
            </a:r>
            <a:r>
              <a:rPr lang="en-GB" sz="2400" dirty="0" err="1">
                <a:solidFill>
                  <a:srgbClr val="000000"/>
                </a:solidFill>
                <a:latin typeface="Kruti Dev 010" pitchFamily="2" charset="0"/>
              </a:rPr>
              <a:t>QuhZpj</a:t>
            </a:r>
            <a:r>
              <a:rPr lang="en-GB" sz="2400" dirty="0">
                <a:solidFill>
                  <a:srgbClr val="000000"/>
                </a:solidFill>
                <a:latin typeface="Kruti Dev 010" pitchFamily="2" charset="0"/>
              </a:rPr>
              <a:t>] </a:t>
            </a:r>
            <a:r>
              <a:rPr lang="en-GB" sz="2400" dirty="0" err="1">
                <a:solidFill>
                  <a:srgbClr val="000000"/>
                </a:solidFill>
                <a:latin typeface="Kruti Dev 010" pitchFamily="2" charset="0"/>
              </a:rPr>
              <a:t>midj.k</a:t>
            </a:r>
            <a:r>
              <a:rPr lang="en-GB" sz="2400" dirty="0">
                <a:solidFill>
                  <a:srgbClr val="000000"/>
                </a:solidFill>
                <a:latin typeface="Kruti Dev 010" pitchFamily="2" charset="0"/>
              </a:rPr>
              <a:t> </a:t>
            </a:r>
            <a:r>
              <a:rPr lang="en-GB" sz="2400" dirty="0" err="1">
                <a:solidFill>
                  <a:srgbClr val="000000"/>
                </a:solidFill>
                <a:latin typeface="Kruti Dev 010" pitchFamily="2" charset="0"/>
              </a:rPr>
              <a:t>vkfnA</a:t>
            </a:r>
            <a:r>
              <a:rPr lang="en-GB" sz="2400" dirty="0">
                <a:solidFill>
                  <a:srgbClr val="000000"/>
                </a:solidFill>
                <a:latin typeface="Kruti Dev 010" pitchFamily="2" charset="0"/>
              </a:rPr>
              <a:t> </a:t>
            </a:r>
          </a:p>
          <a:p>
            <a:pPr marL="576000" lvl="1" indent="-216000">
              <a:lnSpc>
                <a:spcPct val="9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2- </a:t>
            </a:r>
            <a:r>
              <a:rPr lang="en-GB" sz="2400" dirty="0" err="1">
                <a:solidFill>
                  <a:srgbClr val="000000"/>
                </a:solidFill>
                <a:latin typeface="Kruti Dev 010" pitchFamily="2" charset="0"/>
              </a:rPr>
              <a:t>pkyw</a:t>
            </a:r>
            <a:r>
              <a:rPr lang="en-GB" sz="2400" dirty="0">
                <a:solidFill>
                  <a:srgbClr val="000000"/>
                </a:solidFill>
                <a:latin typeface="Kruti Dev 010" pitchFamily="2" charset="0"/>
              </a:rPr>
              <a:t> </a:t>
            </a:r>
            <a:r>
              <a:rPr lang="en-GB" sz="2400" dirty="0" err="1">
                <a:solidFill>
                  <a:srgbClr val="000000"/>
                </a:solidFill>
                <a:latin typeface="Kruti Dev 010" pitchFamily="2" charset="0"/>
              </a:rPr>
              <a:t>ifjlEifRr;ka</a:t>
            </a:r>
            <a:r>
              <a:rPr lang="en-GB" sz="2400" dirty="0">
                <a:solidFill>
                  <a:srgbClr val="000000"/>
                </a:solidFill>
                <a:latin typeface="Kruti Dev 010" pitchFamily="2" charset="0"/>
              </a:rPr>
              <a:t> &amp; ;s </a:t>
            </a:r>
            <a:r>
              <a:rPr lang="en-GB" sz="2400" dirty="0" err="1">
                <a:solidFill>
                  <a:srgbClr val="000000"/>
                </a:solidFill>
                <a:latin typeface="Kruti Dev 010" pitchFamily="2" charset="0"/>
              </a:rPr>
              <a:t>os</a:t>
            </a:r>
            <a:r>
              <a:rPr lang="en-GB" sz="2400" dirty="0">
                <a:solidFill>
                  <a:srgbClr val="000000"/>
                </a:solidFill>
                <a:latin typeface="Kruti Dev 010" pitchFamily="2" charset="0"/>
              </a:rPr>
              <a:t> </a:t>
            </a:r>
            <a:r>
              <a:rPr lang="en-GB" sz="2400" dirty="0" err="1">
                <a:solidFill>
                  <a:srgbClr val="000000"/>
                </a:solidFill>
                <a:latin typeface="Kruti Dev 010" pitchFamily="2" charset="0"/>
              </a:rPr>
              <a:t>oLrq,a</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gksrh</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ftUgsa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O;kikj</a:t>
            </a:r>
            <a:r>
              <a:rPr lang="en-GB" sz="2400" dirty="0">
                <a:solidFill>
                  <a:srgbClr val="000000"/>
                </a:solidFill>
                <a:latin typeface="Kruti Dev 010" pitchFamily="2" charset="0"/>
              </a:rPr>
              <a:t> </a:t>
            </a:r>
            <a:r>
              <a:rPr lang="en-GB" sz="2400" dirty="0" err="1">
                <a:solidFill>
                  <a:srgbClr val="000000"/>
                </a:solidFill>
                <a:latin typeface="Kruti Dev 010" pitchFamily="2" charset="0"/>
              </a:rPr>
              <a:t>tYn</a:t>
            </a:r>
            <a:r>
              <a:rPr lang="en-GB" sz="2400" dirty="0">
                <a:solidFill>
                  <a:srgbClr val="000000"/>
                </a:solidFill>
                <a:latin typeface="Kruti Dev 010" pitchFamily="2" charset="0"/>
              </a:rPr>
              <a:t> ¼,d </a:t>
            </a:r>
            <a:r>
              <a:rPr lang="en-GB" sz="2400" dirty="0" err="1">
                <a:solidFill>
                  <a:srgbClr val="000000"/>
                </a:solidFill>
                <a:latin typeface="Kruti Dev 010" pitchFamily="2" charset="0"/>
              </a:rPr>
              <a:t>o"kZ</a:t>
            </a:r>
            <a:r>
              <a:rPr lang="en-GB" sz="2400" dirty="0">
                <a:solidFill>
                  <a:srgbClr val="000000"/>
                </a:solidFill>
                <a:latin typeface="Kruti Dev 010" pitchFamily="2" charset="0"/>
              </a:rPr>
              <a:t> </a:t>
            </a:r>
            <a:r>
              <a:rPr lang="en-GB" sz="2400" dirty="0" err="1">
                <a:solidFill>
                  <a:srgbClr val="000000"/>
                </a:solidFill>
                <a:latin typeface="Kruti Dev 010" pitchFamily="2" charset="0"/>
              </a:rPr>
              <a:t>ds</a:t>
            </a:r>
            <a:r>
              <a:rPr lang="en-GB" sz="2400" dirty="0">
                <a:solidFill>
                  <a:srgbClr val="000000"/>
                </a:solidFill>
                <a:latin typeface="Kruti Dev 010" pitchFamily="2" charset="0"/>
              </a:rPr>
              <a:t> vanj½ </a:t>
            </a:r>
            <a:r>
              <a:rPr lang="en-GB" sz="2400" dirty="0" err="1">
                <a:solidFill>
                  <a:srgbClr val="000000"/>
                </a:solidFill>
                <a:latin typeface="Kruti Dev 010" pitchFamily="2" charset="0"/>
              </a:rPr>
              <a:t>gh</a:t>
            </a:r>
            <a:r>
              <a:rPr lang="en-GB" sz="2400" dirty="0">
                <a:solidFill>
                  <a:srgbClr val="000000"/>
                </a:solidFill>
                <a:latin typeface="Kruti Dev 010" pitchFamily="2" charset="0"/>
              </a:rPr>
              <a:t> </a:t>
            </a:r>
            <a:r>
              <a:rPr lang="en-GB" sz="2400" dirty="0" err="1">
                <a:solidFill>
                  <a:srgbClr val="000000"/>
                </a:solidFill>
                <a:latin typeface="Kruti Dev 010" pitchFamily="2" charset="0"/>
              </a:rPr>
              <a:t>udn</a:t>
            </a:r>
            <a:r>
              <a:rPr lang="en-GB" sz="2400" dirty="0">
                <a:solidFill>
                  <a:srgbClr val="000000"/>
                </a:solidFill>
                <a:latin typeface="Kruti Dev 010" pitchFamily="2" charset="0"/>
              </a:rPr>
              <a:t>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ifjofrZr</a:t>
            </a:r>
            <a:r>
              <a:rPr lang="en-GB" sz="2400" dirty="0">
                <a:solidFill>
                  <a:srgbClr val="000000"/>
                </a:solidFill>
                <a:latin typeface="Kruti Dev 010" pitchFamily="2" charset="0"/>
              </a:rPr>
              <a:t> </a:t>
            </a:r>
            <a:r>
              <a:rPr lang="en-GB" sz="2400" dirty="0" err="1">
                <a:solidFill>
                  <a:srgbClr val="000000"/>
                </a:solidFill>
                <a:latin typeface="Kruti Dev 010" pitchFamily="2" charset="0"/>
              </a:rPr>
              <a:t>dj</a:t>
            </a:r>
            <a:r>
              <a:rPr lang="en-GB" sz="2400" dirty="0">
                <a:solidFill>
                  <a:srgbClr val="000000"/>
                </a:solidFill>
                <a:latin typeface="Kruti Dev 010" pitchFamily="2" charset="0"/>
              </a:rPr>
              <a:t> </a:t>
            </a:r>
            <a:r>
              <a:rPr lang="en-GB" sz="2400" dirty="0" err="1">
                <a:solidFill>
                  <a:srgbClr val="000000"/>
                </a:solidFill>
                <a:latin typeface="Kruti Dev 010" pitchFamily="2" charset="0"/>
              </a:rPr>
              <a:t>nsxkA</a:t>
            </a:r>
            <a:r>
              <a:rPr lang="en-GB" sz="2400" dirty="0">
                <a:solidFill>
                  <a:srgbClr val="000000"/>
                </a:solidFill>
                <a:latin typeface="Kruti Dev 010" pitchFamily="2" charset="0"/>
              </a:rPr>
              <a:t> ;s </a:t>
            </a:r>
            <a:r>
              <a:rPr lang="en-GB" sz="2400" dirty="0" err="1">
                <a:solidFill>
                  <a:srgbClr val="000000"/>
                </a:solidFill>
                <a:latin typeface="Kruti Dev 010" pitchFamily="2" charset="0"/>
              </a:rPr>
              <a:t>gSa</a:t>
            </a:r>
            <a:endParaRPr lang="en-GB" sz="2400" dirty="0">
              <a:solidFill>
                <a:srgbClr val="000000"/>
              </a:solidFill>
              <a:latin typeface="Kruti Dev 010" pitchFamily="2" charset="0"/>
            </a:endParaRPr>
          </a:p>
          <a:p>
            <a:pPr marL="1371600" lvl="2" indent="-457200">
              <a:lnSpc>
                <a:spcPct val="9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d- </a:t>
            </a:r>
            <a:r>
              <a:rPr lang="en-GB" sz="2000" dirty="0" err="1">
                <a:solidFill>
                  <a:srgbClr val="000000"/>
                </a:solidFill>
                <a:latin typeface="Kruti Dev 010" pitchFamily="2" charset="0"/>
              </a:rPr>
              <a:t>udn</a:t>
            </a:r>
            <a:r>
              <a:rPr lang="en-GB" sz="2000" dirty="0">
                <a:solidFill>
                  <a:srgbClr val="000000"/>
                </a:solidFill>
                <a:latin typeface="Kruti Dev 010" pitchFamily="2" charset="0"/>
              </a:rPr>
              <a:t> </a:t>
            </a:r>
            <a:r>
              <a:rPr lang="en-GB" sz="2000" dirty="0" err="1">
                <a:solidFill>
                  <a:srgbClr val="000000"/>
                </a:solidFill>
                <a:latin typeface="Kruti Dev 010" pitchFamily="2" charset="0"/>
              </a:rPr>
              <a:t>rFkk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cSad</a:t>
            </a:r>
            <a:r>
              <a:rPr lang="en-GB" sz="2000" dirty="0">
                <a:solidFill>
                  <a:srgbClr val="000000"/>
                </a:solidFill>
                <a:latin typeface="Kruti Dev 010" pitchFamily="2" charset="0"/>
              </a:rPr>
              <a:t> “</a:t>
            </a:r>
            <a:r>
              <a:rPr lang="en-GB" sz="2000" dirty="0" err="1">
                <a:solidFill>
                  <a:srgbClr val="000000"/>
                </a:solidFill>
                <a:latin typeface="Kruti Dev 010" pitchFamily="2" charset="0"/>
              </a:rPr>
              <a:t>ks"k</a:t>
            </a:r>
            <a:r>
              <a:rPr lang="en-GB" sz="2000" dirty="0">
                <a:solidFill>
                  <a:srgbClr val="000000"/>
                </a:solidFill>
                <a:latin typeface="Kruti Dev 010" pitchFamily="2" charset="0"/>
              </a:rPr>
              <a:t> </a:t>
            </a:r>
          </a:p>
          <a:p>
            <a:pPr marL="1371600" lvl="2" indent="-457200">
              <a:lnSpc>
                <a:spcPct val="9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[k- </a:t>
            </a:r>
            <a:r>
              <a:rPr lang="en-GB" sz="2000" dirty="0" err="1">
                <a:solidFill>
                  <a:srgbClr val="000000"/>
                </a:solidFill>
                <a:latin typeface="Kruti Dev 010" pitchFamily="2" charset="0"/>
              </a:rPr>
              <a:t>baosaVªh</a:t>
            </a:r>
            <a:endParaRPr lang="en-GB" sz="2000" dirty="0">
              <a:solidFill>
                <a:srgbClr val="000000"/>
              </a:solidFill>
              <a:latin typeface="Kruti Dev 010" pitchFamily="2" charset="0"/>
            </a:endParaRPr>
          </a:p>
          <a:p>
            <a:pPr marL="1371600" lvl="2" indent="-457200">
              <a:lnSpc>
                <a:spcPct val="9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x- </a:t>
            </a:r>
            <a:r>
              <a:rPr lang="en-GB" sz="2000" dirty="0" err="1">
                <a:solidFill>
                  <a:srgbClr val="000000"/>
                </a:solidFill>
                <a:latin typeface="Kruti Dev 010" pitchFamily="2" charset="0"/>
              </a:rPr>
              <a:t>miHkksDrkvksa</a:t>
            </a:r>
            <a:r>
              <a:rPr lang="en-GB" sz="2000" dirty="0">
                <a:solidFill>
                  <a:srgbClr val="000000"/>
                </a:solidFill>
                <a:latin typeface="Kruti Dev 010" pitchFamily="2" charset="0"/>
              </a:rPr>
              <a:t> </a:t>
            </a:r>
            <a:r>
              <a:rPr lang="en-GB" sz="2000" dirty="0" err="1">
                <a:solidFill>
                  <a:srgbClr val="000000"/>
                </a:solidFill>
                <a:latin typeface="Kruti Dev 010" pitchFamily="2" charset="0"/>
              </a:rPr>
              <a:t>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cdk;k</a:t>
            </a:r>
            <a:r>
              <a:rPr lang="en-GB" sz="2000" dirty="0">
                <a:solidFill>
                  <a:srgbClr val="000000"/>
                </a:solidFill>
                <a:latin typeface="Kruti Dev 010" pitchFamily="2" charset="0"/>
              </a:rPr>
              <a:t> /</a:t>
            </a:r>
            <a:r>
              <a:rPr lang="en-GB" sz="2000" dirty="0" err="1">
                <a:solidFill>
                  <a:srgbClr val="000000"/>
                </a:solidFill>
                <a:latin typeface="Kruti Dev 010" pitchFamily="2" charset="0"/>
              </a:rPr>
              <a:t>ku</a:t>
            </a:r>
            <a:endParaRPr lang="en-GB" sz="2000" dirty="0">
              <a:solidFill>
                <a:srgbClr val="000000"/>
              </a:solidFill>
              <a:latin typeface="Kruti Dev 010" pitchFamily="2" charset="0"/>
            </a:endParaRPr>
          </a:p>
          <a:p>
            <a:pPr marL="1371600" lvl="2" indent="-457200">
              <a:lnSpc>
                <a:spcPct val="9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latin typeface="Kruti Dev 010" pitchFamily="2" charset="0"/>
              </a:rPr>
              <a:t>?k- </a:t>
            </a:r>
            <a:r>
              <a:rPr lang="en-GB" sz="2000" dirty="0" err="1">
                <a:solidFill>
                  <a:srgbClr val="000000"/>
                </a:solidFill>
                <a:latin typeface="Kruti Dev 010" pitchFamily="2" charset="0"/>
              </a:rPr>
              <a:t>fuos”k</a:t>
            </a:r>
            <a:r>
              <a:rPr lang="en-GB" sz="2000" dirty="0">
                <a:solidFill>
                  <a:srgbClr val="000000"/>
                </a:solidFill>
                <a:latin typeface="Kruti Dev 010" pitchFamily="2" charset="0"/>
              </a:rPr>
              <a:t> &amp; </a:t>
            </a:r>
            <a:r>
              <a:rPr lang="en-GB" sz="2000" dirty="0" err="1">
                <a:solidFill>
                  <a:srgbClr val="000000"/>
                </a:solidFill>
                <a:latin typeface="Kruti Dev 010" pitchFamily="2" charset="0"/>
              </a:rPr>
              <a:t>tSls</a:t>
            </a:r>
            <a:r>
              <a:rPr lang="en-GB" sz="2000" dirty="0">
                <a:solidFill>
                  <a:srgbClr val="000000"/>
                </a:solidFill>
                <a:latin typeface="Kruti Dev 010" pitchFamily="2" charset="0"/>
              </a:rPr>
              <a:t> </a:t>
            </a:r>
            <a:r>
              <a:rPr lang="en-GB" sz="2000" dirty="0" err="1">
                <a:solidFill>
                  <a:srgbClr val="000000"/>
                </a:solidFill>
                <a:latin typeface="Kruti Dev 010" pitchFamily="2" charset="0"/>
              </a:rPr>
              <a:t>fd</a:t>
            </a:r>
            <a:r>
              <a:rPr lang="en-GB" sz="2000" dirty="0">
                <a:solidFill>
                  <a:srgbClr val="000000"/>
                </a:solidFill>
                <a:latin typeface="Kruti Dev 010" pitchFamily="2" charset="0"/>
              </a:rPr>
              <a:t> </a:t>
            </a:r>
            <a:r>
              <a:rPr lang="en-GB" sz="2000" dirty="0" err="1">
                <a:solidFill>
                  <a:srgbClr val="000000"/>
                </a:solidFill>
                <a:latin typeface="Kruti Dev 010" pitchFamily="2" charset="0"/>
              </a:rPr>
              <a:t>y?kq</a:t>
            </a:r>
            <a:r>
              <a:rPr lang="en-GB" sz="2000" dirty="0">
                <a:solidFill>
                  <a:srgbClr val="000000"/>
                </a:solidFill>
                <a:latin typeface="Kruti Dev 010" pitchFamily="2" charset="0"/>
              </a:rPr>
              <a:t> </a:t>
            </a:r>
            <a:r>
              <a:rPr lang="en-GB" sz="2000" dirty="0" err="1">
                <a:solidFill>
                  <a:srgbClr val="000000"/>
                </a:solidFill>
                <a:latin typeface="Kruti Dev 010" pitchFamily="2" charset="0"/>
              </a:rPr>
              <a:t>vof</a:t>
            </a:r>
            <a:r>
              <a:rPr lang="en-GB" sz="2000" dirty="0">
                <a:solidFill>
                  <a:srgbClr val="000000"/>
                </a:solidFill>
                <a:latin typeface="Kruti Dev 010" pitchFamily="2" charset="0"/>
              </a:rPr>
              <a:t>/k </a:t>
            </a:r>
            <a:r>
              <a:rPr lang="en-GB" sz="2000" dirty="0" err="1">
                <a:solidFill>
                  <a:srgbClr val="000000"/>
                </a:solidFill>
                <a:latin typeface="Kruti Dev 010" pitchFamily="2" charset="0"/>
              </a:rPr>
              <a:t>ds</a:t>
            </a:r>
            <a:r>
              <a:rPr lang="en-GB" sz="2000" dirty="0">
                <a:solidFill>
                  <a:srgbClr val="000000"/>
                </a:solidFill>
                <a:latin typeface="Kruti Dev 010" pitchFamily="2" charset="0"/>
              </a:rPr>
              <a:t> </a:t>
            </a:r>
            <a:r>
              <a:rPr lang="en-GB" sz="2000" dirty="0" err="1">
                <a:solidFill>
                  <a:srgbClr val="000000"/>
                </a:solidFill>
                <a:latin typeface="Kruti Dev 010" pitchFamily="2" charset="0"/>
              </a:rPr>
              <a:t>lkof</a:t>
            </a:r>
            <a:r>
              <a:rPr lang="en-GB" sz="2000" dirty="0">
                <a:solidFill>
                  <a:srgbClr val="000000"/>
                </a:solidFill>
                <a:latin typeface="Kruti Dev 010" pitchFamily="2" charset="0"/>
              </a:rPr>
              <a:t>/k </a:t>
            </a:r>
            <a:r>
              <a:rPr lang="en-GB" sz="2000" dirty="0" err="1">
                <a:solidFill>
                  <a:srgbClr val="000000"/>
                </a:solidFill>
                <a:latin typeface="Kruti Dev 010" pitchFamily="2" charset="0"/>
              </a:rPr>
              <a:t>tek</a:t>
            </a:r>
            <a:endParaRPr lang="en-GB" sz="2000" dirty="0">
              <a:solidFill>
                <a:srgbClr val="000000"/>
              </a:solidFill>
              <a:latin typeface="Kruti Dev 010" pitchFamily="2" charset="0"/>
            </a:endParaRPr>
          </a:p>
        </p:txBody>
      </p:sp>
      <p:sp>
        <p:nvSpPr>
          <p:cNvPr id="79877" name="Text Box 2"/>
          <p:cNvSpPr txBox="1">
            <a:spLocks noChangeArrowheads="1"/>
          </p:cNvSpPr>
          <p:nvPr/>
        </p:nvSpPr>
        <p:spPr bwMode="auto">
          <a:xfrm>
            <a:off x="228600" y="1143000"/>
            <a:ext cx="4114800" cy="5334000"/>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The Assets of a business can be </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Fixed Assets – these are the productive things that the business needs for its operations.  E.g. Machinery, Furniture, Equipment etc.</a:t>
            </a:r>
          </a:p>
          <a:p>
            <a:pPr marL="914400" lvl="1" indent="-457200">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Current Assets – these are things that the business would convert into cash soon (within a year). They are</a:t>
            </a:r>
          </a:p>
          <a:p>
            <a:pPr marL="1257300" lvl="2" indent="-342900" eaLnBrk="0" hangingPunct="0">
              <a:buFont typeface="Calibri" pitchFamily="34" charset="0"/>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t>Cash and Bank balances</a:t>
            </a:r>
          </a:p>
          <a:p>
            <a:pPr marL="1257300" lvl="2" indent="-342900" eaLnBrk="0" hangingPunct="0">
              <a:buFont typeface="Calibri" pitchFamily="34" charset="0"/>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t>Inventory</a:t>
            </a:r>
          </a:p>
          <a:p>
            <a:pPr marL="1257300" lvl="2" indent="-342900" eaLnBrk="0" hangingPunct="0">
              <a:buFont typeface="Calibri" pitchFamily="34" charset="0"/>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t>Money due from customers</a:t>
            </a:r>
          </a:p>
          <a:p>
            <a:pPr marL="1257300" lvl="2" indent="-342900" eaLnBrk="0" hangingPunct="0">
              <a:buFont typeface="Calibri" pitchFamily="34" charset="0"/>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t>Investments – such as a short-term fixed deposits</a:t>
            </a:r>
          </a:p>
          <a:p>
            <a:pPr marL="1257300" lvl="2" indent="-342900" eaLnBrk="0" hangingPunct="0">
              <a:buFont typeface="Calibri" pitchFamily="34" charset="0"/>
              <a:buAutoNum type="alphaL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endParaRPr lang="en-GB" dirty="0"/>
          </a:p>
        </p:txBody>
      </p:sp>
      <p:sp>
        <p:nvSpPr>
          <p:cNvPr id="79878" name="Title 1"/>
          <p:cNvSpPr txBox="1">
            <a:spLocks/>
          </p:cNvSpPr>
          <p:nvPr/>
        </p:nvSpPr>
        <p:spPr bwMode="auto">
          <a:xfrm>
            <a:off x="266700" y="152400"/>
            <a:ext cx="4076700" cy="792163"/>
          </a:xfrm>
          <a:prstGeom prst="rect">
            <a:avLst/>
          </a:prstGeom>
          <a:noFill/>
          <a:ln w="9525">
            <a:solidFill>
              <a:srgbClr val="000000"/>
            </a:solidFill>
            <a:round/>
            <a:headEnd/>
            <a:tailEnd/>
          </a:ln>
        </p:spPr>
        <p:txBody>
          <a:bodyPr lIns="82945" tIns="41473" rIns="82945" bIns="41473" anchor="ctr"/>
          <a:lstStyle/>
          <a:p>
            <a:pPr eaLnBrk="0" hangingPunct="0"/>
            <a:r>
              <a:rPr lang="en-GB" sz="2400"/>
              <a:t>Balance sheet – Assets</a:t>
            </a:r>
          </a:p>
        </p:txBody>
      </p:sp>
    </p:spTree>
    <p:extLst>
      <p:ext uri="{BB962C8B-B14F-4D97-AF65-F5344CB8AC3E}">
        <p14:creationId xmlns:p14="http://schemas.microsoft.com/office/powerpoint/2010/main" val="94539326"/>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9877">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79877">
                                            <p:txEl>
                                              <p:pRg st="1" end="1"/>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79877">
                                            <p:txEl>
                                              <p:pRg st="2" end="2"/>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6390">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79877">
                                            <p:txEl>
                                              <p:pRg st="3" end="3"/>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6390">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79877">
                                            <p:txEl>
                                              <p:pRg st="4" end="4"/>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16390">
                                            <p:txEl>
                                              <p:pRg st="4" end="4"/>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79877">
                                            <p:txEl>
                                              <p:pRg st="5" end="5"/>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6390">
                                            <p:txEl>
                                              <p:pRg st="5" end="5"/>
                                            </p:txEl>
                                          </p:spTgt>
                                        </p:tgtEl>
                                        <p:attrNameLst>
                                          <p:attrName>style.visibility</p:attrName>
                                        </p:attrNameLst>
                                      </p:cBhvr>
                                      <p:to>
                                        <p:strVal val="visible"/>
                                      </p:to>
                                    </p:set>
                                  </p:childTnLst>
                                </p:cTn>
                              </p:par>
                              <p:par>
                                <p:cTn id="33" presetID="1" presetClass="entr" presetSubtype="0" fill="hold" nodeType="withEffect">
                                  <p:stCondLst>
                                    <p:cond delay="0"/>
                                  </p:stCondLst>
                                  <p:childTnLst>
                                    <p:set>
                                      <p:cBhvr>
                                        <p:cTn id="34" dur="1" fill="hold">
                                          <p:stCondLst>
                                            <p:cond delay="0"/>
                                          </p:stCondLst>
                                        </p:cTn>
                                        <p:tgtEl>
                                          <p:spTgt spid="79877">
                                            <p:txEl>
                                              <p:pRg st="6" end="6"/>
                                            </p:txEl>
                                          </p:spTgt>
                                        </p:tgtEl>
                                        <p:attrNameLst>
                                          <p:attrName>style.visibility</p:attrName>
                                        </p:attrNameLst>
                                      </p:cBhvr>
                                      <p:to>
                                        <p:strVal val="visible"/>
                                      </p:to>
                                    </p:set>
                                  </p:childTnLst>
                                </p:cTn>
                              </p:par>
                              <p:par>
                                <p:cTn id="35" presetID="1" presetClass="entr" presetSubtype="0" fill="hold" nodeType="withEffect">
                                  <p:stCondLst>
                                    <p:cond delay="0"/>
                                  </p:stCondLst>
                                  <p:childTnLst>
                                    <p:set>
                                      <p:cBhvr>
                                        <p:cTn id="36" dur="1" fill="hold">
                                          <p:stCondLst>
                                            <p:cond delay="0"/>
                                          </p:stCondLst>
                                        </p:cTn>
                                        <p:tgtEl>
                                          <p:spTgt spid="16390">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98ECF146-4B2B-43DA-BF51-0A07AAD3C647}" type="slidenum">
              <a:rPr lang="en-US" sz="1600" b="1" smtClean="0">
                <a:solidFill>
                  <a:schemeClr val="tx1"/>
                </a:solidFill>
              </a:rPr>
              <a:pPr algn="ctr">
                <a:defRPr/>
              </a:pPr>
              <a:t>89</a:t>
            </a:fld>
            <a:endParaRPr lang="en-US" sz="1600" b="1">
              <a:solidFill>
                <a:schemeClr val="tx1"/>
              </a:solidFill>
            </a:endParaRPr>
          </a:p>
        </p:txBody>
      </p:sp>
      <p:sp>
        <p:nvSpPr>
          <p:cNvPr id="81922" name="Text Box 1"/>
          <p:cNvSpPr txBox="1">
            <a:spLocks noChangeArrowheads="1"/>
          </p:cNvSpPr>
          <p:nvPr/>
        </p:nvSpPr>
        <p:spPr bwMode="auto">
          <a:xfrm>
            <a:off x="4800600" y="152400"/>
            <a:ext cx="40386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rqyu</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i</a:t>
            </a:r>
            <a:r>
              <a:rPr lang="en-GB" sz="2400" b="1" dirty="0">
                <a:solidFill>
                  <a:srgbClr val="000000"/>
                </a:solidFill>
                <a:latin typeface="Kruti Dev 010" pitchFamily="2" charset="0"/>
                <a:ea typeface="Arial Unicode MS" pitchFamily="34" charset="-128"/>
                <a:cs typeface="Arial Unicode MS" pitchFamily="34" charset="-128"/>
              </a:rPr>
              <a:t>= &amp; </a:t>
            </a:r>
            <a:r>
              <a:rPr lang="en-GB" sz="2400" b="1" dirty="0" err="1">
                <a:solidFill>
                  <a:srgbClr val="000000"/>
                </a:solidFill>
                <a:latin typeface="Kruti Dev 010" pitchFamily="2" charset="0"/>
                <a:ea typeface="Arial Unicode MS" pitchFamily="34" charset="-128"/>
                <a:cs typeface="Arial Unicode MS" pitchFamily="34" charset="-128"/>
              </a:rPr>
              <a:t>nsunkfj;ka</a:t>
            </a:r>
            <a:r>
              <a:rPr lang="en-GB" sz="2400" b="1" dirty="0">
                <a:solidFill>
                  <a:srgbClr val="000000"/>
                </a:solidFill>
                <a:latin typeface="Kruti Dev 010" pitchFamily="2" charset="0"/>
                <a:ea typeface="Arial Unicode MS" pitchFamily="34" charset="-128"/>
                <a:cs typeface="Arial Unicode MS" pitchFamily="34" charset="-128"/>
              </a:rPr>
              <a:t> </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800600" y="1143000"/>
            <a:ext cx="4057650" cy="5214938"/>
          </a:xfrm>
          <a:prstGeom prst="rect">
            <a:avLst/>
          </a:prstGeom>
          <a:noFill/>
          <a:ln w="9525">
            <a:solidFill>
              <a:schemeClr val="tx1"/>
            </a:solidFill>
            <a:round/>
            <a:headEnd/>
            <a:tailEnd/>
          </a:ln>
        </p:spPr>
        <p:txBody>
          <a:bodyPr lIns="82945" tIns="41473" rIns="82945" bIns="41473"/>
          <a:lstStyle/>
          <a:p>
            <a:pPr marL="200025" indent="-200025">
              <a:lnSpc>
                <a:spcPct val="110000"/>
              </a:lnSpc>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800" dirty="0" err="1">
                <a:solidFill>
                  <a:srgbClr val="000000"/>
                </a:solidFill>
                <a:latin typeface="Kruti Dev 010" pitchFamily="2" charset="0"/>
              </a:rPr>
              <a:t>nsunkfj;ka</a:t>
            </a:r>
            <a:r>
              <a:rPr lang="en-GB" sz="2800" dirty="0">
                <a:solidFill>
                  <a:srgbClr val="000000"/>
                </a:solidFill>
                <a:latin typeface="Kruti Dev 010" pitchFamily="2" charset="0"/>
              </a:rPr>
              <a:t> </a:t>
            </a:r>
            <a:r>
              <a:rPr lang="en-GB" sz="2800" dirty="0" err="1">
                <a:solidFill>
                  <a:srgbClr val="000000"/>
                </a:solidFill>
                <a:latin typeface="Kruti Dev 010" pitchFamily="2" charset="0"/>
              </a:rPr>
              <a:t>og</a:t>
            </a:r>
            <a:r>
              <a:rPr lang="en-GB" sz="2800" dirty="0">
                <a:solidFill>
                  <a:srgbClr val="000000"/>
                </a:solidFill>
                <a:latin typeface="Kruti Dev 010" pitchFamily="2" charset="0"/>
              </a:rPr>
              <a:t> /</a:t>
            </a:r>
            <a:r>
              <a:rPr lang="en-GB" sz="2800" dirty="0" err="1">
                <a:solidFill>
                  <a:srgbClr val="000000"/>
                </a:solidFill>
                <a:latin typeface="Kruti Dev 010" pitchFamily="2" charset="0"/>
              </a:rPr>
              <a:t>ku</a:t>
            </a:r>
            <a:r>
              <a:rPr lang="en-GB" sz="2800" dirty="0">
                <a:solidFill>
                  <a:srgbClr val="000000"/>
                </a:solidFill>
                <a:latin typeface="Kruti Dev 010" pitchFamily="2" charset="0"/>
              </a:rPr>
              <a:t> </a:t>
            </a:r>
            <a:r>
              <a:rPr lang="en-GB" sz="2800" dirty="0" err="1">
                <a:solidFill>
                  <a:srgbClr val="000000"/>
                </a:solidFill>
                <a:latin typeface="Kruti Dev 010" pitchFamily="2" charset="0"/>
              </a:rPr>
              <a:t>gS</a:t>
            </a:r>
            <a:r>
              <a:rPr lang="en-GB" sz="2800" dirty="0">
                <a:solidFill>
                  <a:srgbClr val="000000"/>
                </a:solidFill>
                <a:latin typeface="Kruti Dev 010" pitchFamily="2" charset="0"/>
              </a:rPr>
              <a:t> </a:t>
            </a:r>
            <a:r>
              <a:rPr lang="en-GB" sz="2800" dirty="0" err="1">
                <a:solidFill>
                  <a:srgbClr val="000000"/>
                </a:solidFill>
                <a:latin typeface="Kruti Dev 010" pitchFamily="2" charset="0"/>
              </a:rPr>
              <a:t>tks</a:t>
            </a:r>
            <a:r>
              <a:rPr lang="en-GB" sz="2800" dirty="0">
                <a:solidFill>
                  <a:srgbClr val="000000"/>
                </a:solidFill>
                <a:latin typeface="Kruti Dev 010" pitchFamily="2" charset="0"/>
              </a:rPr>
              <a:t> </a:t>
            </a:r>
            <a:r>
              <a:rPr lang="en-GB" sz="2800" dirty="0" err="1">
                <a:solidFill>
                  <a:srgbClr val="000000"/>
                </a:solidFill>
                <a:latin typeface="Kruti Dev 010" pitchFamily="2" charset="0"/>
              </a:rPr>
              <a:t>O;kikj</a:t>
            </a:r>
            <a:r>
              <a:rPr lang="en-GB" sz="2800" dirty="0">
                <a:solidFill>
                  <a:srgbClr val="000000"/>
                </a:solidFill>
                <a:latin typeface="Kruti Dev 010" pitchFamily="2" charset="0"/>
              </a:rPr>
              <a:t> }</a:t>
            </a:r>
            <a:r>
              <a:rPr lang="en-GB" sz="2800" dirty="0" err="1">
                <a:solidFill>
                  <a:srgbClr val="000000"/>
                </a:solidFill>
                <a:latin typeface="Kruti Dev 010" pitchFamily="2" charset="0"/>
              </a:rPr>
              <a:t>kjk</a:t>
            </a:r>
            <a:r>
              <a:rPr lang="en-GB" sz="2800" dirty="0">
                <a:solidFill>
                  <a:srgbClr val="000000"/>
                </a:solidFill>
                <a:latin typeface="Kruti Dev 010" pitchFamily="2" charset="0"/>
              </a:rPr>
              <a:t> ns; </a:t>
            </a:r>
            <a:r>
              <a:rPr lang="en-GB" sz="2800" dirty="0" err="1">
                <a:solidFill>
                  <a:srgbClr val="000000"/>
                </a:solidFill>
                <a:latin typeface="Kruti Dev 010" pitchFamily="2" charset="0"/>
              </a:rPr>
              <a:t>gksrk</a:t>
            </a:r>
            <a:r>
              <a:rPr lang="en-GB" sz="2800" dirty="0">
                <a:solidFill>
                  <a:srgbClr val="000000"/>
                </a:solidFill>
                <a:latin typeface="Kruti Dev 010" pitchFamily="2" charset="0"/>
              </a:rPr>
              <a:t> </a:t>
            </a:r>
            <a:r>
              <a:rPr lang="en-GB" sz="2800" dirty="0" err="1">
                <a:solidFill>
                  <a:srgbClr val="000000"/>
                </a:solidFill>
                <a:latin typeface="Kruti Dev 010" pitchFamily="2" charset="0"/>
              </a:rPr>
              <a:t>gS</a:t>
            </a:r>
            <a:r>
              <a:rPr lang="en-GB" sz="2800" dirty="0">
                <a:solidFill>
                  <a:srgbClr val="000000"/>
                </a:solidFill>
                <a:latin typeface="Kruti Dev 010" pitchFamily="2" charset="0"/>
              </a:rPr>
              <a:t> </a:t>
            </a:r>
            <a:r>
              <a:rPr lang="en-GB" sz="2800" dirty="0" err="1">
                <a:solidFill>
                  <a:srgbClr val="000000"/>
                </a:solidFill>
                <a:latin typeface="Kruti Dev 010" pitchFamily="2" charset="0"/>
              </a:rPr>
              <a:t>rFkk</a:t>
            </a:r>
            <a:r>
              <a:rPr lang="en-GB" sz="2800" dirty="0">
                <a:solidFill>
                  <a:srgbClr val="000000"/>
                </a:solidFill>
                <a:latin typeface="Kruti Dev 010" pitchFamily="2" charset="0"/>
              </a:rPr>
              <a:t> </a:t>
            </a:r>
            <a:r>
              <a:rPr lang="en-GB" sz="2800" dirty="0" err="1">
                <a:solidFill>
                  <a:srgbClr val="000000"/>
                </a:solidFill>
                <a:latin typeface="Kruti Dev 010" pitchFamily="2" charset="0"/>
              </a:rPr>
              <a:t>blesa</a:t>
            </a:r>
            <a:r>
              <a:rPr lang="en-GB" sz="2800" dirty="0">
                <a:solidFill>
                  <a:srgbClr val="000000"/>
                </a:solidFill>
                <a:latin typeface="Kruti Dev 010" pitchFamily="2" charset="0"/>
              </a:rPr>
              <a:t> '</a:t>
            </a:r>
            <a:r>
              <a:rPr lang="en-GB" sz="2800" dirty="0" err="1">
                <a:solidFill>
                  <a:srgbClr val="000000"/>
                </a:solidFill>
                <a:latin typeface="Kruti Dev 010" pitchFamily="2" charset="0"/>
              </a:rPr>
              <a:t>kkfey</a:t>
            </a:r>
            <a:r>
              <a:rPr lang="en-GB" sz="2800" dirty="0">
                <a:solidFill>
                  <a:srgbClr val="000000"/>
                </a:solidFill>
                <a:latin typeface="Kruti Dev 010" pitchFamily="2" charset="0"/>
              </a:rPr>
              <a:t> </a:t>
            </a:r>
            <a:r>
              <a:rPr lang="en-GB" sz="2800" dirty="0" err="1">
                <a:solidFill>
                  <a:srgbClr val="000000"/>
                </a:solidFill>
                <a:latin typeface="Kruti Dev 010" pitchFamily="2" charset="0"/>
              </a:rPr>
              <a:t>gksrk</a:t>
            </a:r>
            <a:r>
              <a:rPr lang="en-GB" sz="2800" dirty="0">
                <a:solidFill>
                  <a:srgbClr val="000000"/>
                </a:solidFill>
                <a:latin typeface="Kruti Dev 010" pitchFamily="2" charset="0"/>
              </a:rPr>
              <a:t> </a:t>
            </a:r>
            <a:r>
              <a:rPr lang="en-GB" sz="2800" dirty="0" err="1">
                <a:solidFill>
                  <a:srgbClr val="000000"/>
                </a:solidFill>
                <a:latin typeface="Kruti Dev 010" pitchFamily="2" charset="0"/>
              </a:rPr>
              <a:t>gS</a:t>
            </a:r>
            <a:r>
              <a:rPr lang="en-GB" sz="2800" dirty="0">
                <a:solidFill>
                  <a:srgbClr val="000000"/>
                </a:solidFill>
                <a:latin typeface="Kruti Dev 010" pitchFamily="2" charset="0"/>
              </a:rPr>
              <a:t>%</a:t>
            </a:r>
          </a:p>
          <a:p>
            <a:pPr marL="657225" lvl="1" indent="-200025">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1- </a:t>
            </a:r>
            <a:r>
              <a:rPr lang="en-GB" sz="2400" dirty="0" err="1">
                <a:solidFill>
                  <a:srgbClr val="000000"/>
                </a:solidFill>
                <a:latin typeface="Kruti Dev 010" pitchFamily="2" charset="0"/>
              </a:rPr>
              <a:t>nh?kZ</a:t>
            </a:r>
            <a:r>
              <a:rPr lang="en-GB" sz="2400" dirty="0">
                <a:solidFill>
                  <a:srgbClr val="000000"/>
                </a:solidFill>
                <a:latin typeface="Kruti Dev 010" pitchFamily="2" charset="0"/>
              </a:rPr>
              <a:t> </a:t>
            </a:r>
            <a:r>
              <a:rPr lang="en-GB" sz="2400" dirty="0" err="1">
                <a:solidFill>
                  <a:srgbClr val="000000"/>
                </a:solidFill>
                <a:latin typeface="Kruti Dev 010" pitchFamily="2" charset="0"/>
              </a:rPr>
              <a:t>vof</a:t>
            </a:r>
            <a:r>
              <a:rPr lang="en-GB" sz="2400" dirty="0">
                <a:solidFill>
                  <a:srgbClr val="000000"/>
                </a:solidFill>
                <a:latin typeface="Kruti Dev 010" pitchFamily="2" charset="0"/>
              </a:rPr>
              <a:t>/k _.k &amp; ;g </a:t>
            </a:r>
            <a:r>
              <a:rPr lang="en-GB" sz="2400" dirty="0" err="1">
                <a:solidFill>
                  <a:srgbClr val="000000"/>
                </a:solidFill>
                <a:latin typeface="Kruti Dev 010" pitchFamily="2" charset="0"/>
              </a:rPr>
              <a:t>og</a:t>
            </a:r>
            <a:r>
              <a:rPr lang="en-GB" sz="2400" dirty="0">
                <a:solidFill>
                  <a:srgbClr val="000000"/>
                </a:solidFill>
                <a:latin typeface="Kruti Dev 010" pitchFamily="2" charset="0"/>
              </a:rPr>
              <a:t> /</a:t>
            </a:r>
            <a:r>
              <a:rPr lang="en-GB" sz="2400" dirty="0" err="1">
                <a:solidFill>
                  <a:srgbClr val="000000"/>
                </a:solidFill>
                <a:latin typeface="Kruti Dev 010" pitchFamily="2" charset="0"/>
              </a:rPr>
              <a:t>ku</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gksrk</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t>
            </a:r>
            <a:r>
              <a:rPr lang="en-GB" sz="2400" dirty="0">
                <a:solidFill>
                  <a:srgbClr val="000000"/>
                </a:solidFill>
                <a:latin typeface="Kruti Dev 010" pitchFamily="2" charset="0"/>
              </a:rPr>
              <a:t> </a:t>
            </a:r>
            <a:r>
              <a:rPr lang="en-GB" sz="2400" dirty="0" err="1">
                <a:solidFill>
                  <a:srgbClr val="000000"/>
                </a:solidFill>
                <a:latin typeface="Kruti Dev 010" pitchFamily="2" charset="0"/>
              </a:rPr>
              <a:t>tks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O;kikj</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pykus</a:t>
            </a:r>
            <a:r>
              <a:rPr lang="en-GB" sz="2400" dirty="0">
                <a:solidFill>
                  <a:srgbClr val="000000"/>
                </a:solidFill>
                <a:latin typeface="Kruti Dev 010" pitchFamily="2" charset="0"/>
              </a:rPr>
              <a:t> </a:t>
            </a:r>
            <a:r>
              <a:rPr lang="en-GB" sz="2400" dirty="0" err="1">
                <a:solidFill>
                  <a:srgbClr val="000000"/>
                </a:solidFill>
                <a:latin typeface="Kruti Dev 010" pitchFamily="2" charset="0"/>
              </a:rPr>
              <a:t>ds</a:t>
            </a:r>
            <a:r>
              <a:rPr lang="en-GB" sz="2400" dirty="0">
                <a:solidFill>
                  <a:srgbClr val="000000"/>
                </a:solidFill>
                <a:latin typeface="Kruti Dev 010" pitchFamily="2" charset="0"/>
              </a:rPr>
              <a:t> </a:t>
            </a:r>
            <a:r>
              <a:rPr lang="en-GB" sz="2400" dirty="0" err="1">
                <a:solidFill>
                  <a:srgbClr val="000000"/>
                </a:solidFill>
                <a:latin typeface="Kruti Dev 010" pitchFamily="2" charset="0"/>
              </a:rPr>
              <a:t>fy</a:t>
            </a:r>
            <a:r>
              <a:rPr lang="en-GB" sz="2400" dirty="0">
                <a:solidFill>
                  <a:srgbClr val="000000"/>
                </a:solidFill>
                <a:latin typeface="Kruti Dev 010" pitchFamily="2" charset="0"/>
              </a:rPr>
              <a:t>, _.k </a:t>
            </a:r>
            <a:r>
              <a:rPr lang="en-GB" sz="2400" dirty="0" err="1">
                <a:solidFill>
                  <a:srgbClr val="000000"/>
                </a:solidFill>
                <a:latin typeface="Kruti Dev 010" pitchFamily="2" charset="0"/>
              </a:rPr>
              <a:t>ds</a:t>
            </a:r>
            <a:r>
              <a:rPr lang="en-GB" sz="2400" dirty="0">
                <a:solidFill>
                  <a:srgbClr val="000000"/>
                </a:solidFill>
                <a:latin typeface="Kruti Dev 010" pitchFamily="2" charset="0"/>
              </a:rPr>
              <a:t> :</a:t>
            </a:r>
            <a:r>
              <a:rPr lang="en-GB" sz="2400" dirty="0" err="1">
                <a:solidFill>
                  <a:srgbClr val="000000"/>
                </a:solidFill>
                <a:latin typeface="Kruti Dev 010" pitchFamily="2" charset="0"/>
              </a:rPr>
              <a:t>i</a:t>
            </a:r>
            <a:r>
              <a:rPr lang="en-GB" sz="2400" dirty="0">
                <a:solidFill>
                  <a:srgbClr val="000000"/>
                </a:solidFill>
                <a:latin typeface="Kruti Dev 010" pitchFamily="2" charset="0"/>
              </a:rPr>
              <a:t> </a:t>
            </a:r>
            <a:r>
              <a:rPr lang="en-GB" sz="2400" dirty="0" err="1">
                <a:solidFill>
                  <a:srgbClr val="000000"/>
                </a:solidFill>
                <a:latin typeface="Kruti Dev 010" pitchFamily="2" charset="0"/>
              </a:rPr>
              <a:t>esa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fy;k</a:t>
            </a:r>
            <a:r>
              <a:rPr lang="en-GB" sz="2400" dirty="0">
                <a:solidFill>
                  <a:srgbClr val="000000"/>
                </a:solidFill>
                <a:latin typeface="Kruti Dev 010" pitchFamily="2" charset="0"/>
              </a:rPr>
              <a:t> </a:t>
            </a:r>
            <a:r>
              <a:rPr lang="en-GB" sz="2400" dirty="0" err="1">
                <a:solidFill>
                  <a:srgbClr val="000000"/>
                </a:solidFill>
                <a:latin typeface="Kruti Dev 010" pitchFamily="2" charset="0"/>
              </a:rPr>
              <a:t>tkrk</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O;kikj</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dks</a:t>
            </a:r>
            <a:r>
              <a:rPr lang="en-GB" sz="2400" dirty="0">
                <a:solidFill>
                  <a:srgbClr val="000000"/>
                </a:solidFill>
                <a:latin typeface="Kruti Dev 010" pitchFamily="2" charset="0"/>
              </a:rPr>
              <a:t> </a:t>
            </a:r>
            <a:r>
              <a:rPr lang="en-GB" sz="2400" dirty="0" err="1">
                <a:solidFill>
                  <a:srgbClr val="000000"/>
                </a:solidFill>
                <a:latin typeface="Kruti Dev 010" pitchFamily="2" charset="0"/>
              </a:rPr>
              <a:t>bu</a:t>
            </a:r>
            <a:r>
              <a:rPr lang="en-GB" sz="2400" dirty="0">
                <a:solidFill>
                  <a:srgbClr val="000000"/>
                </a:solidFill>
                <a:latin typeface="Kruti Dev 010" pitchFamily="2" charset="0"/>
              </a:rPr>
              <a:t> _.</a:t>
            </a:r>
            <a:r>
              <a:rPr lang="en-GB" sz="2400" dirty="0" err="1">
                <a:solidFill>
                  <a:srgbClr val="000000"/>
                </a:solidFill>
                <a:latin typeface="Kruti Dev 010" pitchFamily="2" charset="0"/>
              </a:rPr>
              <a:t>kksa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ij</a:t>
            </a:r>
            <a:r>
              <a:rPr lang="en-GB" sz="2400" dirty="0">
                <a:solidFill>
                  <a:srgbClr val="000000"/>
                </a:solidFill>
                <a:latin typeface="Kruti Dev 010" pitchFamily="2" charset="0"/>
              </a:rPr>
              <a:t> </a:t>
            </a:r>
            <a:r>
              <a:rPr lang="en-GB" sz="2400" dirty="0" err="1">
                <a:solidFill>
                  <a:srgbClr val="000000"/>
                </a:solidFill>
                <a:latin typeface="Kruti Dev 010" pitchFamily="2" charset="0"/>
              </a:rPr>
              <a:t>C;kt</a:t>
            </a:r>
            <a:r>
              <a:rPr lang="en-GB" sz="2400" dirty="0">
                <a:solidFill>
                  <a:srgbClr val="000000"/>
                </a:solidFill>
                <a:latin typeface="Kruti Dev 010" pitchFamily="2" charset="0"/>
              </a:rPr>
              <a:t> </a:t>
            </a:r>
            <a:r>
              <a:rPr lang="en-GB" sz="2400" dirty="0" err="1">
                <a:solidFill>
                  <a:srgbClr val="000000"/>
                </a:solidFill>
                <a:latin typeface="Kruti Dev 010" pitchFamily="2" charset="0"/>
              </a:rPr>
              <a:t>dk</a:t>
            </a:r>
            <a:r>
              <a:rPr lang="en-GB" sz="2400" dirty="0">
                <a:solidFill>
                  <a:srgbClr val="000000"/>
                </a:solidFill>
                <a:latin typeface="Kruti Dev 010" pitchFamily="2" charset="0"/>
              </a:rPr>
              <a:t> </a:t>
            </a:r>
            <a:r>
              <a:rPr lang="en-GB" sz="2400" dirty="0" err="1">
                <a:solidFill>
                  <a:srgbClr val="000000"/>
                </a:solidFill>
                <a:latin typeface="Kruti Dev 010" pitchFamily="2" charset="0"/>
              </a:rPr>
              <a:t>Hkqxrku</a:t>
            </a:r>
            <a:r>
              <a:rPr lang="en-GB" sz="2400" dirty="0">
                <a:solidFill>
                  <a:srgbClr val="000000"/>
                </a:solidFill>
                <a:latin typeface="Kruti Dev 010" pitchFamily="2" charset="0"/>
              </a:rPr>
              <a:t> </a:t>
            </a:r>
            <a:r>
              <a:rPr lang="en-GB" sz="2400" dirty="0" err="1">
                <a:solidFill>
                  <a:srgbClr val="000000"/>
                </a:solidFill>
                <a:latin typeface="Kruti Dev 010" pitchFamily="2" charset="0"/>
              </a:rPr>
              <a:t>djus</a:t>
            </a:r>
            <a:r>
              <a:rPr lang="en-GB" sz="2400" dirty="0">
                <a:solidFill>
                  <a:srgbClr val="000000"/>
                </a:solidFill>
                <a:latin typeface="Kruti Dev 010" pitchFamily="2" charset="0"/>
              </a:rPr>
              <a:t> dh </a:t>
            </a:r>
            <a:r>
              <a:rPr lang="en-GB" sz="2400" dirty="0" err="1">
                <a:solidFill>
                  <a:srgbClr val="000000"/>
                </a:solidFill>
                <a:latin typeface="Kruti Dev 010" pitchFamily="2" charset="0"/>
              </a:rPr>
              <a:t>vko</a:t>
            </a:r>
            <a:r>
              <a:rPr lang="en-GB" sz="2400" dirty="0">
                <a:solidFill>
                  <a:srgbClr val="000000"/>
                </a:solidFill>
                <a:latin typeface="Kruti Dev 010" pitchFamily="2" charset="0"/>
              </a:rPr>
              <a:t>”;</a:t>
            </a:r>
            <a:r>
              <a:rPr lang="en-GB" sz="2400" dirty="0" err="1">
                <a:solidFill>
                  <a:srgbClr val="000000"/>
                </a:solidFill>
                <a:latin typeface="Kruti Dev 010" pitchFamily="2" charset="0"/>
              </a:rPr>
              <a:t>drk</a:t>
            </a:r>
            <a:r>
              <a:rPr lang="en-GB" sz="2400" dirty="0">
                <a:solidFill>
                  <a:srgbClr val="000000"/>
                </a:solidFill>
                <a:latin typeface="Kruti Dev 010" pitchFamily="2" charset="0"/>
              </a:rPr>
              <a:t> </a:t>
            </a:r>
            <a:r>
              <a:rPr lang="en-GB" sz="2400" dirty="0" err="1">
                <a:solidFill>
                  <a:srgbClr val="000000"/>
                </a:solidFill>
                <a:latin typeface="Kruti Dev 010" pitchFamily="2" charset="0"/>
              </a:rPr>
              <a:t>gksrh</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t>
            </a:r>
            <a:r>
              <a:rPr lang="en-GB" sz="2400" dirty="0">
                <a:solidFill>
                  <a:srgbClr val="000000"/>
                </a:solidFill>
                <a:latin typeface="Kruti Dev 010" pitchFamily="2" charset="0"/>
              </a:rPr>
              <a:t> </a:t>
            </a:r>
          </a:p>
          <a:p>
            <a:pPr marL="657225" lvl="1" indent="-200025">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rPr>
              <a:t>2- </a:t>
            </a:r>
            <a:r>
              <a:rPr lang="en-GB" sz="2400" dirty="0" err="1">
                <a:solidFill>
                  <a:srgbClr val="000000"/>
                </a:solidFill>
                <a:latin typeface="Kruti Dev 010" pitchFamily="2" charset="0"/>
              </a:rPr>
              <a:t>pkyw</a:t>
            </a:r>
            <a:r>
              <a:rPr lang="en-GB" sz="2400" dirty="0">
                <a:solidFill>
                  <a:srgbClr val="000000"/>
                </a:solidFill>
                <a:latin typeface="Kruti Dev 010" pitchFamily="2" charset="0"/>
              </a:rPr>
              <a:t> </a:t>
            </a:r>
            <a:r>
              <a:rPr lang="en-GB" sz="2400" dirty="0" err="1">
                <a:solidFill>
                  <a:srgbClr val="000000"/>
                </a:solidFill>
                <a:latin typeface="Kruti Dev 010" pitchFamily="2" charset="0"/>
              </a:rPr>
              <a:t>nsunkfj;ka</a:t>
            </a:r>
            <a:r>
              <a:rPr lang="en-GB" sz="2400" dirty="0">
                <a:solidFill>
                  <a:srgbClr val="000000"/>
                </a:solidFill>
                <a:latin typeface="Kruti Dev 010" pitchFamily="2" charset="0"/>
              </a:rPr>
              <a:t> &amp; ;s </a:t>
            </a:r>
            <a:r>
              <a:rPr lang="en-GB" sz="2400" dirty="0" err="1">
                <a:solidFill>
                  <a:srgbClr val="000000"/>
                </a:solidFill>
                <a:latin typeface="Kruti Dev 010" pitchFamily="2" charset="0"/>
              </a:rPr>
              <a:t>O;kikj</a:t>
            </a:r>
            <a:r>
              <a:rPr lang="en-GB" sz="2400" dirty="0">
                <a:solidFill>
                  <a:srgbClr val="000000"/>
                </a:solidFill>
                <a:latin typeface="Kruti Dev 010" pitchFamily="2" charset="0"/>
              </a:rPr>
              <a:t> }</a:t>
            </a:r>
            <a:r>
              <a:rPr lang="en-GB" sz="2400" dirty="0" err="1">
                <a:solidFill>
                  <a:srgbClr val="000000"/>
                </a:solidFill>
                <a:latin typeface="Kruti Dev 010" pitchFamily="2" charset="0"/>
              </a:rPr>
              <a:t>kjk</a:t>
            </a:r>
            <a:r>
              <a:rPr lang="en-GB" sz="2400" dirty="0">
                <a:solidFill>
                  <a:srgbClr val="000000"/>
                </a:solidFill>
                <a:latin typeface="Kruti Dev 010" pitchFamily="2" charset="0"/>
              </a:rPr>
              <a:t> </a:t>
            </a:r>
            <a:r>
              <a:rPr lang="en-GB" sz="2400" dirty="0" err="1">
                <a:solidFill>
                  <a:srgbClr val="000000"/>
                </a:solidFill>
                <a:latin typeface="Kruti Dev 010" pitchFamily="2" charset="0"/>
              </a:rPr>
              <a:t>vius</a:t>
            </a:r>
            <a:r>
              <a:rPr lang="en-GB" sz="2400" dirty="0">
                <a:solidFill>
                  <a:srgbClr val="000000"/>
                </a:solidFill>
                <a:latin typeface="Kruti Dev 010" pitchFamily="2" charset="0"/>
              </a:rPr>
              <a:t> </a:t>
            </a:r>
            <a:r>
              <a:rPr lang="en-GB" sz="2400" dirty="0" err="1">
                <a:solidFill>
                  <a:srgbClr val="000000"/>
                </a:solidFill>
                <a:latin typeface="Kruti Dev 010" pitchFamily="2" charset="0"/>
              </a:rPr>
              <a:t>vkiwfrZdrkZvksa</a:t>
            </a:r>
            <a:r>
              <a:rPr lang="en-GB" sz="2400" dirty="0">
                <a:solidFill>
                  <a:srgbClr val="000000"/>
                </a:solidFill>
                <a:latin typeface="Kruti Dev 010" pitchFamily="2" charset="0"/>
              </a:rPr>
              <a:t> </a:t>
            </a:r>
            <a:r>
              <a:rPr lang="en-GB" sz="2400" dirty="0" err="1">
                <a:solidFill>
                  <a:srgbClr val="000000"/>
                </a:solidFill>
                <a:latin typeface="Kruti Dev 010" pitchFamily="2" charset="0"/>
              </a:rPr>
              <a:t>ls</a:t>
            </a:r>
            <a:r>
              <a:rPr lang="en-GB" sz="2400" dirty="0">
                <a:solidFill>
                  <a:srgbClr val="000000"/>
                </a:solidFill>
                <a:latin typeface="Kruti Dev 010" pitchFamily="2" charset="0"/>
              </a:rPr>
              <a:t> </a:t>
            </a:r>
            <a:r>
              <a:rPr lang="en-GB" sz="2400" dirty="0" err="1">
                <a:solidFill>
                  <a:srgbClr val="000000"/>
                </a:solidFill>
                <a:latin typeface="Kruti Dev 010" pitchFamily="2" charset="0"/>
              </a:rPr>
              <a:t>fy</a:t>
            </a:r>
            <a:r>
              <a:rPr lang="en-GB" sz="2400" dirty="0">
                <a:solidFill>
                  <a:srgbClr val="000000"/>
                </a:solidFill>
                <a:latin typeface="Kruti Dev 010" pitchFamily="2" charset="0"/>
              </a:rPr>
              <a:t>, x, </a:t>
            </a:r>
            <a:r>
              <a:rPr lang="en-GB" sz="2400" dirty="0" err="1">
                <a:solidFill>
                  <a:srgbClr val="000000"/>
                </a:solidFill>
                <a:latin typeface="Kruti Dev 010" pitchFamily="2" charset="0"/>
              </a:rPr>
              <a:t>y?kq</a:t>
            </a:r>
            <a:r>
              <a:rPr lang="en-GB" sz="2400" dirty="0">
                <a:solidFill>
                  <a:srgbClr val="000000"/>
                </a:solidFill>
                <a:latin typeface="Kruti Dev 010" pitchFamily="2" charset="0"/>
              </a:rPr>
              <a:t> </a:t>
            </a:r>
            <a:r>
              <a:rPr lang="en-GB" sz="2400" dirty="0" err="1">
                <a:solidFill>
                  <a:srgbClr val="000000"/>
                </a:solidFill>
                <a:latin typeface="Kruti Dev 010" pitchFamily="2" charset="0"/>
              </a:rPr>
              <a:t>vof</a:t>
            </a:r>
            <a:r>
              <a:rPr lang="en-GB" sz="2400" dirty="0">
                <a:solidFill>
                  <a:srgbClr val="000000"/>
                </a:solidFill>
                <a:latin typeface="Kruti Dev 010" pitchFamily="2" charset="0"/>
              </a:rPr>
              <a:t>/k </a:t>
            </a:r>
            <a:r>
              <a:rPr lang="en-GB" sz="2400" dirty="0" err="1">
                <a:solidFill>
                  <a:srgbClr val="000000"/>
                </a:solidFill>
                <a:latin typeface="Kruti Dev 010" pitchFamily="2" charset="0"/>
              </a:rPr>
              <a:t>ds</a:t>
            </a:r>
            <a:r>
              <a:rPr lang="en-GB" sz="2400" dirty="0">
                <a:solidFill>
                  <a:srgbClr val="000000"/>
                </a:solidFill>
                <a:latin typeface="Kruti Dev 010" pitchFamily="2" charset="0"/>
              </a:rPr>
              <a:t> _.k </a:t>
            </a:r>
            <a:r>
              <a:rPr lang="en-GB" sz="2400" dirty="0" err="1">
                <a:solidFill>
                  <a:srgbClr val="000000"/>
                </a:solidFill>
                <a:latin typeface="Kruti Dev 010" pitchFamily="2" charset="0"/>
              </a:rPr>
              <a:t>gksrs</a:t>
            </a:r>
            <a:r>
              <a:rPr lang="en-GB" sz="2400" dirty="0">
                <a:solidFill>
                  <a:srgbClr val="000000"/>
                </a:solidFill>
                <a:latin typeface="Kruti Dev 010" pitchFamily="2" charset="0"/>
              </a:rPr>
              <a:t> </a:t>
            </a:r>
            <a:r>
              <a:rPr lang="en-GB" sz="2400" dirty="0" err="1">
                <a:solidFill>
                  <a:srgbClr val="000000"/>
                </a:solidFill>
                <a:latin typeface="Kruti Dev 010" pitchFamily="2" charset="0"/>
              </a:rPr>
              <a:t>gSaA</a:t>
            </a:r>
            <a:r>
              <a:rPr lang="en-GB" sz="2400" dirty="0">
                <a:solidFill>
                  <a:srgbClr val="000000"/>
                </a:solidFill>
                <a:latin typeface="Kruti Dev 010" pitchFamily="2" charset="0"/>
              </a:rPr>
              <a:t> </a:t>
            </a:r>
          </a:p>
        </p:txBody>
      </p:sp>
      <p:sp>
        <p:nvSpPr>
          <p:cNvPr id="81925" name="Text Box 2"/>
          <p:cNvSpPr txBox="1">
            <a:spLocks noChangeArrowheads="1"/>
          </p:cNvSpPr>
          <p:nvPr/>
        </p:nvSpPr>
        <p:spPr bwMode="auto">
          <a:xfrm>
            <a:off x="266700" y="1143000"/>
            <a:ext cx="4076700" cy="5214938"/>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rPr>
              <a:t>Liabilities is the money owed by the business and it consists of:</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Long Term Debt – This is the money borrowed as loans to run the business.  The business would need to pay interest on these loans</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Current Liabilities – These are short term credit availed by the business from its suppliers</a:t>
            </a:r>
            <a:endParaRPr lang="en-GB" sz="2400" dirty="0">
              <a:solidFill>
                <a:srgbClr val="000000"/>
              </a:solidFill>
            </a:endParaRPr>
          </a:p>
        </p:txBody>
      </p:sp>
      <p:sp>
        <p:nvSpPr>
          <p:cNvPr id="81926" name="Title 1"/>
          <p:cNvSpPr txBox="1">
            <a:spLocks/>
          </p:cNvSpPr>
          <p:nvPr/>
        </p:nvSpPr>
        <p:spPr bwMode="auto">
          <a:xfrm>
            <a:off x="266700" y="152400"/>
            <a:ext cx="4076700" cy="792163"/>
          </a:xfrm>
          <a:prstGeom prst="rect">
            <a:avLst/>
          </a:prstGeom>
          <a:noFill/>
          <a:ln w="9525">
            <a:solidFill>
              <a:srgbClr val="000000"/>
            </a:solidFill>
            <a:round/>
            <a:headEnd/>
            <a:tailEnd/>
          </a:ln>
        </p:spPr>
        <p:txBody>
          <a:bodyPr lIns="82945" tIns="41473" rIns="82945" bIns="41473" anchor="ctr"/>
          <a:lstStyle/>
          <a:p>
            <a:pPr eaLnBrk="0" hangingPunct="0"/>
            <a:r>
              <a:rPr lang="en-GB" sz="2400"/>
              <a:t>Balance sheet – Liabilities</a:t>
            </a:r>
          </a:p>
        </p:txBody>
      </p:sp>
    </p:spTree>
    <p:extLst>
      <p:ext uri="{BB962C8B-B14F-4D97-AF65-F5344CB8AC3E}">
        <p14:creationId xmlns:p14="http://schemas.microsoft.com/office/powerpoint/2010/main" val="1792259203"/>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192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81925">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1925">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6390">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Title 1"/>
          <p:cNvSpPr>
            <a:spLocks noGrp="1"/>
          </p:cNvSpPr>
          <p:nvPr>
            <p:ph type="title"/>
          </p:nvPr>
        </p:nvSpPr>
        <p:spPr>
          <a:xfrm>
            <a:off x="304800" y="152400"/>
            <a:ext cx="4114800" cy="838200"/>
          </a:xfrm>
          <a:ln>
            <a:solidFill>
              <a:srgbClr val="000000"/>
            </a:solidFill>
            <a:round/>
          </a:ln>
          <a:extLst/>
        </p:spPr>
        <p:txBody>
          <a:bodyPr lIns="82945" tIns="41473" rIns="82945" bIns="41473"/>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dirty="0" err="1">
                <a:solidFill>
                  <a:srgbClr val="000000"/>
                </a:solidFill>
                <a:latin typeface="Arial" charset="0"/>
                <a:ea typeface="+mn-ea"/>
                <a:cs typeface="Arial" charset="0"/>
              </a:rPr>
              <a:t>Sundari’s</a:t>
            </a:r>
            <a:r>
              <a:rPr lang="en-US" sz="2400" dirty="0">
                <a:solidFill>
                  <a:srgbClr val="000000"/>
                </a:solidFill>
                <a:latin typeface="Arial" charset="0"/>
                <a:ea typeface="+mn-ea"/>
                <a:cs typeface="Arial" charset="0"/>
              </a:rPr>
              <a:t> Garments: Types of Costs and Revenues</a:t>
            </a:r>
          </a:p>
        </p:txBody>
      </p:sp>
      <p:sp>
        <p:nvSpPr>
          <p:cNvPr id="3" name="Content Placeholder 2"/>
          <p:cNvSpPr>
            <a:spLocks noGrp="1"/>
          </p:cNvSpPr>
          <p:nvPr>
            <p:ph idx="1"/>
          </p:nvPr>
        </p:nvSpPr>
        <p:spPr>
          <a:xfrm>
            <a:off x="304800" y="1066800"/>
            <a:ext cx="4114800" cy="4724400"/>
          </a:xfrm>
          <a:ln>
            <a:solidFill>
              <a:srgbClr val="000000"/>
            </a:solidFill>
            <a:round/>
          </a:ln>
        </p:spPr>
        <p:txBody>
          <a:bodyPr lIns="82945" tIns="41473" rIns="82945" bIns="41473"/>
          <a:lstStyle/>
          <a:p>
            <a:pPr marL="200025" indent="-200025" eaLnBrk="1" hangingPunct="1">
              <a:lnSpc>
                <a:spcPct val="130000"/>
              </a:lnSpc>
              <a:spcBef>
                <a:spcPct val="0"/>
              </a:spcBef>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a:solidFill>
                  <a:srgbClr val="000000"/>
                </a:solidFill>
                <a:latin typeface="Arial" charset="0"/>
                <a:cs typeface="Arial" charset="0"/>
              </a:rPr>
              <a:t>Let’s first look at the types of cost :</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cs typeface="Arial" charset="0"/>
              </a:rPr>
              <a:t>Raw materials – cloth, threads, buttons, etc.</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cs typeface="Arial" charset="0"/>
              </a:rPr>
              <a:t>Cost of sewing machines purchased  2 years ago</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cs typeface="Arial" charset="0"/>
              </a:rPr>
              <a:t>Sewing machines maintenance – cleaning, oil, repair, etc.</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cs typeface="Arial" charset="0"/>
              </a:rPr>
              <a:t>Rent, electricity, water</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cs typeface="Arial" charset="0"/>
              </a:rPr>
              <a:t>Transportation of raw materials</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rPr>
              <a:t>Transportation of finished goods</a:t>
            </a:r>
            <a:endParaRPr lang="en-US" sz="1600" dirty="0">
              <a:solidFill>
                <a:srgbClr val="000000"/>
              </a:solidFill>
              <a:latin typeface="Arial" charset="0"/>
              <a:cs typeface="Arial" charset="0"/>
            </a:endParaRP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err="1">
                <a:solidFill>
                  <a:srgbClr val="000000"/>
                </a:solidFill>
                <a:latin typeface="Arial" charset="0"/>
                <a:cs typeface="Arial" charset="0"/>
              </a:rPr>
              <a:t>Labour</a:t>
            </a:r>
            <a:r>
              <a:rPr lang="en-US" sz="1600" dirty="0">
                <a:solidFill>
                  <a:srgbClr val="000000"/>
                </a:solidFill>
                <a:latin typeface="Arial" charset="0"/>
                <a:cs typeface="Arial" charset="0"/>
              </a:rPr>
              <a:t> – production, sales and marketing, accounting</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cs typeface="Arial" charset="0"/>
              </a:rPr>
              <a:t>Cost of pamphlets &amp; sign boards</a:t>
            </a:r>
          </a:p>
          <a:p>
            <a:pPr marL="860425" lvl="1" indent="-342900" eaLnBrk="1" hangingPunct="1">
              <a:lnSpc>
                <a:spcPct val="130000"/>
              </a:lnSpc>
              <a:spcBef>
                <a:spcPct val="0"/>
              </a:spcBef>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Arial" charset="0"/>
                <a:cs typeface="Arial" charset="0"/>
              </a:rPr>
              <a:t>Interest on loan</a:t>
            </a:r>
          </a:p>
        </p:txBody>
      </p:sp>
      <p:sp>
        <p:nvSpPr>
          <p:cNvPr id="8" name="Rectangle 7"/>
          <p:cNvSpPr/>
          <p:nvPr/>
        </p:nvSpPr>
        <p:spPr>
          <a:xfrm>
            <a:off x="304800" y="5943600"/>
            <a:ext cx="4114800" cy="762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spcBef>
                <a:spcPts val="0"/>
              </a:spcBef>
              <a:spcAft>
                <a:spcPts val="0"/>
              </a:spcAft>
              <a:defRPr/>
            </a:pPr>
            <a:r>
              <a:rPr lang="en-US" sz="2000" b="1" dirty="0">
                <a:solidFill>
                  <a:schemeClr val="tx1"/>
                </a:solidFill>
                <a:latin typeface="Garamond" pitchFamily="18" charset="0"/>
              </a:rPr>
              <a:t>Question: </a:t>
            </a:r>
            <a:r>
              <a:rPr lang="en-US" sz="2000" dirty="0">
                <a:solidFill>
                  <a:schemeClr val="tx1"/>
                </a:solidFill>
                <a:latin typeface="Garamond" pitchFamily="18" charset="0"/>
              </a:rPr>
              <a:t>Can you think of any other costs?</a:t>
            </a:r>
          </a:p>
        </p:txBody>
      </p:sp>
      <p:sp>
        <p:nvSpPr>
          <p:cNvPr id="14341" name="Slide Number Placeholder 5"/>
          <p:cNvSpPr txBox="1">
            <a:spLocks/>
          </p:cNvSpPr>
          <p:nvPr/>
        </p:nvSpPr>
        <p:spPr bwMode="auto">
          <a:xfrm>
            <a:off x="3124200" y="6356350"/>
            <a:ext cx="2895600" cy="365125"/>
          </a:xfrm>
          <a:prstGeom prst="rect">
            <a:avLst/>
          </a:prstGeom>
          <a:noFill/>
          <a:ln w="9525">
            <a:noFill/>
            <a:miter lim="800000"/>
            <a:headEnd/>
            <a:tailEnd/>
          </a:ln>
        </p:spPr>
        <p:txBody>
          <a:bodyPr anchor="ctr"/>
          <a:lstStyle/>
          <a:p>
            <a:pPr algn="ctr"/>
            <a:fld id="{44CEC702-83F3-4CAE-827B-49BE521262B4}" type="slidenum">
              <a:rPr lang="en-US" sz="1600" b="1">
                <a:latin typeface="Calibri" pitchFamily="34" charset="0"/>
              </a:rPr>
              <a:pPr algn="ctr"/>
              <a:t>9</a:t>
            </a:fld>
            <a:endParaRPr lang="en-US" sz="1600" b="1">
              <a:latin typeface="Calibri" pitchFamily="34" charset="0"/>
            </a:endParaRPr>
          </a:p>
        </p:txBody>
      </p:sp>
      <p:sp>
        <p:nvSpPr>
          <p:cNvPr id="9" name="Title 1"/>
          <p:cNvSpPr txBox="1">
            <a:spLocks/>
          </p:cNvSpPr>
          <p:nvPr/>
        </p:nvSpPr>
        <p:spPr bwMode="auto">
          <a:xfrm>
            <a:off x="4572000" y="76200"/>
            <a:ext cx="4114800" cy="838200"/>
          </a:xfrm>
          <a:prstGeom prst="rect">
            <a:avLst/>
          </a:prstGeom>
          <a:noFill/>
          <a:ln w="9525">
            <a:solidFill>
              <a:srgbClr val="000000"/>
            </a:solidFill>
            <a:round/>
            <a:headEnd/>
            <a:tailEnd/>
          </a:ln>
          <a:extLst/>
        </p:spPr>
        <p:txBody>
          <a:bodyPr vert="horz" wrap="square" lIns="82945" tIns="41473" rIns="82945" bIns="41473" numCol="1" anchor="ctr" anchorCtr="0" compatLnSpc="1">
            <a:prstTxWarp prst="textNoShape">
              <a:avLst/>
            </a:prstTxWarp>
          </a:bodyPr>
          <a:lstStyle>
            <a:lvl1pPr algn="l" rtl="0" eaLnBrk="0" fontAlgn="base" hangingPunct="0">
              <a:spcBef>
                <a:spcPct val="0"/>
              </a:spcBef>
              <a:spcAft>
                <a:spcPct val="0"/>
              </a:spcAft>
              <a:defRPr sz="2800" kern="1200">
                <a:solidFill>
                  <a:schemeClr val="tx1"/>
                </a:solidFill>
                <a:latin typeface="Arial" pitchFamily="34" charset="0"/>
                <a:ea typeface="+mj-ea"/>
                <a:cs typeface="Arial" pitchFamily="34" charset="0"/>
              </a:defRPr>
            </a:lvl1pPr>
            <a:lvl2pPr algn="l" rtl="0" eaLnBrk="0" fontAlgn="base" hangingPunct="0">
              <a:spcBef>
                <a:spcPct val="0"/>
              </a:spcBef>
              <a:spcAft>
                <a:spcPct val="0"/>
              </a:spcAft>
              <a:defRPr sz="2800">
                <a:solidFill>
                  <a:schemeClr val="tx1"/>
                </a:solidFill>
                <a:latin typeface="Arial" charset="0"/>
                <a:cs typeface="Arial" charset="0"/>
              </a:defRPr>
            </a:lvl2pPr>
            <a:lvl3pPr algn="l" rtl="0" eaLnBrk="0" fontAlgn="base" hangingPunct="0">
              <a:spcBef>
                <a:spcPct val="0"/>
              </a:spcBef>
              <a:spcAft>
                <a:spcPct val="0"/>
              </a:spcAft>
              <a:defRPr sz="2800">
                <a:solidFill>
                  <a:schemeClr val="tx1"/>
                </a:solidFill>
                <a:latin typeface="Arial" charset="0"/>
                <a:cs typeface="Arial" charset="0"/>
              </a:defRPr>
            </a:lvl3pPr>
            <a:lvl4pPr algn="l" rtl="0" eaLnBrk="0" fontAlgn="base" hangingPunct="0">
              <a:spcBef>
                <a:spcPct val="0"/>
              </a:spcBef>
              <a:spcAft>
                <a:spcPct val="0"/>
              </a:spcAft>
              <a:defRPr sz="2800">
                <a:solidFill>
                  <a:schemeClr val="tx1"/>
                </a:solidFill>
                <a:latin typeface="Arial" charset="0"/>
                <a:cs typeface="Arial" charset="0"/>
              </a:defRPr>
            </a:lvl4pPr>
            <a:lvl5pPr algn="l" rtl="0" eaLnBrk="0" fontAlgn="base" hangingPunct="0">
              <a:spcBef>
                <a:spcPct val="0"/>
              </a:spcBef>
              <a:spcAft>
                <a:spcPct val="0"/>
              </a:spcAft>
              <a:defRPr sz="2800">
                <a:solidFill>
                  <a:schemeClr val="tx1"/>
                </a:solidFill>
                <a:latin typeface="Arial" charset="0"/>
                <a:cs typeface="Arial" charset="0"/>
              </a:defRPr>
            </a:lvl5pPr>
            <a:lvl6pPr marL="457200" algn="l" rtl="0" fontAlgn="base">
              <a:spcBef>
                <a:spcPct val="0"/>
              </a:spcBef>
              <a:spcAft>
                <a:spcPct val="0"/>
              </a:spcAft>
              <a:defRPr sz="2800">
                <a:solidFill>
                  <a:schemeClr val="tx1"/>
                </a:solidFill>
                <a:latin typeface="Arial" charset="0"/>
                <a:cs typeface="Arial" charset="0"/>
              </a:defRPr>
            </a:lvl6pPr>
            <a:lvl7pPr marL="914400" algn="l" rtl="0" fontAlgn="base">
              <a:spcBef>
                <a:spcPct val="0"/>
              </a:spcBef>
              <a:spcAft>
                <a:spcPct val="0"/>
              </a:spcAft>
              <a:defRPr sz="2800">
                <a:solidFill>
                  <a:schemeClr val="tx1"/>
                </a:solidFill>
                <a:latin typeface="Arial" charset="0"/>
                <a:cs typeface="Arial" charset="0"/>
              </a:defRPr>
            </a:lvl7pPr>
            <a:lvl8pPr marL="1371600" algn="l" rtl="0" fontAlgn="base">
              <a:spcBef>
                <a:spcPct val="0"/>
              </a:spcBef>
              <a:spcAft>
                <a:spcPct val="0"/>
              </a:spcAft>
              <a:defRPr sz="2800">
                <a:solidFill>
                  <a:schemeClr val="tx1"/>
                </a:solidFill>
                <a:latin typeface="Arial" charset="0"/>
                <a:cs typeface="Arial" charset="0"/>
              </a:defRPr>
            </a:lvl8pPr>
            <a:lvl9pPr marL="1828800" algn="l" rtl="0" fontAlgn="base">
              <a:spcBef>
                <a:spcPct val="0"/>
              </a:spcBef>
              <a:spcAft>
                <a:spcPct val="0"/>
              </a:spcAft>
              <a:defRPr sz="2800">
                <a:solidFill>
                  <a:schemeClr val="tx1"/>
                </a:solidFill>
                <a:latin typeface="Arial" charset="0"/>
                <a:cs typeface="Arial" charset="0"/>
              </a:defRPr>
            </a:lvl9pPr>
          </a:lstStyle>
          <a:p>
            <a:pPr eaLnBrk="1" hangingPunct="1">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pPr>
            <a:r>
              <a:rPr lang="en-US" sz="2400" b="1" dirty="0" err="1">
                <a:solidFill>
                  <a:srgbClr val="000000"/>
                </a:solidFill>
                <a:latin typeface="Kruti Dev 010" pitchFamily="2" charset="0"/>
                <a:cs typeface="Arial" charset="0"/>
              </a:rPr>
              <a:t>lqanjh</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xkesZaV</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ykxr</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vkSj</a:t>
            </a:r>
            <a:r>
              <a:rPr lang="en-US" sz="2400" b="1" dirty="0">
                <a:solidFill>
                  <a:srgbClr val="000000"/>
                </a:solidFill>
                <a:latin typeface="Kruti Dev 010" pitchFamily="2" charset="0"/>
                <a:cs typeface="Arial" charset="0"/>
              </a:rPr>
              <a:t> </a:t>
            </a:r>
            <a:r>
              <a:rPr lang="en-US" sz="2400" b="1" dirty="0" err="1">
                <a:solidFill>
                  <a:srgbClr val="000000"/>
                </a:solidFill>
                <a:latin typeface="Kruti Dev 010" pitchFamily="2" charset="0"/>
                <a:cs typeface="Arial" charset="0"/>
              </a:rPr>
              <a:t>fjosU</a:t>
            </a:r>
            <a:r>
              <a:rPr lang="en-US" sz="2400" b="1" dirty="0">
                <a:solidFill>
                  <a:srgbClr val="000000"/>
                </a:solidFill>
                <a:latin typeface="Kruti Dev 010" pitchFamily="2" charset="0"/>
                <a:cs typeface="Arial" charset="0"/>
              </a:rPr>
              <a:t>; </a:t>
            </a:r>
            <a:r>
              <a:rPr lang="hi-IN" sz="1800" dirty="0">
                <a:solidFill>
                  <a:srgbClr val="000000"/>
                </a:solidFill>
                <a:latin typeface="Kruti Dev 010" pitchFamily="2" charset="0"/>
                <a:cs typeface="Arial" charset="0"/>
              </a:rPr>
              <a:t>(आय)</a:t>
            </a:r>
            <a:endParaRPr lang="en-US" sz="2400" b="1" dirty="0">
              <a:solidFill>
                <a:srgbClr val="000000"/>
              </a:solidFill>
              <a:latin typeface="Kruti Dev 010" pitchFamily="2" charset="0"/>
              <a:cs typeface="Arial" charset="0"/>
            </a:endParaRPr>
          </a:p>
        </p:txBody>
      </p:sp>
      <p:sp>
        <p:nvSpPr>
          <p:cNvPr id="10" name="Content Placeholder 2"/>
          <p:cNvSpPr txBox="1">
            <a:spLocks/>
          </p:cNvSpPr>
          <p:nvPr/>
        </p:nvSpPr>
        <p:spPr bwMode="auto">
          <a:xfrm>
            <a:off x="4724400" y="1066800"/>
            <a:ext cx="4114800" cy="4724400"/>
          </a:xfrm>
          <a:prstGeom prst="rect">
            <a:avLst/>
          </a:prstGeom>
          <a:noFill/>
          <a:ln w="9525">
            <a:solidFill>
              <a:srgbClr val="000000"/>
            </a:solidFill>
            <a:round/>
            <a:headEnd/>
            <a:tailEnd/>
          </a:ln>
        </p:spPr>
        <p:txBody>
          <a:bodyPr vert="horz" wrap="square" lIns="82945" tIns="41473" rIns="82945" bIns="41473" numCol="1" anchor="t" anchorCtr="0" compatLnSpc="1">
            <a:prstTxWarp prst="textNoShape">
              <a:avLst/>
            </a:prstTxWarp>
          </a:bodyPr>
          <a:lstStyle>
            <a:lvl1pPr marL="225425" indent="-225425"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000" kern="1200">
                <a:solidFill>
                  <a:schemeClr val="tx1"/>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1600" kern="1200">
                <a:solidFill>
                  <a:schemeClr val="tx1"/>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200025" indent="-200025">
              <a:lnSpc>
                <a:spcPct val="130000"/>
              </a:lnSpc>
              <a:spcBef>
                <a:spcPts val="0"/>
              </a:spcBef>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800" dirty="0" err="1">
                <a:solidFill>
                  <a:srgbClr val="000000"/>
                </a:solidFill>
                <a:latin typeface="Kruti Dev 010" pitchFamily="2" charset="0"/>
              </a:rPr>
              <a:t>pfy</a:t>
            </a:r>
            <a:r>
              <a:rPr lang="en-US" sz="1800" dirty="0">
                <a:solidFill>
                  <a:srgbClr val="000000"/>
                </a:solidFill>
                <a:latin typeface="Kruti Dev 010" pitchFamily="2" charset="0"/>
              </a:rPr>
              <a:t>, </a:t>
            </a:r>
            <a:r>
              <a:rPr lang="en-US" sz="1800" dirty="0" err="1">
                <a:solidFill>
                  <a:srgbClr val="000000"/>
                </a:solidFill>
                <a:latin typeface="Kruti Dev 010" pitchFamily="2" charset="0"/>
              </a:rPr>
              <a:t>igys</a:t>
            </a:r>
            <a:r>
              <a:rPr lang="en-US" sz="1800" dirty="0">
                <a:solidFill>
                  <a:srgbClr val="000000"/>
                </a:solidFill>
                <a:latin typeface="Kruti Dev 010" pitchFamily="2" charset="0"/>
              </a:rPr>
              <a:t> </a:t>
            </a:r>
            <a:r>
              <a:rPr lang="en-US" sz="1800" dirty="0" err="1">
                <a:solidFill>
                  <a:srgbClr val="000000"/>
                </a:solidFill>
                <a:latin typeface="Kruti Dev 010" pitchFamily="2" charset="0"/>
              </a:rPr>
              <a:t>ge</a:t>
            </a:r>
            <a:r>
              <a:rPr lang="en-US" sz="1800" dirty="0">
                <a:solidFill>
                  <a:srgbClr val="000000"/>
                </a:solidFill>
                <a:latin typeface="Kruti Dev 010" pitchFamily="2" charset="0"/>
              </a:rPr>
              <a:t> </a:t>
            </a:r>
            <a:r>
              <a:rPr lang="en-US" sz="1800" dirty="0" err="1">
                <a:solidFill>
                  <a:srgbClr val="000000"/>
                </a:solidFill>
                <a:latin typeface="Kruti Dev 010" pitchFamily="2" charset="0"/>
              </a:rPr>
              <a:t>fofHkUu</a:t>
            </a:r>
            <a:r>
              <a:rPr lang="en-US" sz="1800" dirty="0">
                <a:solidFill>
                  <a:srgbClr val="000000"/>
                </a:solidFill>
                <a:latin typeface="Kruti Dev 010" pitchFamily="2" charset="0"/>
              </a:rPr>
              <a:t> </a:t>
            </a:r>
            <a:r>
              <a:rPr lang="en-US" sz="1800" dirty="0" err="1">
                <a:solidFill>
                  <a:srgbClr val="000000"/>
                </a:solidFill>
                <a:latin typeface="Kruti Dev 010" pitchFamily="2" charset="0"/>
              </a:rPr>
              <a:t>izdkj</a:t>
            </a:r>
            <a:r>
              <a:rPr lang="en-US" sz="1800" dirty="0">
                <a:solidFill>
                  <a:srgbClr val="000000"/>
                </a:solidFill>
                <a:latin typeface="Kruti Dev 010" pitchFamily="2" charset="0"/>
              </a:rPr>
              <a:t> ds </a:t>
            </a:r>
            <a:r>
              <a:rPr lang="en-US" sz="1800" dirty="0" err="1">
                <a:solidFill>
                  <a:srgbClr val="000000"/>
                </a:solidFill>
                <a:latin typeface="Kruti Dev 010" pitchFamily="2" charset="0"/>
              </a:rPr>
              <a:t>ykxr</a:t>
            </a:r>
            <a:r>
              <a:rPr lang="en-US" sz="1800" dirty="0">
                <a:solidFill>
                  <a:srgbClr val="000000"/>
                </a:solidFill>
                <a:latin typeface="Kruti Dev 010" pitchFamily="2" charset="0"/>
              </a:rPr>
              <a:t> </a:t>
            </a:r>
            <a:r>
              <a:rPr lang="en-US" sz="1800" dirty="0" err="1">
                <a:solidFill>
                  <a:srgbClr val="000000"/>
                </a:solidFill>
                <a:latin typeface="Kruti Dev 010" pitchFamily="2" charset="0"/>
              </a:rPr>
              <a:t>ij</a:t>
            </a:r>
            <a:r>
              <a:rPr lang="en-US" sz="1800" dirty="0">
                <a:solidFill>
                  <a:srgbClr val="000000"/>
                </a:solidFill>
                <a:latin typeface="Kruti Dev 010" pitchFamily="2" charset="0"/>
              </a:rPr>
              <a:t> ,d </a:t>
            </a:r>
            <a:r>
              <a:rPr lang="en-US" sz="1800" dirty="0" err="1">
                <a:solidFill>
                  <a:srgbClr val="000000"/>
                </a:solidFill>
                <a:latin typeface="Kruti Dev 010" pitchFamily="2" charset="0"/>
              </a:rPr>
              <a:t>utj</a:t>
            </a:r>
            <a:r>
              <a:rPr lang="en-US" sz="1800" dirty="0">
                <a:solidFill>
                  <a:srgbClr val="000000"/>
                </a:solidFill>
                <a:latin typeface="Kruti Dev 010" pitchFamily="2" charset="0"/>
              </a:rPr>
              <a:t> </a:t>
            </a:r>
            <a:r>
              <a:rPr lang="en-US" sz="1800" dirty="0" err="1">
                <a:solidFill>
                  <a:srgbClr val="000000"/>
                </a:solidFill>
                <a:latin typeface="Kruti Dev 010" pitchFamily="2" charset="0"/>
              </a:rPr>
              <a:t>M+kyrs</a:t>
            </a:r>
            <a:r>
              <a:rPr lang="en-US" sz="1800" dirty="0">
                <a:solidFill>
                  <a:srgbClr val="000000"/>
                </a:solidFill>
                <a:latin typeface="Kruti Dev 010" pitchFamily="2" charset="0"/>
              </a:rPr>
              <a:t> </a:t>
            </a:r>
            <a:r>
              <a:rPr lang="en-US" sz="1800" dirty="0" err="1">
                <a:solidFill>
                  <a:srgbClr val="000000"/>
                </a:solidFill>
                <a:latin typeface="Kruti Dev 010" pitchFamily="2" charset="0"/>
              </a:rPr>
              <a:t>gSa</a:t>
            </a:r>
            <a:r>
              <a:rPr lang="en-US" sz="1800" dirty="0">
                <a:solidFill>
                  <a:srgbClr val="000000"/>
                </a:solidFill>
                <a:latin typeface="Kruti Dev 010" pitchFamily="2" charset="0"/>
              </a:rPr>
              <a:t>% </a:t>
            </a:r>
          </a:p>
          <a:p>
            <a:pPr lvl="1">
              <a:lnSpc>
                <a:spcPct val="130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1- </a:t>
            </a:r>
            <a:r>
              <a:rPr lang="en-US" sz="1600" dirty="0" err="1">
                <a:solidFill>
                  <a:srgbClr val="000000"/>
                </a:solidFill>
                <a:latin typeface="Kruti Dev 010" pitchFamily="2" charset="0"/>
              </a:rPr>
              <a:t>dPpk</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eky</a:t>
            </a:r>
            <a:r>
              <a:rPr lang="en-US" sz="1600" dirty="0">
                <a:solidFill>
                  <a:srgbClr val="000000"/>
                </a:solidFill>
                <a:latin typeface="Kruti Dev 010" pitchFamily="2" charset="0"/>
              </a:rPr>
              <a:t> &amp; </a:t>
            </a:r>
            <a:r>
              <a:rPr lang="en-US" sz="1600" dirty="0" err="1">
                <a:solidFill>
                  <a:srgbClr val="000000"/>
                </a:solidFill>
                <a:latin typeface="Kruti Dev 010" pitchFamily="2" charset="0"/>
              </a:rPr>
              <a:t>diM+s</a:t>
            </a:r>
            <a:r>
              <a:rPr lang="en-US" sz="1600" dirty="0">
                <a:solidFill>
                  <a:srgbClr val="000000"/>
                </a:solidFill>
                <a:latin typeface="Kruti Dev 010" pitchFamily="2" charset="0"/>
              </a:rPr>
              <a:t>] /</a:t>
            </a:r>
            <a:r>
              <a:rPr lang="en-US" sz="1600" dirty="0" err="1">
                <a:solidFill>
                  <a:srgbClr val="000000"/>
                </a:solidFill>
                <a:latin typeface="Kruti Dev 010" pitchFamily="2" charset="0"/>
              </a:rPr>
              <a:t>kkxs</a:t>
            </a:r>
            <a:r>
              <a:rPr lang="en-US" sz="1600" dirty="0">
                <a:solidFill>
                  <a:srgbClr val="000000"/>
                </a:solidFill>
                <a:latin typeface="Kruti Dev 010" pitchFamily="2" charset="0"/>
              </a:rPr>
              <a:t>] </a:t>
            </a:r>
            <a:r>
              <a:rPr lang="en-US" sz="1600" dirty="0" err="1">
                <a:solidFill>
                  <a:srgbClr val="000000"/>
                </a:solidFill>
                <a:latin typeface="Kruti Dev 010" pitchFamily="2" charset="0"/>
              </a:rPr>
              <a:t>cVu</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vkfnA</a:t>
            </a:r>
            <a:endParaRPr lang="en-US" sz="1600" dirty="0">
              <a:solidFill>
                <a:srgbClr val="000000"/>
              </a:solidFill>
              <a:latin typeface="Kruti Dev 010" pitchFamily="2" charset="0"/>
            </a:endParaRPr>
          </a:p>
          <a:p>
            <a:pPr lvl="1">
              <a:lnSpc>
                <a:spcPct val="130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2- 2 </a:t>
            </a:r>
            <a:r>
              <a:rPr lang="en-US" sz="1600" dirty="0" err="1">
                <a:solidFill>
                  <a:srgbClr val="000000"/>
                </a:solidFill>
                <a:latin typeface="Kruti Dev 010" pitchFamily="2" charset="0"/>
              </a:rPr>
              <a:t>o"kZ</a:t>
            </a:r>
            <a:r>
              <a:rPr lang="en-US" sz="1600" dirty="0">
                <a:solidFill>
                  <a:srgbClr val="000000"/>
                </a:solidFill>
                <a:latin typeface="Kruti Dev 010" pitchFamily="2" charset="0"/>
              </a:rPr>
              <a:t> </a:t>
            </a:r>
            <a:r>
              <a:rPr lang="en-US" sz="1600" dirty="0" err="1">
                <a:solidFill>
                  <a:srgbClr val="000000"/>
                </a:solidFill>
                <a:latin typeface="Kruti Dev 010" pitchFamily="2" charset="0"/>
              </a:rPr>
              <a:t>iwoZ</a:t>
            </a:r>
            <a:r>
              <a:rPr lang="en-US" sz="1600" dirty="0">
                <a:solidFill>
                  <a:srgbClr val="000000"/>
                </a:solidFill>
                <a:latin typeface="Kruti Dev 010" pitchFamily="2" charset="0"/>
              </a:rPr>
              <a:t> [</a:t>
            </a:r>
            <a:r>
              <a:rPr lang="en-US" sz="1600" dirty="0" err="1">
                <a:solidFill>
                  <a:srgbClr val="000000"/>
                </a:solidFill>
                <a:latin typeface="Kruti Dev 010" pitchFamily="2" charset="0"/>
              </a:rPr>
              <a:t>kjhnh</a:t>
            </a:r>
            <a:r>
              <a:rPr lang="en-US" sz="1600" dirty="0">
                <a:solidFill>
                  <a:srgbClr val="000000"/>
                </a:solidFill>
                <a:latin typeface="Kruti Dev 010" pitchFamily="2" charset="0"/>
              </a:rPr>
              <a:t> </a:t>
            </a:r>
            <a:r>
              <a:rPr lang="en-US" sz="1600" dirty="0" err="1">
                <a:solidFill>
                  <a:srgbClr val="000000"/>
                </a:solidFill>
                <a:latin typeface="Kruti Dev 010" pitchFamily="2" charset="0"/>
              </a:rPr>
              <a:t>xbZ</a:t>
            </a:r>
            <a:r>
              <a:rPr lang="en-US" sz="1600" dirty="0">
                <a:solidFill>
                  <a:srgbClr val="000000"/>
                </a:solidFill>
                <a:latin typeface="Kruti Dev 010" pitchFamily="2" charset="0"/>
              </a:rPr>
              <a:t> </a:t>
            </a:r>
            <a:r>
              <a:rPr lang="en-US" sz="1600" dirty="0" err="1">
                <a:solidFill>
                  <a:srgbClr val="000000"/>
                </a:solidFill>
                <a:latin typeface="Kruti Dev 010" pitchFamily="2" charset="0"/>
              </a:rPr>
              <a:t>flykbZ</a:t>
            </a:r>
            <a:r>
              <a:rPr lang="en-US" sz="1600" dirty="0">
                <a:solidFill>
                  <a:srgbClr val="000000"/>
                </a:solidFill>
                <a:latin typeface="Kruti Dev 010" pitchFamily="2" charset="0"/>
              </a:rPr>
              <a:t> </a:t>
            </a:r>
            <a:r>
              <a:rPr lang="hi-IN" sz="1200" dirty="0">
                <a:solidFill>
                  <a:srgbClr val="000000"/>
                </a:solidFill>
                <a:latin typeface="Kruti Dev 010" pitchFamily="2" charset="0"/>
              </a:rPr>
              <a:t>मशीन</a:t>
            </a:r>
            <a:r>
              <a:rPr lang="hi-IN" sz="1600" dirty="0">
                <a:solidFill>
                  <a:srgbClr val="000000"/>
                </a:solidFill>
                <a:latin typeface="Kruti Dev 010" pitchFamily="2" charset="0"/>
              </a:rPr>
              <a:t> </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dherA</a:t>
            </a:r>
            <a:endParaRPr lang="en-US" sz="1600" dirty="0">
              <a:solidFill>
                <a:srgbClr val="000000"/>
              </a:solidFill>
              <a:latin typeface="Kruti Dev 010" pitchFamily="2" charset="0"/>
            </a:endParaRPr>
          </a:p>
          <a:p>
            <a:pPr lvl="1">
              <a:lnSpc>
                <a:spcPct val="130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3- </a:t>
            </a:r>
            <a:r>
              <a:rPr lang="en-US" sz="1600" dirty="0" err="1">
                <a:solidFill>
                  <a:srgbClr val="000000"/>
                </a:solidFill>
                <a:latin typeface="Kruti Dev 010" pitchFamily="2" charset="0"/>
              </a:rPr>
              <a:t>flykbZ</a:t>
            </a:r>
            <a:r>
              <a:rPr lang="en-US" sz="1600" dirty="0">
                <a:solidFill>
                  <a:srgbClr val="000000"/>
                </a:solidFill>
                <a:latin typeface="Kruti Dev 010" pitchFamily="2" charset="0"/>
              </a:rPr>
              <a:t> </a:t>
            </a:r>
            <a:r>
              <a:rPr lang="hi-IN" sz="1200" dirty="0">
                <a:solidFill>
                  <a:srgbClr val="000000"/>
                </a:solidFill>
                <a:latin typeface="Kruti Dev 010" pitchFamily="2" charset="0"/>
              </a:rPr>
              <a:t>मशीन</a:t>
            </a:r>
            <a:r>
              <a:rPr lang="en-US" sz="1600" dirty="0">
                <a:solidFill>
                  <a:srgbClr val="000000"/>
                </a:solidFill>
                <a:latin typeface="Kruti Dev 010" pitchFamily="2" charset="0"/>
              </a:rPr>
              <a:t> </a:t>
            </a:r>
            <a:r>
              <a:rPr lang="en-US" sz="1600" dirty="0" err="1">
                <a:solidFill>
                  <a:srgbClr val="000000"/>
                </a:solidFill>
                <a:latin typeface="Kruti Dev 010" pitchFamily="2" charset="0"/>
              </a:rPr>
              <a:t>dk</a:t>
            </a:r>
            <a:r>
              <a:rPr lang="en-US" sz="1600" dirty="0">
                <a:solidFill>
                  <a:srgbClr val="000000"/>
                </a:solidFill>
                <a:latin typeface="Kruti Dev 010" pitchFamily="2" charset="0"/>
              </a:rPr>
              <a:t> j[</a:t>
            </a:r>
            <a:r>
              <a:rPr lang="en-US" sz="1600" dirty="0" err="1">
                <a:solidFill>
                  <a:srgbClr val="000000"/>
                </a:solidFill>
                <a:latin typeface="Kruti Dev 010" pitchFamily="2" charset="0"/>
              </a:rPr>
              <a:t>kj</a:t>
            </a:r>
            <a:r>
              <a:rPr lang="en-US" sz="1600" dirty="0">
                <a:solidFill>
                  <a:srgbClr val="000000"/>
                </a:solidFill>
                <a:latin typeface="Kruti Dev 010" pitchFamily="2" charset="0"/>
              </a:rPr>
              <a:t>[</a:t>
            </a:r>
            <a:r>
              <a:rPr lang="en-US" sz="1600" dirty="0" err="1">
                <a:solidFill>
                  <a:srgbClr val="000000"/>
                </a:solidFill>
                <a:latin typeface="Kruti Dev 010" pitchFamily="2" charset="0"/>
              </a:rPr>
              <a:t>kko</a:t>
            </a:r>
            <a:r>
              <a:rPr lang="en-US" sz="1600" dirty="0">
                <a:solidFill>
                  <a:srgbClr val="000000"/>
                </a:solidFill>
                <a:latin typeface="Kruti Dev 010" pitchFamily="2" charset="0"/>
              </a:rPr>
              <a:t> o </a:t>
            </a:r>
            <a:r>
              <a:rPr lang="en-US" sz="1600" dirty="0" err="1">
                <a:solidFill>
                  <a:srgbClr val="000000"/>
                </a:solidFill>
                <a:latin typeface="Kruti Dev 010" pitchFamily="2" charset="0"/>
              </a:rPr>
              <a:t>ejEer</a:t>
            </a:r>
            <a:r>
              <a:rPr lang="en-US" sz="1600" dirty="0">
                <a:solidFill>
                  <a:srgbClr val="000000"/>
                </a:solidFill>
                <a:latin typeface="Kruti Dev 010" pitchFamily="2" charset="0"/>
              </a:rPr>
              <a:t> &amp; </a:t>
            </a:r>
            <a:r>
              <a:rPr lang="en-US" sz="1600" dirty="0" err="1">
                <a:solidFill>
                  <a:srgbClr val="000000"/>
                </a:solidFill>
                <a:latin typeface="Kruti Dev 010" pitchFamily="2" charset="0"/>
              </a:rPr>
              <a:t>lQkbZ</a:t>
            </a:r>
            <a:r>
              <a:rPr lang="en-US" sz="1600" dirty="0">
                <a:solidFill>
                  <a:srgbClr val="000000"/>
                </a:solidFill>
                <a:latin typeface="Kruti Dev 010" pitchFamily="2" charset="0"/>
              </a:rPr>
              <a:t>] </a:t>
            </a:r>
            <a:r>
              <a:rPr lang="en-US" sz="1600" dirty="0" err="1">
                <a:solidFill>
                  <a:srgbClr val="000000"/>
                </a:solidFill>
                <a:latin typeface="Kruti Dev 010" pitchFamily="2" charset="0"/>
              </a:rPr>
              <a:t>rsy</a:t>
            </a:r>
            <a:r>
              <a:rPr lang="en-US" sz="1600" dirty="0">
                <a:solidFill>
                  <a:srgbClr val="000000"/>
                </a:solidFill>
                <a:latin typeface="Kruti Dev 010" pitchFamily="2" charset="0"/>
              </a:rPr>
              <a:t>] </a:t>
            </a:r>
            <a:r>
              <a:rPr lang="en-US" sz="1600" dirty="0" err="1">
                <a:solidFill>
                  <a:srgbClr val="000000"/>
                </a:solidFill>
                <a:latin typeface="Kruti Dev 010" pitchFamily="2" charset="0"/>
              </a:rPr>
              <a:t>ejEer</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vkfnA</a:t>
            </a:r>
            <a:r>
              <a:rPr lang="en-US" sz="1600" dirty="0">
                <a:solidFill>
                  <a:srgbClr val="000000"/>
                </a:solidFill>
                <a:latin typeface="Kruti Dev 010" pitchFamily="2" charset="0"/>
              </a:rPr>
              <a:t> </a:t>
            </a:r>
          </a:p>
          <a:p>
            <a:pPr lvl="1">
              <a:lnSpc>
                <a:spcPct val="130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4- </a:t>
            </a:r>
            <a:r>
              <a:rPr lang="en-US" sz="1600" dirty="0" err="1">
                <a:solidFill>
                  <a:srgbClr val="000000"/>
                </a:solidFill>
                <a:latin typeface="Kruti Dev 010" pitchFamily="2" charset="0"/>
              </a:rPr>
              <a:t>fdjk;k</a:t>
            </a:r>
            <a:r>
              <a:rPr lang="en-US" sz="1600" dirty="0">
                <a:solidFill>
                  <a:srgbClr val="000000"/>
                </a:solidFill>
                <a:latin typeface="Kruti Dev 010" pitchFamily="2" charset="0"/>
              </a:rPr>
              <a:t>] </a:t>
            </a:r>
            <a:r>
              <a:rPr lang="en-US" sz="1600" dirty="0" err="1">
                <a:solidFill>
                  <a:srgbClr val="000000"/>
                </a:solidFill>
                <a:latin typeface="Kruti Dev 010" pitchFamily="2" charset="0"/>
              </a:rPr>
              <a:t>fctyh</a:t>
            </a:r>
            <a:r>
              <a:rPr lang="en-US" sz="1600" dirty="0">
                <a:solidFill>
                  <a:srgbClr val="000000"/>
                </a:solidFill>
                <a:latin typeface="Kruti Dev 010" pitchFamily="2" charset="0"/>
              </a:rPr>
              <a:t>] </a:t>
            </a:r>
            <a:r>
              <a:rPr lang="en-US" sz="1600" dirty="0" err="1">
                <a:solidFill>
                  <a:srgbClr val="000000"/>
                </a:solidFill>
                <a:latin typeface="Kruti Dev 010" pitchFamily="2" charset="0"/>
              </a:rPr>
              <a:t>ikuh</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vkfnA</a:t>
            </a:r>
            <a:r>
              <a:rPr lang="en-US" sz="1600" dirty="0">
                <a:solidFill>
                  <a:srgbClr val="000000"/>
                </a:solidFill>
                <a:latin typeface="Kruti Dev 010" pitchFamily="2" charset="0"/>
              </a:rPr>
              <a:t> </a:t>
            </a:r>
          </a:p>
          <a:p>
            <a:pPr lvl="1">
              <a:lnSpc>
                <a:spcPct val="130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5- </a:t>
            </a:r>
            <a:r>
              <a:rPr lang="en-US" sz="1600" dirty="0" err="1">
                <a:solidFill>
                  <a:srgbClr val="000000"/>
                </a:solidFill>
                <a:latin typeface="Kruti Dev 010" pitchFamily="2" charset="0"/>
              </a:rPr>
              <a:t>dPps</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eky</a:t>
            </a:r>
            <a:r>
              <a:rPr lang="en-US" sz="1600" dirty="0">
                <a:solidFill>
                  <a:srgbClr val="000000"/>
                </a:solidFill>
                <a:latin typeface="Kruti Dev 010" pitchFamily="2" charset="0"/>
              </a:rPr>
              <a:t> dh &lt;</a:t>
            </a:r>
            <a:r>
              <a:rPr lang="en-US" sz="1600" dirty="0" err="1">
                <a:solidFill>
                  <a:srgbClr val="000000"/>
                </a:solidFill>
                <a:latin typeface="Kruti Dev 010" pitchFamily="2" charset="0"/>
              </a:rPr>
              <a:t>qykbZ</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vkfnA</a:t>
            </a:r>
            <a:r>
              <a:rPr lang="en-US" sz="1600" dirty="0">
                <a:solidFill>
                  <a:srgbClr val="000000"/>
                </a:solidFill>
                <a:latin typeface="Kruti Dev 010" pitchFamily="2" charset="0"/>
              </a:rPr>
              <a:t> </a:t>
            </a:r>
          </a:p>
          <a:p>
            <a:pPr lvl="1">
              <a:lnSpc>
                <a:spcPct val="130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6- </a:t>
            </a:r>
            <a:r>
              <a:rPr lang="en-US" sz="1600" dirty="0" err="1">
                <a:solidFill>
                  <a:srgbClr val="000000"/>
                </a:solidFill>
                <a:latin typeface="Kruti Dev 010" pitchFamily="2" charset="0"/>
              </a:rPr>
              <a:t>rS;kj</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eky</a:t>
            </a:r>
            <a:r>
              <a:rPr lang="en-US" sz="1600" dirty="0">
                <a:solidFill>
                  <a:srgbClr val="000000"/>
                </a:solidFill>
                <a:latin typeface="Kruti Dev 010" pitchFamily="2" charset="0"/>
              </a:rPr>
              <a:t> dh &lt;</a:t>
            </a:r>
            <a:r>
              <a:rPr lang="en-US" sz="1600" dirty="0" err="1">
                <a:solidFill>
                  <a:srgbClr val="000000"/>
                </a:solidFill>
                <a:latin typeface="Kruti Dev 010" pitchFamily="2" charset="0"/>
              </a:rPr>
              <a:t>qykbZ</a:t>
            </a:r>
            <a:r>
              <a:rPr lang="en-US" sz="1600" dirty="0">
                <a:solidFill>
                  <a:srgbClr val="000000"/>
                </a:solidFill>
                <a:latin typeface="Kruti Dev 010" pitchFamily="2" charset="0"/>
              </a:rPr>
              <a:t> </a:t>
            </a:r>
            <a:r>
              <a:rPr lang="en-US" sz="1600" dirty="0" err="1">
                <a:solidFill>
                  <a:srgbClr val="000000"/>
                </a:solidFill>
                <a:latin typeface="Kruti Dev 010" pitchFamily="2" charset="0"/>
              </a:rPr>
              <a:t>vkfnA</a:t>
            </a:r>
            <a:r>
              <a:rPr lang="en-US" sz="1600" dirty="0">
                <a:solidFill>
                  <a:srgbClr val="000000"/>
                </a:solidFill>
                <a:latin typeface="Kruti Dev 010" pitchFamily="2" charset="0"/>
              </a:rPr>
              <a:t> </a:t>
            </a:r>
          </a:p>
          <a:p>
            <a:pPr lvl="1">
              <a:lnSpc>
                <a:spcPct val="130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7- </a:t>
            </a:r>
            <a:r>
              <a:rPr lang="en-US" sz="1600" dirty="0" err="1">
                <a:solidFill>
                  <a:srgbClr val="000000"/>
                </a:solidFill>
                <a:latin typeface="Kruti Dev 010" pitchFamily="2" charset="0"/>
              </a:rPr>
              <a:t>etnwjh</a:t>
            </a:r>
            <a:r>
              <a:rPr lang="en-US" sz="1600" dirty="0">
                <a:solidFill>
                  <a:srgbClr val="000000"/>
                </a:solidFill>
                <a:latin typeface="Kruti Dev 010" pitchFamily="2" charset="0"/>
              </a:rPr>
              <a:t> &amp; </a:t>
            </a:r>
            <a:r>
              <a:rPr lang="en-US" sz="1600" dirty="0" err="1">
                <a:solidFill>
                  <a:srgbClr val="000000"/>
                </a:solidFill>
                <a:latin typeface="Kruti Dev 010" pitchFamily="2" charset="0"/>
              </a:rPr>
              <a:t>mRiknu</a:t>
            </a:r>
            <a:r>
              <a:rPr lang="en-US" sz="1600" dirty="0">
                <a:solidFill>
                  <a:srgbClr val="000000"/>
                </a:solidFill>
                <a:latin typeface="Kruti Dev 010" pitchFamily="2" charset="0"/>
              </a:rPr>
              <a:t> ] </a:t>
            </a:r>
            <a:r>
              <a:rPr lang="en-US" sz="1600" dirty="0" err="1">
                <a:solidFill>
                  <a:srgbClr val="000000"/>
                </a:solidFill>
                <a:latin typeface="Kruti Dev 010" pitchFamily="2" charset="0"/>
              </a:rPr>
              <a:t>lsYl</a:t>
            </a:r>
            <a:r>
              <a:rPr lang="en-US" sz="1600" dirty="0">
                <a:solidFill>
                  <a:srgbClr val="000000"/>
                </a:solidFill>
                <a:latin typeface="Kruti Dev 010" pitchFamily="2" charset="0"/>
              </a:rPr>
              <a:t> </a:t>
            </a:r>
            <a:r>
              <a:rPr lang="en-US" sz="1600" dirty="0" err="1">
                <a:solidFill>
                  <a:srgbClr val="000000"/>
                </a:solidFill>
                <a:latin typeface="Kruti Dev 010" pitchFamily="2" charset="0"/>
              </a:rPr>
              <a:t>rFkk</a:t>
            </a:r>
            <a:r>
              <a:rPr lang="en-US" sz="1600" dirty="0">
                <a:solidFill>
                  <a:srgbClr val="000000"/>
                </a:solidFill>
                <a:latin typeface="Kruti Dev 010" pitchFamily="2" charset="0"/>
              </a:rPr>
              <a:t> </a:t>
            </a:r>
            <a:r>
              <a:rPr lang="en-US" sz="1600" dirty="0" err="1">
                <a:solidFill>
                  <a:srgbClr val="000000"/>
                </a:solidFill>
                <a:latin typeface="Kruti Dev 010" pitchFamily="2" charset="0"/>
              </a:rPr>
              <a:t>ekdsZfVax</a:t>
            </a:r>
            <a:r>
              <a:rPr lang="en-US" sz="1600" dirty="0">
                <a:solidFill>
                  <a:srgbClr val="000000"/>
                </a:solidFill>
                <a:latin typeface="Kruti Dev 010" pitchFamily="2" charset="0"/>
              </a:rPr>
              <a:t>] </a:t>
            </a:r>
            <a:r>
              <a:rPr lang="en-US" sz="1600" dirty="0" err="1">
                <a:solidFill>
                  <a:srgbClr val="000000"/>
                </a:solidFill>
                <a:latin typeface="Kruti Dev 010" pitchFamily="2" charset="0"/>
              </a:rPr>
              <a:t>vdkmafVax</a:t>
            </a:r>
            <a:endParaRPr lang="en-US" sz="1600" dirty="0">
              <a:solidFill>
                <a:srgbClr val="000000"/>
              </a:solidFill>
              <a:latin typeface="Kruti Dev 010" pitchFamily="2" charset="0"/>
            </a:endParaRPr>
          </a:p>
          <a:p>
            <a:pPr lvl="1">
              <a:lnSpc>
                <a:spcPct val="130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8- </a:t>
            </a:r>
            <a:r>
              <a:rPr lang="en-US" sz="1600" dirty="0" err="1">
                <a:solidFill>
                  <a:srgbClr val="000000"/>
                </a:solidFill>
                <a:latin typeface="Kruti Dev 010" pitchFamily="2" charset="0"/>
              </a:rPr>
              <a:t>iEQysV</a:t>
            </a:r>
            <a:r>
              <a:rPr lang="en-US" sz="1600" dirty="0">
                <a:solidFill>
                  <a:srgbClr val="000000"/>
                </a:solidFill>
                <a:latin typeface="Kruti Dev 010" pitchFamily="2" charset="0"/>
              </a:rPr>
              <a:t> o </a:t>
            </a:r>
            <a:r>
              <a:rPr lang="en-US" sz="1600" dirty="0" err="1">
                <a:solidFill>
                  <a:srgbClr val="000000"/>
                </a:solidFill>
                <a:latin typeface="Kruti Dev 010" pitchFamily="2" charset="0"/>
              </a:rPr>
              <a:t>lkbu</a:t>
            </a:r>
            <a:r>
              <a:rPr lang="en-US" sz="1600" dirty="0">
                <a:solidFill>
                  <a:srgbClr val="000000"/>
                </a:solidFill>
                <a:latin typeface="Kruti Dev 010" pitchFamily="2" charset="0"/>
              </a:rPr>
              <a:t> </a:t>
            </a:r>
            <a:r>
              <a:rPr lang="en-US" sz="1600" dirty="0" err="1">
                <a:solidFill>
                  <a:srgbClr val="000000"/>
                </a:solidFill>
                <a:latin typeface="Kruti Dev 010" pitchFamily="2" charset="0"/>
              </a:rPr>
              <a:t>cksMZ</a:t>
            </a:r>
            <a:r>
              <a:rPr lang="en-US" sz="1600" dirty="0">
                <a:solidFill>
                  <a:srgbClr val="000000"/>
                </a:solidFill>
                <a:latin typeface="Kruti Dev 010" pitchFamily="2" charset="0"/>
              </a:rPr>
              <a:t> dh </a:t>
            </a:r>
            <a:r>
              <a:rPr lang="en-US" sz="1600" dirty="0" err="1">
                <a:solidFill>
                  <a:srgbClr val="000000"/>
                </a:solidFill>
                <a:latin typeface="Kruti Dev 010" pitchFamily="2" charset="0"/>
              </a:rPr>
              <a:t>ykxr</a:t>
            </a:r>
            <a:endParaRPr lang="en-US" sz="1600" dirty="0">
              <a:solidFill>
                <a:srgbClr val="000000"/>
              </a:solidFill>
              <a:latin typeface="Kruti Dev 010" pitchFamily="2" charset="0"/>
            </a:endParaRPr>
          </a:p>
          <a:p>
            <a:pPr lvl="1">
              <a:lnSpc>
                <a:spcPct val="130000"/>
              </a:lnSpc>
              <a:spcBef>
                <a:spcPts val="0"/>
              </a:spcBef>
              <a:buSzPct val="100000"/>
              <a:buNone/>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US" sz="1600" dirty="0">
                <a:solidFill>
                  <a:srgbClr val="000000"/>
                </a:solidFill>
                <a:latin typeface="Kruti Dev 010" pitchFamily="2" charset="0"/>
              </a:rPr>
              <a:t>9- _.k </a:t>
            </a:r>
            <a:r>
              <a:rPr lang="en-US" sz="1600" dirty="0" err="1">
                <a:solidFill>
                  <a:srgbClr val="000000"/>
                </a:solidFill>
                <a:latin typeface="Kruti Dev 010" pitchFamily="2" charset="0"/>
              </a:rPr>
              <a:t>ij</a:t>
            </a:r>
            <a:r>
              <a:rPr lang="en-US" sz="1600" dirty="0">
                <a:solidFill>
                  <a:srgbClr val="000000"/>
                </a:solidFill>
                <a:latin typeface="Kruti Dev 010" pitchFamily="2" charset="0"/>
              </a:rPr>
              <a:t> </a:t>
            </a:r>
            <a:r>
              <a:rPr lang="en-US" sz="1600" dirty="0" err="1">
                <a:solidFill>
                  <a:srgbClr val="000000"/>
                </a:solidFill>
                <a:latin typeface="Kruti Dev 010" pitchFamily="2" charset="0"/>
              </a:rPr>
              <a:t>C;kt</a:t>
            </a:r>
            <a:endParaRPr lang="en-US" sz="1600" dirty="0">
              <a:solidFill>
                <a:srgbClr val="000000"/>
              </a:solidFill>
              <a:latin typeface="Kruti Dev 010" pitchFamily="2" charset="0"/>
            </a:endParaRPr>
          </a:p>
        </p:txBody>
      </p:sp>
      <p:sp>
        <p:nvSpPr>
          <p:cNvPr id="11" name="Rectangle 10"/>
          <p:cNvSpPr/>
          <p:nvPr/>
        </p:nvSpPr>
        <p:spPr>
          <a:xfrm>
            <a:off x="4724400" y="5943600"/>
            <a:ext cx="4114800" cy="762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spcBef>
                <a:spcPts val="0"/>
              </a:spcBef>
              <a:spcAft>
                <a:spcPts val="0"/>
              </a:spcAft>
              <a:defRPr/>
            </a:pPr>
            <a:r>
              <a:rPr lang="en-US" sz="2000" dirty="0" err="1">
                <a:solidFill>
                  <a:schemeClr val="tx1"/>
                </a:solidFill>
                <a:latin typeface="Kruti Dev 010" pitchFamily="2" charset="0"/>
              </a:rPr>
              <a:t>iz'u</a:t>
            </a:r>
            <a:r>
              <a:rPr lang="en-US" sz="2000" dirty="0">
                <a:solidFill>
                  <a:schemeClr val="tx1"/>
                </a:solidFill>
                <a:latin typeface="Kruti Dev 010" pitchFamily="2" charset="0"/>
              </a:rPr>
              <a:t>% </a:t>
            </a:r>
            <a:r>
              <a:rPr lang="en-US" sz="2000" dirty="0" err="1">
                <a:solidFill>
                  <a:schemeClr val="tx1"/>
                </a:solidFill>
                <a:latin typeface="Kruti Dev 010" pitchFamily="2" charset="0"/>
              </a:rPr>
              <a:t>D;k</a:t>
            </a:r>
            <a:r>
              <a:rPr lang="en-US" sz="2000" dirty="0">
                <a:solidFill>
                  <a:schemeClr val="tx1"/>
                </a:solidFill>
                <a:latin typeface="Kruti Dev 010" pitchFamily="2" charset="0"/>
              </a:rPr>
              <a:t> </a:t>
            </a:r>
            <a:r>
              <a:rPr lang="en-US" sz="2000" dirty="0" err="1">
                <a:solidFill>
                  <a:schemeClr val="tx1"/>
                </a:solidFill>
                <a:latin typeface="Kruti Dev 010" pitchFamily="2" charset="0"/>
              </a:rPr>
              <a:t>vkids</a:t>
            </a:r>
            <a:r>
              <a:rPr lang="en-US" sz="2000" dirty="0">
                <a:solidFill>
                  <a:schemeClr val="tx1"/>
                </a:solidFill>
                <a:latin typeface="Kruti Dev 010" pitchFamily="2" charset="0"/>
              </a:rPr>
              <a:t> </a:t>
            </a:r>
            <a:r>
              <a:rPr lang="en-US" sz="2000" dirty="0" err="1">
                <a:solidFill>
                  <a:schemeClr val="tx1"/>
                </a:solidFill>
                <a:latin typeface="Kruti Dev 010" pitchFamily="2" charset="0"/>
              </a:rPr>
              <a:t>fnekx</a:t>
            </a:r>
            <a:r>
              <a:rPr lang="en-US" sz="2000" dirty="0">
                <a:solidFill>
                  <a:schemeClr val="tx1"/>
                </a:solidFill>
                <a:latin typeface="Kruti Dev 010" pitchFamily="2" charset="0"/>
              </a:rPr>
              <a:t> </a:t>
            </a:r>
            <a:r>
              <a:rPr lang="en-US" sz="2000" dirty="0" err="1">
                <a:solidFill>
                  <a:schemeClr val="tx1"/>
                </a:solidFill>
                <a:latin typeface="Kruti Dev 010" pitchFamily="2" charset="0"/>
              </a:rPr>
              <a:t>esa</a:t>
            </a:r>
            <a:r>
              <a:rPr lang="en-US" sz="2000" dirty="0">
                <a:solidFill>
                  <a:schemeClr val="tx1"/>
                </a:solidFill>
                <a:latin typeface="Kruti Dev 010" pitchFamily="2" charset="0"/>
              </a:rPr>
              <a:t> </a:t>
            </a:r>
            <a:r>
              <a:rPr lang="en-US" sz="2000" dirty="0" err="1">
                <a:solidFill>
                  <a:schemeClr val="tx1"/>
                </a:solidFill>
                <a:latin typeface="Kruti Dev 010" pitchFamily="2" charset="0"/>
              </a:rPr>
              <a:t>vkSj</a:t>
            </a:r>
            <a:r>
              <a:rPr lang="en-US" sz="2000" dirty="0">
                <a:solidFill>
                  <a:schemeClr val="tx1"/>
                </a:solidFill>
                <a:latin typeface="Kruti Dev 010" pitchFamily="2" charset="0"/>
              </a:rPr>
              <a:t> </a:t>
            </a:r>
            <a:r>
              <a:rPr lang="en-US" sz="2000" dirty="0" err="1">
                <a:solidFill>
                  <a:schemeClr val="tx1"/>
                </a:solidFill>
                <a:latin typeface="Kruti Dev 010" pitchFamily="2" charset="0"/>
              </a:rPr>
              <a:t>Hkh</a:t>
            </a:r>
            <a:r>
              <a:rPr lang="en-US" sz="2000" dirty="0">
                <a:solidFill>
                  <a:schemeClr val="tx1"/>
                </a:solidFill>
                <a:latin typeface="Kruti Dev 010" pitchFamily="2" charset="0"/>
              </a:rPr>
              <a:t> </a:t>
            </a:r>
            <a:r>
              <a:rPr lang="en-US" sz="2000" dirty="0" err="1">
                <a:solidFill>
                  <a:schemeClr val="tx1"/>
                </a:solidFill>
                <a:latin typeface="Kruti Dev 010" pitchFamily="2" charset="0"/>
              </a:rPr>
              <a:t>dksbZ</a:t>
            </a:r>
            <a:r>
              <a:rPr lang="en-US" sz="2000" dirty="0">
                <a:solidFill>
                  <a:schemeClr val="tx1"/>
                </a:solidFill>
                <a:latin typeface="Kruti Dev 010" pitchFamily="2" charset="0"/>
              </a:rPr>
              <a:t> </a:t>
            </a:r>
            <a:r>
              <a:rPr lang="en-US" sz="2000" dirty="0" err="1">
                <a:solidFill>
                  <a:schemeClr val="tx1"/>
                </a:solidFill>
                <a:latin typeface="Kruti Dev 010" pitchFamily="2" charset="0"/>
              </a:rPr>
              <a:t>vU</a:t>
            </a:r>
            <a:r>
              <a:rPr lang="en-US" sz="2000" dirty="0">
                <a:solidFill>
                  <a:schemeClr val="tx1"/>
                </a:solidFill>
                <a:latin typeface="Kruti Dev 010" pitchFamily="2" charset="0"/>
              </a:rPr>
              <a:t>; </a:t>
            </a:r>
            <a:r>
              <a:rPr lang="en-US" sz="2000" dirty="0" err="1">
                <a:solidFill>
                  <a:schemeClr val="tx1"/>
                </a:solidFill>
                <a:latin typeface="Kruti Dev 010" pitchFamily="2" charset="0"/>
              </a:rPr>
              <a:t>ykxr</a:t>
            </a:r>
            <a:r>
              <a:rPr lang="en-US" sz="2000" dirty="0">
                <a:solidFill>
                  <a:schemeClr val="tx1"/>
                </a:solidFill>
                <a:latin typeface="Kruti Dev 010" pitchFamily="2" charset="0"/>
              </a:rPr>
              <a:t> </a:t>
            </a:r>
            <a:r>
              <a:rPr lang="hi-IN" sz="1600" dirty="0">
                <a:solidFill>
                  <a:schemeClr val="tx1"/>
                </a:solidFill>
                <a:latin typeface="Kruti Dev 010" pitchFamily="2" charset="0"/>
              </a:rPr>
              <a:t>आ रहा</a:t>
            </a:r>
            <a:r>
              <a:rPr lang="en-US" sz="1600" dirty="0">
                <a:solidFill>
                  <a:schemeClr val="tx1"/>
                </a:solidFill>
                <a:latin typeface="Kruti Dev 010" pitchFamily="2" charset="0"/>
              </a:rPr>
              <a:t> </a:t>
            </a:r>
            <a:r>
              <a:rPr lang="en-US" sz="2000" dirty="0" err="1">
                <a:solidFill>
                  <a:schemeClr val="tx1"/>
                </a:solidFill>
                <a:latin typeface="Kruti Dev 010" pitchFamily="2" charset="0"/>
              </a:rPr>
              <a:t>gS</a:t>
            </a:r>
            <a:r>
              <a:rPr lang="en-US" sz="2000" dirty="0">
                <a:solidFill>
                  <a:schemeClr val="tx1"/>
                </a:solidFill>
                <a:latin typeface="Kruti Dev 010" pitchFamily="2" charset="0"/>
              </a:rPr>
              <a:t>\</a:t>
            </a:r>
          </a:p>
        </p:txBody>
      </p:sp>
    </p:spTree>
    <p:extLst>
      <p:ext uri="{BB962C8B-B14F-4D97-AF65-F5344CB8AC3E}">
        <p14:creationId xmlns:p14="http://schemas.microsoft.com/office/powerpoint/2010/main" val="140702517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3">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3">
                                            <p:txEl>
                                              <p:pRg st="5" end="5"/>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3">
                                            <p:txEl>
                                              <p:pRg st="7" end="7"/>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3">
                                            <p:txEl>
                                              <p:pRg st="8" end="8"/>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par>
                    <p:cTn id="29" fill="hold" nodeType="clickPar">
                      <p:stCondLst>
                        <p:cond delay="indefinite"/>
                      </p:stCondLst>
                      <p:childTnLst>
                        <p:par>
                          <p:cTn id="30" fill="hold" nodeType="withGroup">
                            <p:stCondLst>
                              <p:cond delay="0"/>
                            </p:stCondLst>
                            <p:childTnLst>
                              <p:par>
                                <p:cTn id="31" presetID="1" presetClass="entr" presetSubtype="0" fill="hold" grpId="0" nodeType="clickEffect">
                                  <p:stCondLst>
                                    <p:cond delay="0"/>
                                  </p:stCondLst>
                                  <p:childTnLst>
                                    <p:set>
                                      <p:cBhvr>
                                        <p:cTn id="32" dur="1" fill="hold">
                                          <p:stCondLst>
                                            <p:cond delay="0"/>
                                          </p:stCondLst>
                                        </p:cTn>
                                        <p:tgtEl>
                                          <p:spTgt spid="8"/>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nodeType="clickEffect">
                                  <p:stCondLst>
                                    <p:cond delay="0"/>
                                  </p:stCondLst>
                                  <p:childTnLst>
                                    <p:set>
                                      <p:cBhvr>
                                        <p:cTn id="40"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 presetClass="entr" presetSubtype="0" fill="hold" nodeType="clickEffect">
                                  <p:stCondLst>
                                    <p:cond delay="0"/>
                                  </p:stCondLst>
                                  <p:childTnLst>
                                    <p:set>
                                      <p:cBhvr>
                                        <p:cTn id="44"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nodeType="clickEffect">
                                  <p:stCondLst>
                                    <p:cond delay="0"/>
                                  </p:stCondLst>
                                  <p:childTnLst>
                                    <p:set>
                                      <p:cBhvr>
                                        <p:cTn id="48"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par>
                    <p:cTn id="49" fill="hold">
                      <p:stCondLst>
                        <p:cond delay="indefinite"/>
                      </p:stCondLst>
                      <p:childTnLst>
                        <p:par>
                          <p:cTn id="50" fill="hold">
                            <p:stCondLst>
                              <p:cond delay="0"/>
                            </p:stCondLst>
                            <p:childTnLst>
                              <p:par>
                                <p:cTn id="51" presetID="1" presetClass="entr" presetSubtype="0" fill="hold" nodeType="clickEffect">
                                  <p:stCondLst>
                                    <p:cond delay="0"/>
                                  </p:stCondLst>
                                  <p:childTnLst>
                                    <p:set>
                                      <p:cBhvr>
                                        <p:cTn id="52" dur="1" fill="hold">
                                          <p:stCondLst>
                                            <p:cond delay="0"/>
                                          </p:stCondLst>
                                        </p:cTn>
                                        <p:tgtEl>
                                          <p:spTgt spid="10">
                                            <p:txEl>
                                              <p:pRg st="4" end="4"/>
                                            </p:txEl>
                                          </p:spTgt>
                                        </p:tgtEl>
                                        <p:attrNameLst>
                                          <p:attrName>style.visibility</p:attrName>
                                        </p:attrNameLst>
                                      </p:cBhvr>
                                      <p:to>
                                        <p:strVal val="visible"/>
                                      </p:to>
                                    </p:set>
                                  </p:childTnLst>
                                </p:cTn>
                              </p:par>
                            </p:childTnLst>
                          </p:cTn>
                        </p:par>
                      </p:childTnLst>
                    </p:cTn>
                  </p:par>
                  <p:par>
                    <p:cTn id="53" fill="hold">
                      <p:stCondLst>
                        <p:cond delay="indefinite"/>
                      </p:stCondLst>
                      <p:childTnLst>
                        <p:par>
                          <p:cTn id="54" fill="hold">
                            <p:stCondLst>
                              <p:cond delay="0"/>
                            </p:stCondLst>
                            <p:childTnLst>
                              <p:par>
                                <p:cTn id="55" presetID="1" presetClass="entr" presetSubtype="0" fill="hold" nodeType="clickEffect">
                                  <p:stCondLst>
                                    <p:cond delay="0"/>
                                  </p:stCondLst>
                                  <p:childTnLst>
                                    <p:set>
                                      <p:cBhvr>
                                        <p:cTn id="56"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par>
                    <p:cTn id="57" fill="hold">
                      <p:stCondLst>
                        <p:cond delay="indefinite"/>
                      </p:stCondLst>
                      <p:childTnLst>
                        <p:par>
                          <p:cTn id="58" fill="hold">
                            <p:stCondLst>
                              <p:cond delay="0"/>
                            </p:stCondLst>
                            <p:childTnLst>
                              <p:par>
                                <p:cTn id="59" presetID="1" presetClass="entr" presetSubtype="0" fill="hold" nodeType="clickEffect">
                                  <p:stCondLst>
                                    <p:cond delay="0"/>
                                  </p:stCondLst>
                                  <p:childTnLst>
                                    <p:set>
                                      <p:cBhvr>
                                        <p:cTn id="60" dur="1" fill="hold">
                                          <p:stCondLst>
                                            <p:cond delay="0"/>
                                          </p:stCondLst>
                                        </p:cTn>
                                        <p:tgtEl>
                                          <p:spTgt spid="10">
                                            <p:txEl>
                                              <p:pRg st="6" end="6"/>
                                            </p:txEl>
                                          </p:spTgt>
                                        </p:tgtEl>
                                        <p:attrNameLst>
                                          <p:attrName>style.visibility</p:attrName>
                                        </p:attrNameLst>
                                      </p:cBhvr>
                                      <p:to>
                                        <p:strVal val="visible"/>
                                      </p:to>
                                    </p:set>
                                  </p:childTnLst>
                                </p:cTn>
                              </p:par>
                            </p:childTnLst>
                          </p:cTn>
                        </p:par>
                      </p:childTnLst>
                    </p:cTn>
                  </p:par>
                  <p:par>
                    <p:cTn id="61" fill="hold">
                      <p:stCondLst>
                        <p:cond delay="indefinite"/>
                      </p:stCondLst>
                      <p:childTnLst>
                        <p:par>
                          <p:cTn id="62" fill="hold">
                            <p:stCondLst>
                              <p:cond delay="0"/>
                            </p:stCondLst>
                            <p:childTnLst>
                              <p:par>
                                <p:cTn id="63" presetID="1" presetClass="entr" presetSubtype="0" fill="hold" nodeType="clickEffect">
                                  <p:stCondLst>
                                    <p:cond delay="0"/>
                                  </p:stCondLst>
                                  <p:childTnLst>
                                    <p:set>
                                      <p:cBhvr>
                                        <p:cTn id="64" dur="1" fill="hold">
                                          <p:stCondLst>
                                            <p:cond delay="0"/>
                                          </p:stCondLst>
                                        </p:cTn>
                                        <p:tgtEl>
                                          <p:spTgt spid="10">
                                            <p:txEl>
                                              <p:pRg st="7" end="7"/>
                                            </p:txEl>
                                          </p:spTgt>
                                        </p:tgtEl>
                                        <p:attrNameLst>
                                          <p:attrName>style.visibility</p:attrName>
                                        </p:attrNameLst>
                                      </p:cBhvr>
                                      <p:to>
                                        <p:strVal val="visible"/>
                                      </p:to>
                                    </p:set>
                                  </p:childTnLst>
                                </p:cTn>
                              </p:par>
                            </p:childTnLst>
                          </p:cTn>
                        </p:par>
                      </p:childTnLst>
                    </p:cTn>
                  </p:par>
                  <p:par>
                    <p:cTn id="65" fill="hold">
                      <p:stCondLst>
                        <p:cond delay="indefinite"/>
                      </p:stCondLst>
                      <p:childTnLst>
                        <p:par>
                          <p:cTn id="66" fill="hold">
                            <p:stCondLst>
                              <p:cond delay="0"/>
                            </p:stCondLst>
                            <p:childTnLst>
                              <p:par>
                                <p:cTn id="67" presetID="1" presetClass="entr" presetSubtype="0" fill="hold" nodeType="clickEffect">
                                  <p:stCondLst>
                                    <p:cond delay="0"/>
                                  </p:stCondLst>
                                  <p:childTnLst>
                                    <p:set>
                                      <p:cBhvr>
                                        <p:cTn id="68" dur="1" fill="hold">
                                          <p:stCondLst>
                                            <p:cond delay="0"/>
                                          </p:stCondLst>
                                        </p:cTn>
                                        <p:tgtEl>
                                          <p:spTgt spid="10">
                                            <p:txEl>
                                              <p:pRg st="8" end="8"/>
                                            </p:txEl>
                                          </p:spTgt>
                                        </p:tgtEl>
                                        <p:attrNameLst>
                                          <p:attrName>style.visibility</p:attrName>
                                        </p:attrNameLst>
                                      </p:cBhvr>
                                      <p:to>
                                        <p:strVal val="visible"/>
                                      </p:to>
                                    </p:set>
                                  </p:childTnLst>
                                </p:cTn>
                              </p:par>
                            </p:childTnLst>
                          </p:cTn>
                        </p:par>
                      </p:childTnLst>
                    </p:cTn>
                  </p:par>
                  <p:par>
                    <p:cTn id="69" fill="hold">
                      <p:stCondLst>
                        <p:cond delay="indefinite"/>
                      </p:stCondLst>
                      <p:childTnLst>
                        <p:par>
                          <p:cTn id="70" fill="hold">
                            <p:stCondLst>
                              <p:cond delay="0"/>
                            </p:stCondLst>
                            <p:childTnLst>
                              <p:par>
                                <p:cTn id="71" presetID="1" presetClass="entr" presetSubtype="0" fill="hold" nodeType="clickEffect">
                                  <p:stCondLst>
                                    <p:cond delay="0"/>
                                  </p:stCondLst>
                                  <p:childTnLst>
                                    <p:set>
                                      <p:cBhvr>
                                        <p:cTn id="72" dur="1" fill="hold">
                                          <p:stCondLst>
                                            <p:cond delay="0"/>
                                          </p:stCondLst>
                                        </p:cTn>
                                        <p:tgtEl>
                                          <p:spTgt spid="10">
                                            <p:txEl>
                                              <p:pRg st="9" end="9"/>
                                            </p:txEl>
                                          </p:spTgt>
                                        </p:tgtEl>
                                        <p:attrNameLst>
                                          <p:attrName>style.visibility</p:attrName>
                                        </p:attrNameLst>
                                      </p:cBhvr>
                                      <p:to>
                                        <p:strVal val="visible"/>
                                      </p:to>
                                    </p:set>
                                  </p:childTnLst>
                                </p:cTn>
                              </p:par>
                            </p:childTnLst>
                          </p:cTn>
                        </p:par>
                      </p:childTnLst>
                    </p:cTn>
                  </p:par>
                  <p:par>
                    <p:cTn id="73" fill="hold">
                      <p:stCondLst>
                        <p:cond delay="indefinite"/>
                      </p:stCondLst>
                      <p:childTnLst>
                        <p:par>
                          <p:cTn id="74" fill="hold">
                            <p:stCondLst>
                              <p:cond delay="0"/>
                            </p:stCondLst>
                            <p:childTnLst>
                              <p:par>
                                <p:cTn id="75" presetID="1" presetClass="entr" presetSubtype="0" fill="hold" grpId="0" nodeType="clickEffect">
                                  <p:stCondLst>
                                    <p:cond delay="0"/>
                                  </p:stCondLst>
                                  <p:childTnLst>
                                    <p:set>
                                      <p:cBhvr>
                                        <p:cTn id="76" dur="1" fill="hold">
                                          <p:stCondLst>
                                            <p:cond delay="0"/>
                                          </p:stCondLst>
                                        </p:cTn>
                                        <p:tgtEl>
                                          <p:spTgt spid="1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11" grpId="0" animBg="1"/>
    </p:bldLst>
  </p:timing>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F2ADBD67-09CB-4C48-AB86-8BA177E74F62}" type="slidenum">
              <a:rPr lang="en-US" sz="1600" b="1" smtClean="0">
                <a:solidFill>
                  <a:schemeClr val="tx1"/>
                </a:solidFill>
              </a:rPr>
              <a:pPr algn="ctr">
                <a:defRPr/>
              </a:pPr>
              <a:t>90</a:t>
            </a:fld>
            <a:endParaRPr lang="en-US" sz="1600" b="1">
              <a:solidFill>
                <a:schemeClr val="tx1"/>
              </a:solidFill>
            </a:endParaRPr>
          </a:p>
        </p:txBody>
      </p:sp>
      <p:sp>
        <p:nvSpPr>
          <p:cNvPr id="83970" name="Text Box 1"/>
          <p:cNvSpPr txBox="1">
            <a:spLocks noChangeArrowheads="1"/>
          </p:cNvSpPr>
          <p:nvPr/>
        </p:nvSpPr>
        <p:spPr bwMode="auto">
          <a:xfrm>
            <a:off x="4800600" y="152400"/>
            <a:ext cx="40386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en-GB" sz="2400" b="1" dirty="0" err="1">
                <a:solidFill>
                  <a:srgbClr val="000000"/>
                </a:solidFill>
                <a:latin typeface="Kruti Dev 010" pitchFamily="2" charset="0"/>
                <a:ea typeface="Arial Unicode MS" pitchFamily="34" charset="-128"/>
                <a:cs typeface="Arial Unicode MS" pitchFamily="34" charset="-128"/>
              </a:rPr>
              <a:t>rqyu</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i</a:t>
            </a:r>
            <a:r>
              <a:rPr lang="en-GB" sz="2400" b="1" dirty="0">
                <a:solidFill>
                  <a:srgbClr val="000000"/>
                </a:solidFill>
                <a:latin typeface="Kruti Dev 010" pitchFamily="2" charset="0"/>
                <a:ea typeface="Arial Unicode MS" pitchFamily="34" charset="-128"/>
                <a:cs typeface="Arial Unicode MS" pitchFamily="34" charset="-128"/>
              </a:rPr>
              <a:t>= &amp; </a:t>
            </a:r>
            <a:r>
              <a:rPr lang="en-GB" sz="2400" b="1" dirty="0" err="1">
                <a:solidFill>
                  <a:srgbClr val="000000"/>
                </a:solidFill>
                <a:latin typeface="Kruti Dev 010" pitchFamily="2" charset="0"/>
                <a:ea typeface="Arial Unicode MS" pitchFamily="34" charset="-128"/>
                <a:cs typeface="Arial Unicode MS" pitchFamily="34" charset="-128"/>
              </a:rPr>
              <a:t>Lokeh</a:t>
            </a:r>
            <a:r>
              <a:rPr lang="en-GB" sz="2400" b="1" dirty="0">
                <a:solidFill>
                  <a:srgbClr val="000000"/>
                </a:solidFill>
                <a:latin typeface="Kruti Dev 010" pitchFamily="2" charset="0"/>
                <a:ea typeface="Arial Unicode MS" pitchFamily="34" charset="-128"/>
                <a:cs typeface="Arial Unicode MS" pitchFamily="34" charset="-128"/>
              </a:rPr>
              <a:t> dh </a:t>
            </a:r>
            <a:r>
              <a:rPr lang="en-GB" sz="2400" b="1" dirty="0" err="1">
                <a:solidFill>
                  <a:srgbClr val="000000"/>
                </a:solidFill>
                <a:latin typeface="Kruti Dev 010" pitchFamily="2" charset="0"/>
                <a:ea typeface="Arial Unicode MS" pitchFamily="34" charset="-128"/>
                <a:cs typeface="Arial Unicode MS" pitchFamily="34" charset="-128"/>
              </a:rPr>
              <a:t>bfDoVh</a:t>
            </a:r>
            <a:endParaRPr lang="en-GB" sz="2400" b="1" dirty="0">
              <a:solidFill>
                <a:srgbClr val="000000"/>
              </a:solidFill>
              <a:latin typeface="Kruti Dev 010" pitchFamily="2" charset="0"/>
              <a:ea typeface="Arial Unicode MS" pitchFamily="34" charset="-128"/>
              <a:cs typeface="Arial Unicode MS" pitchFamily="34" charset="-128"/>
            </a:endParaRP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800600" y="1143000"/>
            <a:ext cx="4057650" cy="5214938"/>
          </a:xfrm>
          <a:prstGeom prst="rect">
            <a:avLst/>
          </a:prstGeom>
          <a:noFill/>
          <a:ln w="9525">
            <a:solidFill>
              <a:schemeClr val="tx1"/>
            </a:solidFill>
            <a:round/>
            <a:headEnd/>
            <a:tailEnd/>
          </a:ln>
        </p:spPr>
        <p:txBody>
          <a:bodyPr lIns="82945" tIns="41473" rIns="82945" bIns="41473"/>
          <a:lstStyle/>
          <a:p>
            <a:pPr marL="457200" indent="-457200">
              <a:lnSpc>
                <a:spcPct val="110000"/>
              </a:lnSpc>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800" dirty="0" err="1">
                <a:solidFill>
                  <a:srgbClr val="000000"/>
                </a:solidFill>
                <a:latin typeface="Kruti Dev 010" pitchFamily="2" charset="0"/>
                <a:ea typeface="Arial Unicode MS" pitchFamily="34" charset="-128"/>
                <a:cs typeface="Arial Unicode MS" pitchFamily="34" charset="-128"/>
              </a:rPr>
              <a:t>og</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ku</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tks</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O;kikj</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kjk</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vius</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Lokfe;ksa</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dks</a:t>
            </a:r>
            <a:r>
              <a:rPr lang="en-GB" sz="2800" dirty="0">
                <a:solidFill>
                  <a:srgbClr val="000000"/>
                </a:solidFill>
                <a:latin typeface="Kruti Dev 010" pitchFamily="2" charset="0"/>
                <a:ea typeface="Arial Unicode MS" pitchFamily="34" charset="-128"/>
                <a:cs typeface="Arial Unicode MS" pitchFamily="34" charset="-128"/>
              </a:rPr>
              <a:t> ns; </a:t>
            </a:r>
            <a:r>
              <a:rPr lang="en-GB" sz="2800" dirty="0" err="1">
                <a:solidFill>
                  <a:srgbClr val="000000"/>
                </a:solidFill>
                <a:latin typeface="Kruti Dev 010" pitchFamily="2" charset="0"/>
                <a:ea typeface="Arial Unicode MS" pitchFamily="34" charset="-128"/>
                <a:cs typeface="Arial Unicode MS" pitchFamily="34" charset="-128"/>
              </a:rPr>
              <a:t>gksrk</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gS</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mls</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Lokeh</a:t>
            </a:r>
            <a:r>
              <a:rPr lang="en-GB" sz="2800" dirty="0">
                <a:solidFill>
                  <a:srgbClr val="000000"/>
                </a:solidFill>
                <a:latin typeface="Kruti Dev 010" pitchFamily="2" charset="0"/>
                <a:ea typeface="Arial Unicode MS" pitchFamily="34" charset="-128"/>
                <a:cs typeface="Arial Unicode MS" pitchFamily="34" charset="-128"/>
              </a:rPr>
              <a:t> dh </a:t>
            </a:r>
            <a:r>
              <a:rPr lang="en-GB" sz="2800" dirty="0" err="1">
                <a:solidFill>
                  <a:srgbClr val="000000"/>
                </a:solidFill>
                <a:latin typeface="Kruti Dev 010" pitchFamily="2" charset="0"/>
                <a:ea typeface="Arial Unicode MS" pitchFamily="34" charset="-128"/>
                <a:cs typeface="Arial Unicode MS" pitchFamily="34" charset="-128"/>
              </a:rPr>
              <a:t>bfDoVh</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dgrs</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gSA</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blesa</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fuEu</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kkfey</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gksrs</a:t>
            </a:r>
            <a:r>
              <a:rPr lang="en-GB" sz="2800" dirty="0">
                <a:solidFill>
                  <a:srgbClr val="000000"/>
                </a:solidFill>
                <a:latin typeface="Kruti Dev 010" pitchFamily="2" charset="0"/>
                <a:ea typeface="Arial Unicode MS" pitchFamily="34" charset="-128"/>
                <a:cs typeface="Arial Unicode MS" pitchFamily="34" charset="-128"/>
              </a:rPr>
              <a:t> </a:t>
            </a:r>
            <a:r>
              <a:rPr lang="en-GB" sz="2800" dirty="0" err="1">
                <a:solidFill>
                  <a:srgbClr val="000000"/>
                </a:solidFill>
                <a:latin typeface="Kruti Dev 010" pitchFamily="2" charset="0"/>
                <a:ea typeface="Arial Unicode MS" pitchFamily="34" charset="-128"/>
                <a:cs typeface="Arial Unicode MS" pitchFamily="34" charset="-128"/>
              </a:rPr>
              <a:t>gSa</a:t>
            </a:r>
            <a:r>
              <a:rPr lang="en-GB" sz="2800" dirty="0">
                <a:solidFill>
                  <a:srgbClr val="000000"/>
                </a:solidFill>
                <a:latin typeface="Kruti Dev 010" pitchFamily="2" charset="0"/>
                <a:ea typeface="Arial Unicode MS" pitchFamily="34" charset="-128"/>
                <a:cs typeface="Arial Unicode MS" pitchFamily="34" charset="-128"/>
              </a:rPr>
              <a:t>%</a:t>
            </a:r>
          </a:p>
          <a:p>
            <a:pPr marL="914400" lvl="1" indent="-457200">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ea typeface="Arial Unicode MS" pitchFamily="34" charset="-128"/>
                <a:cs typeface="Arial Unicode MS" pitchFamily="34" charset="-128"/>
              </a:rPr>
              <a:t>1- </a:t>
            </a:r>
            <a:r>
              <a:rPr lang="en-GB" sz="2400" dirty="0" err="1">
                <a:solidFill>
                  <a:srgbClr val="000000"/>
                </a:solidFill>
                <a:latin typeface="Kruti Dev 010" pitchFamily="2" charset="0"/>
                <a:ea typeface="Arial Unicode MS" pitchFamily="34" charset="-128"/>
                <a:cs typeface="Arial Unicode MS" pitchFamily="34" charset="-128"/>
              </a:rPr>
              <a:t>bfDoVh</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iwath</a:t>
            </a:r>
            <a:r>
              <a:rPr lang="en-GB" sz="2400" dirty="0">
                <a:solidFill>
                  <a:srgbClr val="000000"/>
                </a:solidFill>
                <a:latin typeface="Kruti Dev 010" pitchFamily="2" charset="0"/>
                <a:ea typeface="Arial Unicode MS" pitchFamily="34" charset="-128"/>
                <a:cs typeface="Arial Unicode MS" pitchFamily="34" charset="-128"/>
              </a:rPr>
              <a:t> &amp; ;g </a:t>
            </a:r>
            <a:r>
              <a:rPr lang="en-GB" sz="2400" dirty="0" err="1">
                <a:solidFill>
                  <a:srgbClr val="000000"/>
                </a:solidFill>
                <a:latin typeface="Kruti Dev 010" pitchFamily="2" charset="0"/>
                <a:ea typeface="Arial Unicode MS" pitchFamily="34" charset="-128"/>
                <a:cs typeface="Arial Unicode MS" pitchFamily="34" charset="-128"/>
              </a:rPr>
              <a:t>O;kikj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Lokfe;ksa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kjk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fuos”k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fd;k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x;k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ku</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gksrk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r>
              <a:rPr lang="en-GB" sz="2400" dirty="0">
                <a:solidFill>
                  <a:srgbClr val="000000"/>
                </a:solidFill>
                <a:latin typeface="Kruti Dev 010" pitchFamily="2" charset="0"/>
                <a:ea typeface="Arial Unicode MS" pitchFamily="34" charset="-128"/>
                <a:cs typeface="Arial Unicode MS" pitchFamily="34" charset="-128"/>
              </a:rPr>
              <a:t> </a:t>
            </a:r>
          </a:p>
          <a:p>
            <a:pPr marL="914400" lvl="1" indent="-457200">
              <a:lnSpc>
                <a:spcPct val="110000"/>
              </a:lnSpc>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latin typeface="Kruti Dev 010" pitchFamily="2" charset="0"/>
                <a:ea typeface="Arial Unicode MS" pitchFamily="34" charset="-128"/>
                <a:cs typeface="Arial Unicode MS" pitchFamily="34" charset="-128"/>
              </a:rPr>
              <a:t>2- </a:t>
            </a:r>
            <a:r>
              <a:rPr lang="en-GB" sz="2400" dirty="0" err="1">
                <a:solidFill>
                  <a:srgbClr val="000000"/>
                </a:solidFill>
                <a:latin typeface="Kruti Dev 010" pitchFamily="2" charset="0"/>
                <a:ea typeface="Arial Unicode MS" pitchFamily="34" charset="-128"/>
                <a:cs typeface="Arial Unicode MS" pitchFamily="34" charset="-128"/>
              </a:rPr>
              <a:t>izfr</a:t>
            </a:r>
            <a:r>
              <a:rPr lang="en-GB" sz="2400" dirty="0">
                <a:solidFill>
                  <a:srgbClr val="000000"/>
                </a:solidFill>
                <a:latin typeface="Kruti Dev 010" pitchFamily="2" charset="0"/>
                <a:ea typeface="Arial Unicode MS" pitchFamily="34" charset="-128"/>
                <a:cs typeface="Arial Unicode MS" pitchFamily="34" charset="-128"/>
              </a:rPr>
              <a:t>/</a:t>
            </a:r>
            <a:r>
              <a:rPr lang="en-GB" sz="2400" dirty="0" err="1">
                <a:solidFill>
                  <a:srgbClr val="000000"/>
                </a:solidFill>
                <a:latin typeface="Kruti Dev 010" pitchFamily="2" charset="0"/>
                <a:ea typeface="Arial Unicode MS" pitchFamily="34" charset="-128"/>
                <a:cs typeface="Arial Unicode MS" pitchFamily="34" charset="-128"/>
              </a:rPr>
              <a:t>kkjd</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vk</a:t>
            </a:r>
            <a:r>
              <a:rPr lang="en-GB" sz="2400" dirty="0">
                <a:solidFill>
                  <a:srgbClr val="000000"/>
                </a:solidFill>
                <a:latin typeface="Kruti Dev 010" pitchFamily="2" charset="0"/>
                <a:ea typeface="Arial Unicode MS" pitchFamily="34" charset="-128"/>
                <a:cs typeface="Arial Unicode MS" pitchFamily="34" charset="-128"/>
              </a:rPr>
              <a:t>;% ;g </a:t>
            </a:r>
            <a:r>
              <a:rPr lang="en-GB" sz="2400" dirty="0" err="1">
                <a:solidFill>
                  <a:srgbClr val="000000"/>
                </a:solidFill>
                <a:latin typeface="Kruti Dev 010" pitchFamily="2" charset="0"/>
                <a:ea typeface="Arial Unicode MS" pitchFamily="34" charset="-128"/>
                <a:cs typeface="Arial Unicode MS" pitchFamily="34" charset="-128"/>
              </a:rPr>
              <a:t>ykHk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og</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Òkx</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ftls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Lokeh</a:t>
            </a:r>
            <a:r>
              <a:rPr lang="en-GB" sz="2400" dirty="0">
                <a:solidFill>
                  <a:srgbClr val="000000"/>
                </a:solidFill>
                <a:latin typeface="Kruti Dev 010" pitchFamily="2" charset="0"/>
                <a:ea typeface="Arial Unicode MS" pitchFamily="34" charset="-128"/>
                <a:cs typeface="Arial Unicode MS" pitchFamily="34" charset="-128"/>
              </a:rPr>
              <a:t> us </a:t>
            </a:r>
            <a:r>
              <a:rPr lang="en-GB" sz="2400" dirty="0" err="1">
                <a:solidFill>
                  <a:srgbClr val="000000"/>
                </a:solidFill>
                <a:latin typeface="Kruti Dev 010" pitchFamily="2" charset="0"/>
                <a:ea typeface="Arial Unicode MS" pitchFamily="34" charset="-128"/>
                <a:cs typeface="Arial Unicode MS" pitchFamily="34" charset="-128"/>
              </a:rPr>
              <a:t>O;kikj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esa</a:t>
            </a:r>
            <a:r>
              <a:rPr lang="en-GB" sz="2400" dirty="0">
                <a:solidFill>
                  <a:srgbClr val="000000"/>
                </a:solidFill>
                <a:latin typeface="Kruti Dev 010" pitchFamily="2" charset="0"/>
                <a:ea typeface="Arial Unicode MS" pitchFamily="34" charset="-128"/>
                <a:cs typeface="Arial Unicode MS" pitchFamily="34" charset="-128"/>
              </a:rPr>
              <a:t> j[</a:t>
            </a:r>
            <a:r>
              <a:rPr lang="en-GB" sz="2400" dirty="0" err="1">
                <a:solidFill>
                  <a:srgbClr val="000000"/>
                </a:solidFill>
                <a:latin typeface="Kruti Dev 010" pitchFamily="2" charset="0"/>
                <a:ea typeface="Arial Unicode MS" pitchFamily="34" charset="-128"/>
                <a:cs typeface="Arial Unicode MS" pitchFamily="34" charset="-128"/>
              </a:rPr>
              <a:t>kus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dk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fu.kZ</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fy;k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vkSj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vÒh</a:t>
            </a:r>
            <a:r>
              <a:rPr lang="en-GB" sz="2400" dirty="0">
                <a:solidFill>
                  <a:srgbClr val="000000"/>
                </a:solidFill>
                <a:latin typeface="Kruti Dev 010" pitchFamily="2" charset="0"/>
                <a:ea typeface="Arial Unicode MS" pitchFamily="34" charset="-128"/>
                <a:cs typeface="Arial Unicode MS" pitchFamily="34" charset="-128"/>
              </a:rPr>
              <a:t> rd </a:t>
            </a:r>
            <a:r>
              <a:rPr lang="en-GB" sz="2400" dirty="0" err="1">
                <a:solidFill>
                  <a:srgbClr val="000000"/>
                </a:solidFill>
                <a:latin typeface="Kruti Dev 010" pitchFamily="2" charset="0"/>
                <a:ea typeface="Arial Unicode MS" pitchFamily="34" charset="-128"/>
                <a:cs typeface="Arial Unicode MS" pitchFamily="34" charset="-128"/>
              </a:rPr>
              <a:t>ckgj</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ugha</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fudkyk</a:t>
            </a:r>
            <a:r>
              <a:rPr lang="en-GB" sz="2400" dirty="0">
                <a:solidFill>
                  <a:srgbClr val="000000"/>
                </a:solidFill>
                <a:latin typeface="Kruti Dev 010" pitchFamily="2" charset="0"/>
                <a:ea typeface="Arial Unicode MS" pitchFamily="34" charset="-128"/>
                <a:cs typeface="Arial Unicode MS" pitchFamily="34" charset="-128"/>
              </a:rPr>
              <a:t> </a:t>
            </a:r>
            <a:r>
              <a:rPr lang="en-GB" sz="2400" dirty="0" err="1">
                <a:solidFill>
                  <a:srgbClr val="000000"/>
                </a:solidFill>
                <a:latin typeface="Kruti Dev 010" pitchFamily="2" charset="0"/>
                <a:ea typeface="Arial Unicode MS" pitchFamily="34" charset="-128"/>
                <a:cs typeface="Arial Unicode MS" pitchFamily="34" charset="-128"/>
              </a:rPr>
              <a:t>gSA</a:t>
            </a:r>
            <a:endParaRPr lang="en-GB" sz="2000" dirty="0">
              <a:solidFill>
                <a:srgbClr val="000000"/>
              </a:solidFill>
              <a:latin typeface="Calibri" pitchFamily="34" charset="0"/>
            </a:endParaRPr>
          </a:p>
        </p:txBody>
      </p:sp>
      <p:sp>
        <p:nvSpPr>
          <p:cNvPr id="83973" name="Text Box 2"/>
          <p:cNvSpPr txBox="1">
            <a:spLocks noChangeArrowheads="1"/>
          </p:cNvSpPr>
          <p:nvPr/>
        </p:nvSpPr>
        <p:spPr bwMode="auto">
          <a:xfrm>
            <a:off x="109538" y="1143000"/>
            <a:ext cx="4233862" cy="5214938"/>
          </a:xfrm>
          <a:prstGeom prst="rect">
            <a:avLst/>
          </a:prstGeom>
          <a:noFill/>
          <a:ln w="9525">
            <a:solidFill>
              <a:srgbClr val="000000"/>
            </a:solidFill>
            <a:round/>
            <a:headEnd/>
            <a:tailEnd/>
          </a:ln>
        </p:spPr>
        <p:txBody>
          <a:bodyPr lIns="82945" tIns="41473" rIns="82945" bIns="41473"/>
          <a:lstStyle/>
          <a:p>
            <a:pPr marL="200025" indent="-200025">
              <a:lnSpc>
                <a:spcPct val="130000"/>
              </a:lnSpc>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400" dirty="0">
                <a:solidFill>
                  <a:srgbClr val="000000"/>
                </a:solidFill>
              </a:rPr>
              <a:t>The money that the business owes to its owners is the Owner’s Equity.  It consists of :</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Equity Capital – This is the money invested by the owners in the business.</a:t>
            </a:r>
          </a:p>
          <a:p>
            <a:pPr marL="647700" lvl="1" indent="-287338">
              <a:lnSpc>
                <a:spcPct val="130000"/>
              </a:lnSpc>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2000" dirty="0">
                <a:solidFill>
                  <a:srgbClr val="000000"/>
                </a:solidFill>
              </a:rPr>
              <a:t>Retained Earnings – This is the profit that the owners have decided to keep in the business and not taken it out yet.</a:t>
            </a:r>
          </a:p>
        </p:txBody>
      </p:sp>
      <p:sp>
        <p:nvSpPr>
          <p:cNvPr id="83974" name="Title 1"/>
          <p:cNvSpPr txBox="1">
            <a:spLocks/>
          </p:cNvSpPr>
          <p:nvPr/>
        </p:nvSpPr>
        <p:spPr bwMode="auto">
          <a:xfrm>
            <a:off x="266700" y="152400"/>
            <a:ext cx="4076700" cy="792163"/>
          </a:xfrm>
          <a:prstGeom prst="rect">
            <a:avLst/>
          </a:prstGeom>
          <a:noFill/>
          <a:ln w="9525">
            <a:solidFill>
              <a:srgbClr val="000000"/>
            </a:solidFill>
            <a:round/>
            <a:headEnd/>
            <a:tailEnd/>
          </a:ln>
        </p:spPr>
        <p:txBody>
          <a:bodyPr lIns="82945" tIns="41473" rIns="82945" bIns="41473" anchor="ctr"/>
          <a:lstStyle/>
          <a:p>
            <a:pPr eaLnBrk="0" hangingPunct="0"/>
            <a:r>
              <a:rPr lang="en-GB" sz="2400" dirty="0"/>
              <a:t>Balance sheet – Owner’s equity</a:t>
            </a:r>
          </a:p>
        </p:txBody>
      </p:sp>
    </p:spTree>
    <p:extLst>
      <p:ext uri="{BB962C8B-B14F-4D97-AF65-F5344CB8AC3E}">
        <p14:creationId xmlns:p14="http://schemas.microsoft.com/office/powerpoint/2010/main" val="73412583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3973">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83973">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3973">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6390">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Slide Number Placeholder 5"/>
          <p:cNvSpPr>
            <a:spLocks noGrp="1"/>
          </p:cNvSpPr>
          <p:nvPr>
            <p:ph type="sldNum" sz="quarter" idx="4294967295"/>
          </p:nvPr>
        </p:nvSpPr>
        <p:spPr bwMode="auto">
          <a:xfrm>
            <a:off x="3124200" y="6356350"/>
            <a:ext cx="2895600" cy="365125"/>
          </a:xfrm>
          <a:prstGeom prst="rect">
            <a:avLst/>
          </a:prstGeom>
          <a:noFill/>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cs typeface="Arial" charset="0"/>
              </a:defRPr>
            </a:lvl1pPr>
            <a:lvl2pPr marL="742950" indent="-285750" eaLnBrk="0" hangingPunct="0">
              <a:defRPr>
                <a:solidFill>
                  <a:schemeClr val="tx1"/>
                </a:solidFill>
                <a:latin typeface="Arial" charset="0"/>
                <a:cs typeface="Arial" charset="0"/>
              </a:defRPr>
            </a:lvl2pPr>
            <a:lvl3pPr marL="1143000" indent="-228600" eaLnBrk="0" hangingPunct="0">
              <a:defRPr>
                <a:solidFill>
                  <a:schemeClr val="tx1"/>
                </a:solidFill>
                <a:latin typeface="Arial" charset="0"/>
                <a:cs typeface="Arial" charset="0"/>
              </a:defRPr>
            </a:lvl3pPr>
            <a:lvl4pPr marL="1600200" indent="-228600" eaLnBrk="0" hangingPunct="0">
              <a:defRPr>
                <a:solidFill>
                  <a:schemeClr val="tx1"/>
                </a:solidFill>
                <a:latin typeface="Arial" charset="0"/>
                <a:cs typeface="Arial" charset="0"/>
              </a:defRPr>
            </a:lvl4pPr>
            <a:lvl5pPr marL="2057400" indent="-228600" eaLnBrk="0" hangingPunct="0">
              <a:defRPr>
                <a:solidFill>
                  <a:schemeClr val="tx1"/>
                </a:solidFill>
                <a:latin typeface="Arial" charset="0"/>
                <a:cs typeface="Arial" charset="0"/>
              </a:defRPr>
            </a:lvl5pPr>
            <a:lvl6pPr marL="2514600" indent="-228600" eaLnBrk="0" fontAlgn="base" hangingPunct="0">
              <a:spcBef>
                <a:spcPct val="0"/>
              </a:spcBef>
              <a:spcAft>
                <a:spcPct val="0"/>
              </a:spcAft>
              <a:defRPr>
                <a:solidFill>
                  <a:schemeClr val="tx1"/>
                </a:solidFill>
                <a:latin typeface="Arial" charset="0"/>
                <a:cs typeface="Arial" charset="0"/>
              </a:defRPr>
            </a:lvl6pPr>
            <a:lvl7pPr marL="2971800" indent="-228600" eaLnBrk="0" fontAlgn="base" hangingPunct="0">
              <a:spcBef>
                <a:spcPct val="0"/>
              </a:spcBef>
              <a:spcAft>
                <a:spcPct val="0"/>
              </a:spcAft>
              <a:defRPr>
                <a:solidFill>
                  <a:schemeClr val="tx1"/>
                </a:solidFill>
                <a:latin typeface="Arial" charset="0"/>
                <a:cs typeface="Arial" charset="0"/>
              </a:defRPr>
            </a:lvl7pPr>
            <a:lvl8pPr marL="3429000" indent="-228600" eaLnBrk="0" fontAlgn="base" hangingPunct="0">
              <a:spcBef>
                <a:spcPct val="0"/>
              </a:spcBef>
              <a:spcAft>
                <a:spcPct val="0"/>
              </a:spcAft>
              <a:defRPr>
                <a:solidFill>
                  <a:schemeClr val="tx1"/>
                </a:solidFill>
                <a:latin typeface="Arial" charset="0"/>
                <a:cs typeface="Arial" charset="0"/>
              </a:defRPr>
            </a:lvl8pPr>
            <a:lvl9pPr marL="3886200" indent="-228600" eaLnBrk="0" fontAlgn="base" hangingPunct="0">
              <a:spcBef>
                <a:spcPct val="0"/>
              </a:spcBef>
              <a:spcAft>
                <a:spcPct val="0"/>
              </a:spcAft>
              <a:defRPr>
                <a:solidFill>
                  <a:schemeClr val="tx1"/>
                </a:solidFill>
                <a:latin typeface="Arial" charset="0"/>
                <a:cs typeface="Arial" charset="0"/>
              </a:defRPr>
            </a:lvl9pPr>
          </a:lstStyle>
          <a:p>
            <a:pPr algn="ctr" eaLnBrk="1" hangingPunct="1"/>
            <a:fld id="{F3B6D15D-5E2B-4026-B75C-22CFB76785BF}" type="slidenum">
              <a:rPr lang="en-US" sz="1600" b="1" smtClean="0"/>
              <a:pPr algn="ctr" eaLnBrk="1" hangingPunct="1"/>
              <a:t>91</a:t>
            </a:fld>
            <a:endParaRPr lang="en-US" sz="1600" b="1"/>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0248" name="Text Box 17"/>
          <p:cNvSpPr txBox="1">
            <a:spLocks noChangeArrowheads="1"/>
          </p:cNvSpPr>
          <p:nvPr/>
        </p:nvSpPr>
        <p:spPr bwMode="auto">
          <a:xfrm>
            <a:off x="-65466" y="2335212"/>
            <a:ext cx="414338" cy="3317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600" b="1" dirty="0">
                <a:solidFill>
                  <a:srgbClr val="000000"/>
                </a:solidFill>
                <a:latin typeface="Wingdings" pitchFamily="2" charset="2"/>
                <a:cs typeface="Times New Roman" pitchFamily="18" charset="0"/>
                <a:sym typeface="Wingdings" pitchFamily="2" charset="2"/>
              </a:rPr>
              <a:t></a:t>
            </a:r>
            <a:endParaRPr lang="en-GB" sz="1600" b="1" dirty="0">
              <a:solidFill>
                <a:srgbClr val="000000"/>
              </a:solidFill>
              <a:latin typeface="Wingdings" pitchFamily="2" charset="2"/>
              <a:cs typeface="Times New Roman" pitchFamily="18" charset="0"/>
            </a:endParaRPr>
          </a:p>
        </p:txBody>
      </p:sp>
      <p:sp>
        <p:nvSpPr>
          <p:cNvPr id="10" name="Text Box 1"/>
          <p:cNvSpPr txBox="1">
            <a:spLocks noChangeArrowheads="1"/>
          </p:cNvSpPr>
          <p:nvPr/>
        </p:nvSpPr>
        <p:spPr bwMode="auto">
          <a:xfrm>
            <a:off x="381000"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en-GB" sz="2400" dirty="0"/>
              <a:t>Agenda</a:t>
            </a:r>
          </a:p>
        </p:txBody>
      </p:sp>
      <p:sp>
        <p:nvSpPr>
          <p:cNvPr id="12" name="Text Box 2"/>
          <p:cNvSpPr txBox="1">
            <a:spLocks noChangeArrowheads="1"/>
          </p:cNvSpPr>
          <p:nvPr/>
        </p:nvSpPr>
        <p:spPr bwMode="auto">
          <a:xfrm>
            <a:off x="381000"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457200" indent="-457200">
              <a:buFont typeface="+mj-lt"/>
              <a:buAutoNum type="arabicPeriod"/>
            </a:pPr>
            <a:r>
              <a:rPr lang="en-US" sz="2000" dirty="0"/>
              <a:t>Assessing long-term health of a business</a:t>
            </a:r>
          </a:p>
          <a:p>
            <a:pPr marL="457200" indent="-457200">
              <a:buFont typeface="+mj-lt"/>
              <a:buAutoNum type="arabicPeriod"/>
            </a:pPr>
            <a:r>
              <a:rPr lang="en-US" sz="2000" dirty="0"/>
              <a:t>Components of the Balance Sheet</a:t>
            </a:r>
          </a:p>
          <a:p>
            <a:pPr marL="457200" indent="-457200">
              <a:buFont typeface="+mj-lt"/>
              <a:buAutoNum type="arabicPeriod"/>
            </a:pPr>
            <a:r>
              <a:rPr lang="en-US" sz="2000" dirty="0"/>
              <a:t>Balance Sheet preparation</a:t>
            </a:r>
          </a:p>
          <a:p>
            <a:pPr marL="457200" indent="-457200">
              <a:buFont typeface="+mj-lt"/>
              <a:buAutoNum type="arabicPeriod"/>
            </a:pPr>
            <a:endParaRPr lang="en-US" sz="2000" dirty="0"/>
          </a:p>
        </p:txBody>
      </p:sp>
      <p:sp>
        <p:nvSpPr>
          <p:cNvPr id="13" name="Text Box 1"/>
          <p:cNvSpPr txBox="1">
            <a:spLocks noChangeArrowheads="1"/>
          </p:cNvSpPr>
          <p:nvPr/>
        </p:nvSpPr>
        <p:spPr bwMode="auto">
          <a:xfrm>
            <a:off x="4686401" y="152400"/>
            <a:ext cx="4038600" cy="8382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nchor="ct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defRPr>
            </a:lvl9pPr>
          </a:lstStyle>
          <a:p>
            <a:r>
              <a:rPr lang="x-none" sz="2400" dirty="0"/>
              <a:t>लक्ष्य</a:t>
            </a:r>
            <a:endParaRPr lang="en-GB" sz="2400" dirty="0"/>
          </a:p>
        </p:txBody>
      </p:sp>
      <p:sp>
        <p:nvSpPr>
          <p:cNvPr id="14" name="Text Box 2"/>
          <p:cNvSpPr txBox="1">
            <a:spLocks noChangeArrowheads="1"/>
          </p:cNvSpPr>
          <p:nvPr/>
        </p:nvSpPr>
        <p:spPr bwMode="auto">
          <a:xfrm>
            <a:off x="4686401" y="1066800"/>
            <a:ext cx="4038600" cy="5257800"/>
          </a:xfrm>
          <a:prstGeom prst="rect">
            <a:avLst/>
          </a:prstGeom>
          <a:noFill/>
          <a:ln w="9525">
            <a:solidFill>
              <a:srgbClr val="000000"/>
            </a:solidFill>
            <a:round/>
            <a:headEnd/>
            <a:tailEnd/>
          </a:ln>
          <a:extLst>
            <a:ext uri="{909E8E84-426E-40dd-AFC4-6F175D3DCCD1}">
              <a14:hiddenFill xmlns:a14="http://schemas.microsoft.com/office/drawing/2010/main" xmlns="">
                <a:solidFill>
                  <a:srgbClr val="FFFFFF"/>
                </a:solidFill>
              </a14:hiddenFill>
            </a:ext>
          </a:extLst>
        </p:spPr>
        <p:txBody>
          <a:bodyPr lIns="82945" tIns="41473" rIns="82945" bIns="41473"/>
          <a:lstStyle>
            <a:lvl1pPr marL="200025" indent="-200025"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1pPr>
            <a:lvl2pPr marL="742950" indent="-28575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2pPr>
            <a:lvl3pPr marL="11430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3pPr>
            <a:lvl4pPr marL="16002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4pPr>
            <a:lvl5pPr marL="2057400" indent="-228600" eaLnBrk="0" hangingPunct="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5pPr>
            <a:lvl6pPr marL="25146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6pPr>
            <a:lvl7pPr marL="29718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7pPr>
            <a:lvl8pPr marL="34290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8pPr>
            <a:lvl9pPr marL="3886200" indent="-228600" eaLnBrk="0" fontAlgn="base" hangingPunct="0">
              <a:spcBef>
                <a:spcPct val="0"/>
              </a:spcBef>
              <a:spcAft>
                <a:spcPct val="0"/>
              </a:spcAft>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solidFill>
                  <a:schemeClr val="tx1"/>
                </a:solidFill>
                <a:latin typeface="Arial" charset="0"/>
              </a:defRPr>
            </a:lvl9pPr>
          </a:lstStyle>
          <a:p>
            <a:pPr marL="0" lvl="1" indent="0" eaLnBrk="1" hangingPunct="1">
              <a:lnSpc>
                <a:spcPct val="150000"/>
              </a:lnSpc>
              <a:buSzPct val="100000"/>
              <a:defRPr/>
            </a:pPr>
            <a:r>
              <a:rPr lang="en-US" sz="2400" dirty="0">
                <a:solidFill>
                  <a:srgbClr val="000000"/>
                </a:solidFill>
              </a:rPr>
              <a:t>1 </a:t>
            </a:r>
            <a:r>
              <a:rPr lang="hi-IN" sz="2400" dirty="0">
                <a:solidFill>
                  <a:srgbClr val="000000"/>
                </a:solidFill>
              </a:rPr>
              <a:t>एक व्यापार के दीर्घकालिक स्वास्थ्य का आकलन करना</a:t>
            </a:r>
            <a:endParaRPr lang="en-US" sz="2400" dirty="0">
              <a:solidFill>
                <a:srgbClr val="000000"/>
              </a:solidFill>
            </a:endParaRPr>
          </a:p>
          <a:p>
            <a:pPr marL="0" lvl="1" indent="0" eaLnBrk="1" hangingPunct="1">
              <a:lnSpc>
                <a:spcPct val="150000"/>
              </a:lnSpc>
              <a:buSzPct val="100000"/>
              <a:defRPr/>
            </a:pPr>
            <a:r>
              <a:rPr lang="en-US" sz="2400" dirty="0">
                <a:solidFill>
                  <a:srgbClr val="000000"/>
                </a:solidFill>
              </a:rPr>
              <a:t>2 </a:t>
            </a:r>
            <a:r>
              <a:rPr lang="hi-IN" sz="2400" dirty="0">
                <a:solidFill>
                  <a:srgbClr val="000000"/>
                </a:solidFill>
              </a:rPr>
              <a:t>तुलना पत्र के घटक</a:t>
            </a:r>
            <a:endParaRPr lang="en-US" sz="2400" dirty="0">
              <a:solidFill>
                <a:srgbClr val="000000"/>
              </a:solidFill>
            </a:endParaRPr>
          </a:p>
          <a:p>
            <a:pPr marL="0" lvl="1" indent="0" eaLnBrk="1" hangingPunct="1">
              <a:lnSpc>
                <a:spcPct val="150000"/>
              </a:lnSpc>
              <a:buSzPct val="100000"/>
              <a:defRPr/>
            </a:pPr>
            <a:r>
              <a:rPr lang="en-US" sz="2400" dirty="0">
                <a:solidFill>
                  <a:srgbClr val="000000"/>
                </a:solidFill>
              </a:rPr>
              <a:t>3  </a:t>
            </a:r>
            <a:r>
              <a:rPr lang="hi-IN" sz="2400" dirty="0">
                <a:solidFill>
                  <a:srgbClr val="000000"/>
                </a:solidFill>
              </a:rPr>
              <a:t>तुलना पत्र तैयारी</a:t>
            </a:r>
          </a:p>
          <a:p>
            <a:pPr marL="457200" lvl="1" indent="-457200" eaLnBrk="1" hangingPunct="1">
              <a:lnSpc>
                <a:spcPct val="150000"/>
              </a:lnSpc>
              <a:buSzPct val="100000"/>
              <a:buFont typeface="+mj-lt"/>
              <a:buAutoNum type="arabicPeriod"/>
              <a:defRPr/>
            </a:pPr>
            <a:endParaRPr lang="en-US" sz="2400" dirty="0">
              <a:solidFill>
                <a:srgbClr val="000000"/>
              </a:solidFill>
            </a:endParaRPr>
          </a:p>
        </p:txBody>
      </p:sp>
      <p:sp>
        <p:nvSpPr>
          <p:cNvPr id="9" name="Text Box 17"/>
          <p:cNvSpPr txBox="1">
            <a:spLocks noChangeArrowheads="1"/>
          </p:cNvSpPr>
          <p:nvPr/>
        </p:nvSpPr>
        <p:spPr bwMode="auto">
          <a:xfrm>
            <a:off x="-57150" y="1755775"/>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
        <p:nvSpPr>
          <p:cNvPr id="15" name="Text Box 17"/>
          <p:cNvSpPr txBox="1">
            <a:spLocks noChangeArrowheads="1"/>
          </p:cNvSpPr>
          <p:nvPr/>
        </p:nvSpPr>
        <p:spPr bwMode="auto">
          <a:xfrm>
            <a:off x="-57150" y="1143000"/>
            <a:ext cx="414338" cy="30162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round/>
                <a:headEnd/>
                <a:tailEnd/>
              </a14:hiddenLine>
            </a:ext>
          </a:extLst>
        </p:spPr>
        <p:txBody>
          <a:bodyPr lIns="81639" tIns="42452" rIns="81639" bIns="42452">
            <a:spAutoFit/>
          </a:bodyPr>
          <a:lstStyle>
            <a:lvl1pPr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1pPr>
            <a:lvl2pPr marL="742950" indent="-28575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2pPr>
            <a:lvl3pPr marL="11430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3pPr>
            <a:lvl4pPr marL="16002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4pPr>
            <a:lvl5pPr marL="2057400" indent="-228600" eaLnBrk="0" hangingPunct="0">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5pPr>
            <a:lvl6pPr marL="25146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6pPr>
            <a:lvl7pPr marL="29718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7pPr>
            <a:lvl8pPr marL="34290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8pPr>
            <a:lvl9pPr marL="3886200" indent="-228600" eaLnBrk="0" fontAlgn="base" hangingPunct="0">
              <a:spcBef>
                <a:spcPct val="0"/>
              </a:spcBef>
              <a:spcAft>
                <a:spcPct val="0"/>
              </a:spcAft>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defRPr>
                <a:solidFill>
                  <a:schemeClr val="tx1"/>
                </a:solidFill>
                <a:latin typeface="Arial" charset="0"/>
                <a:cs typeface="Arial" charset="0"/>
              </a:defRPr>
            </a:lvl9pPr>
          </a:lstStyle>
          <a:p>
            <a:pPr algn="r" eaLnBrk="1" hangingPunct="1">
              <a:spcBef>
                <a:spcPts val="1025"/>
              </a:spcBef>
            </a:pPr>
            <a:r>
              <a:rPr lang="en-GB" sz="1400" b="1" dirty="0">
                <a:solidFill>
                  <a:srgbClr val="00B050"/>
                </a:solidFill>
                <a:latin typeface="Wingdings" pitchFamily="2" charset="2"/>
                <a:cs typeface="Times New Roman" pitchFamily="18" charset="0"/>
              </a:rPr>
              <a:t></a:t>
            </a:r>
          </a:p>
        </p:txBody>
      </p:sp>
    </p:spTree>
    <p:extLst>
      <p:ext uri="{BB962C8B-B14F-4D97-AF65-F5344CB8AC3E}">
        <p14:creationId xmlns:p14="http://schemas.microsoft.com/office/powerpoint/2010/main" val="276881783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nodeType="withEffect">
                                  <p:stCondLst>
                                    <p:cond delay="0"/>
                                  </p:stCondLst>
                                  <p:childTnLst>
                                    <p:set>
                                      <p:cBhvr>
                                        <p:cTn id="6" dur="1" fill="hold">
                                          <p:stCondLst>
                                            <p:cond delay="0"/>
                                          </p:stCondLst>
                                        </p:cTn>
                                        <p:tgtEl>
                                          <p:spTgt spid="12">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2">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2">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4">
                                            <p:txEl>
                                              <p:pRg st="0" end="0"/>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4">
                                            <p:txEl>
                                              <p:pRg st="1" end="1"/>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4">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25FADD0D-2388-44C9-A627-57C81E180150}" type="slidenum">
              <a:rPr lang="en-US" sz="1600" b="1" smtClean="0">
                <a:solidFill>
                  <a:schemeClr val="tx1"/>
                </a:solidFill>
              </a:rPr>
              <a:pPr algn="ctr">
                <a:defRPr/>
              </a:pPr>
              <a:t>92</a:t>
            </a:fld>
            <a:endParaRPr lang="en-US" sz="1600" b="1">
              <a:solidFill>
                <a:schemeClr val="tx1"/>
              </a:solidFill>
            </a:endParaRPr>
          </a:p>
        </p:txBody>
      </p:sp>
      <p:sp>
        <p:nvSpPr>
          <p:cNvPr id="86018" name="Text Box 1"/>
          <p:cNvSpPr txBox="1">
            <a:spLocks noChangeArrowheads="1"/>
          </p:cNvSpPr>
          <p:nvPr/>
        </p:nvSpPr>
        <p:spPr bwMode="auto">
          <a:xfrm>
            <a:off x="4572000" y="152400"/>
            <a:ext cx="42672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hi-IN" dirty="0">
                <a:solidFill>
                  <a:srgbClr val="000000"/>
                </a:solidFill>
              </a:rPr>
              <a:t>तुलना</a:t>
            </a:r>
            <a:r>
              <a:rPr lang="hi-IN" sz="2400" dirty="0">
                <a:solidFill>
                  <a:srgbClr val="000000"/>
                </a:solidFill>
              </a:rPr>
              <a:t> </a:t>
            </a:r>
            <a:r>
              <a:rPr lang="en-GB" sz="2400" b="1" dirty="0" err="1">
                <a:solidFill>
                  <a:srgbClr val="000000"/>
                </a:solidFill>
                <a:latin typeface="Kruti Dev 010" pitchFamily="2" charset="0"/>
                <a:ea typeface="Arial Unicode MS" pitchFamily="34" charset="-128"/>
                <a:cs typeface="Arial Unicode MS" pitchFamily="34" charset="-128"/>
              </a:rPr>
              <a:t>i</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lehdj.k</a:t>
            </a:r>
            <a:endParaRPr lang="en-GB" sz="2400" b="1" dirty="0">
              <a:solidFill>
                <a:srgbClr val="000000"/>
              </a:solidFill>
              <a:latin typeface="Kruti Dev 010" pitchFamily="2" charset="0"/>
              <a:ea typeface="Arial Unicode MS" pitchFamily="34" charset="-128"/>
              <a:cs typeface="Arial Unicode MS" pitchFamily="34" charset="-128"/>
            </a:endParaRPr>
          </a:p>
        </p:txBody>
      </p:sp>
      <p:grpSp>
        <p:nvGrpSpPr>
          <p:cNvPr id="2" name="Group 1"/>
          <p:cNvGrpSpPr/>
          <p:nvPr/>
        </p:nvGrpSpPr>
        <p:grpSpPr>
          <a:xfrm>
            <a:off x="147638" y="1643063"/>
            <a:ext cx="4281487" cy="4292600"/>
            <a:chOff x="147638" y="1643063"/>
            <a:chExt cx="4281487" cy="4292600"/>
          </a:xfrm>
        </p:grpSpPr>
        <p:sp>
          <p:nvSpPr>
            <p:cNvPr id="9" name="Text Box 3"/>
            <p:cNvSpPr txBox="1">
              <a:spLocks noChangeArrowheads="1"/>
            </p:cNvSpPr>
            <p:nvPr/>
          </p:nvSpPr>
          <p:spPr bwMode="auto">
            <a:xfrm>
              <a:off x="214313" y="1719263"/>
              <a:ext cx="857250" cy="371475"/>
            </a:xfrm>
            <a:prstGeom prst="rect">
              <a:avLst/>
            </a:prstGeom>
            <a:noFill/>
            <a:ln w="9360">
              <a:solidFill>
                <a:srgbClr val="000000"/>
              </a:solidFill>
              <a:miter lim="800000"/>
              <a:headEnd/>
              <a:tailEnd/>
            </a:ln>
          </p:spPr>
          <p:txBody>
            <a:bodyPr lIns="0" tIns="46800" rIns="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GB" dirty="0">
                  <a:solidFill>
                    <a:srgbClr val="000000"/>
                  </a:solidFill>
                  <a:latin typeface="+mj-lt"/>
                  <a:cs typeface="Arial" pitchFamily="34" charset="0"/>
                </a:rPr>
                <a:t>Assets</a:t>
              </a:r>
            </a:p>
          </p:txBody>
        </p:sp>
        <p:sp>
          <p:nvSpPr>
            <p:cNvPr id="10" name="Text Box 4"/>
            <p:cNvSpPr txBox="1">
              <a:spLocks noChangeArrowheads="1"/>
            </p:cNvSpPr>
            <p:nvPr/>
          </p:nvSpPr>
          <p:spPr bwMode="auto">
            <a:xfrm>
              <a:off x="1428750" y="1714500"/>
              <a:ext cx="1071563" cy="371475"/>
            </a:xfrm>
            <a:prstGeom prst="rect">
              <a:avLst/>
            </a:prstGeom>
            <a:noFill/>
            <a:ln w="9360">
              <a:solidFill>
                <a:srgbClr val="000000"/>
              </a:solidFill>
              <a:miter lim="800000"/>
              <a:headEnd/>
              <a:tailEnd/>
            </a:ln>
          </p:spPr>
          <p:txBody>
            <a:bodyPr lIns="0" tIns="46800" rIns="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GB" dirty="0">
                  <a:solidFill>
                    <a:srgbClr val="000000"/>
                  </a:solidFill>
                  <a:latin typeface="+mj-lt"/>
                  <a:cs typeface="Arial" pitchFamily="34" charset="0"/>
                </a:rPr>
                <a:t>Liabilities</a:t>
              </a:r>
            </a:p>
          </p:txBody>
        </p:sp>
        <p:sp>
          <p:nvSpPr>
            <p:cNvPr id="12" name="Text Box 5"/>
            <p:cNvSpPr txBox="1">
              <a:spLocks noChangeArrowheads="1"/>
            </p:cNvSpPr>
            <p:nvPr/>
          </p:nvSpPr>
          <p:spPr bwMode="auto">
            <a:xfrm>
              <a:off x="2786063" y="1700213"/>
              <a:ext cx="1500187" cy="371475"/>
            </a:xfrm>
            <a:prstGeom prst="rect">
              <a:avLst/>
            </a:prstGeom>
            <a:noFill/>
            <a:ln w="9360">
              <a:solidFill>
                <a:srgbClr val="000000"/>
              </a:solidFill>
              <a:miter lim="800000"/>
              <a:headEnd/>
              <a:tailEnd/>
            </a:ln>
          </p:spPr>
          <p:txBody>
            <a:bodyPr lIns="0" tIns="46800" rIns="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GB" dirty="0">
                  <a:solidFill>
                    <a:srgbClr val="000000"/>
                  </a:solidFill>
                  <a:latin typeface="+mj-lt"/>
                  <a:cs typeface="Arial" pitchFamily="34" charset="0"/>
                </a:rPr>
                <a:t>Owners’ Equity</a:t>
              </a:r>
            </a:p>
          </p:txBody>
        </p:sp>
        <p:sp>
          <p:nvSpPr>
            <p:cNvPr id="13" name="Text Box 6"/>
            <p:cNvSpPr txBox="1">
              <a:spLocks noChangeArrowheads="1"/>
            </p:cNvSpPr>
            <p:nvPr/>
          </p:nvSpPr>
          <p:spPr bwMode="auto">
            <a:xfrm>
              <a:off x="1000125" y="1643063"/>
              <a:ext cx="533400" cy="463550"/>
            </a:xfrm>
            <a:prstGeom prst="rect">
              <a:avLst/>
            </a:prstGeom>
            <a:noFill/>
            <a:ln w="9525">
              <a:noFill/>
              <a:round/>
              <a:headEnd/>
              <a:tailEnd/>
            </a:ln>
          </p:spPr>
          <p:txBody>
            <a:bodyPr lIns="90000" tIns="46800" rIns="9000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GB" sz="2400" dirty="0">
                  <a:solidFill>
                    <a:srgbClr val="000000"/>
                  </a:solidFill>
                  <a:latin typeface="+mj-lt"/>
                  <a:cs typeface="Arial" pitchFamily="34" charset="0"/>
                </a:rPr>
                <a:t>=</a:t>
              </a:r>
            </a:p>
          </p:txBody>
        </p:sp>
        <p:sp>
          <p:nvSpPr>
            <p:cNvPr id="14" name="Text Box 7"/>
            <p:cNvSpPr txBox="1">
              <a:spLocks noChangeArrowheads="1"/>
            </p:cNvSpPr>
            <p:nvPr/>
          </p:nvSpPr>
          <p:spPr bwMode="auto">
            <a:xfrm>
              <a:off x="2357438" y="1643063"/>
              <a:ext cx="533400" cy="463550"/>
            </a:xfrm>
            <a:prstGeom prst="rect">
              <a:avLst/>
            </a:prstGeom>
            <a:noFill/>
            <a:ln w="9525">
              <a:noFill/>
              <a:round/>
              <a:headEnd/>
              <a:tailEnd/>
            </a:ln>
          </p:spPr>
          <p:txBody>
            <a:bodyPr lIns="90000" tIns="46800" rIns="9000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GB" sz="2400" dirty="0">
                  <a:solidFill>
                    <a:srgbClr val="000000"/>
                  </a:solidFill>
                  <a:latin typeface="+mj-lt"/>
                  <a:cs typeface="Arial" pitchFamily="34" charset="0"/>
                </a:rPr>
                <a:t>+</a:t>
              </a:r>
            </a:p>
          </p:txBody>
        </p:sp>
        <p:sp>
          <p:nvSpPr>
            <p:cNvPr id="17" name="Text Box 10"/>
            <p:cNvSpPr txBox="1">
              <a:spLocks noChangeArrowheads="1"/>
            </p:cNvSpPr>
            <p:nvPr/>
          </p:nvSpPr>
          <p:spPr bwMode="auto">
            <a:xfrm>
              <a:off x="147638" y="2819400"/>
              <a:ext cx="1495425" cy="1479550"/>
            </a:xfrm>
            <a:prstGeom prst="rect">
              <a:avLst/>
            </a:prstGeom>
            <a:noFill/>
            <a:ln w="9360">
              <a:solidFill>
                <a:srgbClr val="000000"/>
              </a:solidFill>
              <a:miter lim="800000"/>
              <a:headEnd/>
              <a:tailEnd/>
            </a:ln>
          </p:spPr>
          <p:txBody>
            <a:bodyPr lIns="90000" tIns="46800" rIns="90000" bIns="46800">
              <a:spAutoFit/>
            </a:bodyPr>
            <a:lstStyle/>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r>
                <a:rPr lang="en-GB" dirty="0">
                  <a:solidFill>
                    <a:srgbClr val="000000"/>
                  </a:solidFill>
                  <a:latin typeface="+mj-lt"/>
                  <a:cs typeface="Arial" pitchFamily="34" charset="0"/>
                </a:rPr>
                <a:t>Current Assets</a:t>
              </a:r>
            </a:p>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r>
                <a:rPr lang="en-GB" dirty="0">
                  <a:solidFill>
                    <a:srgbClr val="000000"/>
                  </a:solidFill>
                  <a:latin typeface="+mj-lt"/>
                  <a:cs typeface="Arial" pitchFamily="34" charset="0"/>
                </a:rPr>
                <a:t>Fixed Assets</a:t>
              </a:r>
            </a:p>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r>
                <a:rPr lang="en-GB" dirty="0">
                  <a:solidFill>
                    <a:srgbClr val="000000"/>
                  </a:solidFill>
                  <a:latin typeface="+mj-lt"/>
                  <a:cs typeface="Arial" pitchFamily="34" charset="0"/>
                </a:rPr>
                <a:t>Long Term Investments</a:t>
              </a:r>
            </a:p>
          </p:txBody>
        </p:sp>
        <p:sp>
          <p:nvSpPr>
            <p:cNvPr id="19" name="Text Box 12"/>
            <p:cNvSpPr txBox="1">
              <a:spLocks noChangeArrowheads="1"/>
            </p:cNvSpPr>
            <p:nvPr/>
          </p:nvSpPr>
          <p:spPr bwMode="auto">
            <a:xfrm>
              <a:off x="1714500" y="3714750"/>
              <a:ext cx="1349375" cy="1201738"/>
            </a:xfrm>
            <a:prstGeom prst="rect">
              <a:avLst/>
            </a:prstGeom>
            <a:noFill/>
            <a:ln w="9360">
              <a:solidFill>
                <a:srgbClr val="000000"/>
              </a:solidFill>
              <a:miter lim="800000"/>
              <a:headEnd/>
              <a:tailEnd/>
            </a:ln>
          </p:spPr>
          <p:txBody>
            <a:bodyPr lIns="90000" tIns="46800" rIns="90000" bIns="46800">
              <a:spAutoFit/>
            </a:bodyPr>
            <a:lstStyle/>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r>
                <a:rPr lang="en-GB" dirty="0">
                  <a:solidFill>
                    <a:srgbClr val="000000"/>
                  </a:solidFill>
                  <a:latin typeface="+mj-lt"/>
                  <a:cs typeface="Arial" pitchFamily="34" charset="0"/>
                </a:rPr>
                <a:t>Current Liabilities</a:t>
              </a:r>
            </a:p>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r>
                <a:rPr lang="en-GB" dirty="0">
                  <a:solidFill>
                    <a:srgbClr val="000000"/>
                  </a:solidFill>
                  <a:latin typeface="+mj-lt"/>
                  <a:cs typeface="Arial" pitchFamily="34" charset="0"/>
                </a:rPr>
                <a:t>Long Term Debt</a:t>
              </a:r>
            </a:p>
          </p:txBody>
        </p:sp>
        <p:sp>
          <p:nvSpPr>
            <p:cNvPr id="22" name="Text Box 15"/>
            <p:cNvSpPr txBox="1">
              <a:spLocks noChangeArrowheads="1"/>
            </p:cNvSpPr>
            <p:nvPr/>
          </p:nvSpPr>
          <p:spPr bwMode="auto">
            <a:xfrm>
              <a:off x="2143125" y="5286375"/>
              <a:ext cx="2286000" cy="649288"/>
            </a:xfrm>
            <a:prstGeom prst="rect">
              <a:avLst/>
            </a:prstGeom>
            <a:noFill/>
            <a:ln w="9360">
              <a:solidFill>
                <a:srgbClr val="000000"/>
              </a:solidFill>
              <a:miter lim="800000"/>
              <a:headEnd/>
              <a:tailEnd/>
            </a:ln>
          </p:spPr>
          <p:txBody>
            <a:bodyPr lIns="90000" tIns="46800" rIns="90000" bIns="46800">
              <a:spAutoFit/>
            </a:bodyPr>
            <a:lstStyle/>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r>
                <a:rPr lang="en-GB" dirty="0">
                  <a:solidFill>
                    <a:srgbClr val="000000"/>
                  </a:solidFill>
                  <a:latin typeface="+mj-lt"/>
                  <a:cs typeface="Arial" pitchFamily="34" charset="0"/>
                </a:rPr>
                <a:t>Equity Capital</a:t>
              </a:r>
            </a:p>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r>
                <a:rPr lang="en-GB" dirty="0">
                  <a:solidFill>
                    <a:srgbClr val="000000"/>
                  </a:solidFill>
                  <a:latin typeface="+mj-lt"/>
                  <a:cs typeface="Arial" pitchFamily="34" charset="0"/>
                </a:rPr>
                <a:t>Retained earnings</a:t>
              </a:r>
            </a:p>
          </p:txBody>
        </p:sp>
        <p:sp>
          <p:nvSpPr>
            <p:cNvPr id="25" name="Down Arrow 24"/>
            <p:cNvSpPr/>
            <p:nvPr/>
          </p:nvSpPr>
          <p:spPr>
            <a:xfrm>
              <a:off x="500063" y="2143125"/>
              <a:ext cx="360362" cy="64293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26" name="Down Arrow 25"/>
            <p:cNvSpPr/>
            <p:nvPr/>
          </p:nvSpPr>
          <p:spPr>
            <a:xfrm>
              <a:off x="2000250" y="2143125"/>
              <a:ext cx="360363" cy="157162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27" name="Down Arrow 26"/>
            <p:cNvSpPr/>
            <p:nvPr/>
          </p:nvSpPr>
          <p:spPr>
            <a:xfrm>
              <a:off x="3497263" y="2143125"/>
              <a:ext cx="360362" cy="307181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grpSp>
      <p:sp>
        <p:nvSpPr>
          <p:cNvPr id="86030" name="Title 1"/>
          <p:cNvSpPr txBox="1">
            <a:spLocks/>
          </p:cNvSpPr>
          <p:nvPr/>
        </p:nvSpPr>
        <p:spPr bwMode="auto">
          <a:xfrm>
            <a:off x="266700" y="152400"/>
            <a:ext cx="4076700" cy="792163"/>
          </a:xfrm>
          <a:prstGeom prst="rect">
            <a:avLst/>
          </a:prstGeom>
          <a:noFill/>
          <a:ln w="9525">
            <a:solidFill>
              <a:srgbClr val="000000"/>
            </a:solidFill>
            <a:round/>
            <a:headEnd/>
            <a:tailEnd/>
          </a:ln>
        </p:spPr>
        <p:txBody>
          <a:bodyPr lIns="82945" tIns="41473" rIns="82945" bIns="41473" anchor="ctr"/>
          <a:lstStyle/>
          <a:p>
            <a:pPr eaLnBrk="0" hangingPunct="0"/>
            <a:r>
              <a:rPr lang="en-GB" sz="2400"/>
              <a:t>Balance sheet equation</a:t>
            </a:r>
          </a:p>
        </p:txBody>
      </p:sp>
      <p:sp>
        <p:nvSpPr>
          <p:cNvPr id="86031" name="Text Box 3"/>
          <p:cNvSpPr txBox="1">
            <a:spLocks noChangeArrowheads="1"/>
          </p:cNvSpPr>
          <p:nvPr/>
        </p:nvSpPr>
        <p:spPr bwMode="auto">
          <a:xfrm>
            <a:off x="4572000" y="1727200"/>
            <a:ext cx="1000125" cy="371475"/>
          </a:xfrm>
          <a:prstGeom prst="rect">
            <a:avLst/>
          </a:prstGeom>
          <a:noFill/>
          <a:ln w="9360">
            <a:solidFill>
              <a:srgbClr val="000000"/>
            </a:solidFill>
            <a:miter lim="800000"/>
            <a:headEnd/>
            <a:tailEnd/>
          </a:ln>
        </p:spPr>
        <p:txBody>
          <a:bodyPr lIns="0" tIns="46800" rIns="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dirty="0" err="1">
                <a:solidFill>
                  <a:srgbClr val="000000"/>
                </a:solidFill>
                <a:latin typeface="Kruti Dev 010" pitchFamily="2" charset="0"/>
              </a:rPr>
              <a:t>ifjlEifRr;ka</a:t>
            </a:r>
            <a:endParaRPr lang="en-GB" dirty="0">
              <a:solidFill>
                <a:srgbClr val="000000"/>
              </a:solidFill>
              <a:latin typeface="Kruti Dev 010" pitchFamily="2" charset="0"/>
            </a:endParaRPr>
          </a:p>
        </p:txBody>
      </p:sp>
      <p:sp>
        <p:nvSpPr>
          <p:cNvPr id="86032" name="Text Box 4"/>
          <p:cNvSpPr txBox="1">
            <a:spLocks noChangeArrowheads="1"/>
          </p:cNvSpPr>
          <p:nvPr/>
        </p:nvSpPr>
        <p:spPr bwMode="auto">
          <a:xfrm>
            <a:off x="5929313" y="1722438"/>
            <a:ext cx="1071562" cy="371475"/>
          </a:xfrm>
          <a:prstGeom prst="rect">
            <a:avLst/>
          </a:prstGeom>
          <a:noFill/>
          <a:ln w="9360">
            <a:solidFill>
              <a:srgbClr val="000000"/>
            </a:solidFill>
            <a:miter lim="800000"/>
            <a:headEnd/>
            <a:tailEnd/>
          </a:ln>
        </p:spPr>
        <p:txBody>
          <a:bodyPr lIns="0" tIns="46800" rIns="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a:solidFill>
                  <a:srgbClr val="000000"/>
                </a:solidFill>
                <a:latin typeface="Kruti Dev 010" pitchFamily="2" charset="0"/>
              </a:rPr>
              <a:t>nsunkfj;ka</a:t>
            </a:r>
          </a:p>
        </p:txBody>
      </p:sp>
      <p:sp>
        <p:nvSpPr>
          <p:cNvPr id="86033" name="Text Box 5"/>
          <p:cNvSpPr txBox="1">
            <a:spLocks noChangeArrowheads="1"/>
          </p:cNvSpPr>
          <p:nvPr/>
        </p:nvSpPr>
        <p:spPr bwMode="auto">
          <a:xfrm>
            <a:off x="7286625" y="1708150"/>
            <a:ext cx="1500188" cy="371475"/>
          </a:xfrm>
          <a:prstGeom prst="rect">
            <a:avLst/>
          </a:prstGeom>
          <a:noFill/>
          <a:ln w="9360">
            <a:solidFill>
              <a:srgbClr val="000000"/>
            </a:solidFill>
            <a:miter lim="800000"/>
            <a:headEnd/>
            <a:tailEnd/>
          </a:ln>
        </p:spPr>
        <p:txBody>
          <a:bodyPr lIns="0" tIns="46800" rIns="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pPr>
            <a:r>
              <a:rPr lang="en-GB">
                <a:solidFill>
                  <a:srgbClr val="000000"/>
                </a:solidFill>
                <a:latin typeface="Kruti Dev 010" pitchFamily="2" charset="0"/>
              </a:rPr>
              <a:t>Lokeh dh bfDoVh</a:t>
            </a:r>
          </a:p>
        </p:txBody>
      </p:sp>
      <p:sp>
        <p:nvSpPr>
          <p:cNvPr id="24" name="Text Box 6"/>
          <p:cNvSpPr txBox="1">
            <a:spLocks noChangeArrowheads="1"/>
          </p:cNvSpPr>
          <p:nvPr/>
        </p:nvSpPr>
        <p:spPr bwMode="auto">
          <a:xfrm>
            <a:off x="5500688" y="1651000"/>
            <a:ext cx="533400" cy="465138"/>
          </a:xfrm>
          <a:prstGeom prst="rect">
            <a:avLst/>
          </a:prstGeom>
          <a:noFill/>
          <a:ln w="9525">
            <a:noFill/>
            <a:round/>
            <a:headEnd/>
            <a:tailEnd/>
          </a:ln>
        </p:spPr>
        <p:txBody>
          <a:bodyPr lIns="90000" tIns="46800" rIns="9000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GB" sz="2400" dirty="0">
                <a:solidFill>
                  <a:srgbClr val="000000"/>
                </a:solidFill>
                <a:latin typeface="+mj-lt"/>
                <a:cs typeface="Arial" pitchFamily="34" charset="0"/>
              </a:rPr>
              <a:t>=</a:t>
            </a:r>
          </a:p>
        </p:txBody>
      </p:sp>
      <p:sp>
        <p:nvSpPr>
          <p:cNvPr id="28" name="Text Box 7"/>
          <p:cNvSpPr txBox="1">
            <a:spLocks noChangeArrowheads="1"/>
          </p:cNvSpPr>
          <p:nvPr/>
        </p:nvSpPr>
        <p:spPr bwMode="auto">
          <a:xfrm>
            <a:off x="6858000" y="1651000"/>
            <a:ext cx="533400" cy="465138"/>
          </a:xfrm>
          <a:prstGeom prst="rect">
            <a:avLst/>
          </a:prstGeom>
          <a:noFill/>
          <a:ln w="9525">
            <a:noFill/>
            <a:round/>
            <a:headEnd/>
            <a:tailEnd/>
          </a:ln>
        </p:spPr>
        <p:txBody>
          <a:bodyPr lIns="90000" tIns="46800" rIns="90000" bIns="46800">
            <a:spAutoFit/>
          </a:bodyPr>
          <a:lstStyle/>
          <a:p>
            <a:pPr algn="ctr">
              <a:buFont typeface="Tahoma" pitchFamily="34" charset="0"/>
              <a:buNone/>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GB" sz="2400" dirty="0">
                <a:solidFill>
                  <a:srgbClr val="000000"/>
                </a:solidFill>
                <a:latin typeface="+mj-lt"/>
                <a:cs typeface="Arial" pitchFamily="34" charset="0"/>
              </a:rPr>
              <a:t>+</a:t>
            </a:r>
          </a:p>
        </p:txBody>
      </p:sp>
      <p:sp>
        <p:nvSpPr>
          <p:cNvPr id="86036" name="Text Box 10"/>
          <p:cNvSpPr txBox="1">
            <a:spLocks noChangeArrowheads="1"/>
          </p:cNvSpPr>
          <p:nvPr/>
        </p:nvSpPr>
        <p:spPr bwMode="auto">
          <a:xfrm>
            <a:off x="4648200" y="2827338"/>
            <a:ext cx="1495425" cy="1757362"/>
          </a:xfrm>
          <a:prstGeom prst="rect">
            <a:avLst/>
          </a:prstGeom>
          <a:noFill/>
          <a:ln w="9360">
            <a:solidFill>
              <a:srgbClr val="000000"/>
            </a:solidFill>
            <a:miter lim="800000"/>
            <a:headEnd/>
            <a:tailEnd/>
          </a:ln>
        </p:spPr>
        <p:txBody>
          <a:bodyPr lIns="90000" tIns="46800" rIns="90000" bIns="46800">
            <a:spAutoFit/>
          </a:bodyPr>
          <a:lstStyle/>
          <a:p>
            <a:pPr marL="179388" indent="-179388">
              <a:buFont typeface="Arial"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pPr>
            <a:r>
              <a:rPr lang="en-GB" dirty="0" err="1">
                <a:solidFill>
                  <a:srgbClr val="000000"/>
                </a:solidFill>
                <a:latin typeface="Kruti Dev 010" pitchFamily="2" charset="0"/>
              </a:rPr>
              <a:t>pkyw</a:t>
            </a:r>
            <a:r>
              <a:rPr lang="en-GB" dirty="0">
                <a:solidFill>
                  <a:srgbClr val="000000"/>
                </a:solidFill>
                <a:latin typeface="Kruti Dev 010" pitchFamily="2" charset="0"/>
              </a:rPr>
              <a:t> </a:t>
            </a:r>
            <a:r>
              <a:rPr lang="en-GB" dirty="0" err="1">
                <a:solidFill>
                  <a:srgbClr val="000000"/>
                </a:solidFill>
                <a:latin typeface="Kruti Dev 010" pitchFamily="2" charset="0"/>
              </a:rPr>
              <a:t>ifjlEifRr;ka</a:t>
            </a:r>
            <a:endParaRPr lang="en-GB" dirty="0">
              <a:solidFill>
                <a:srgbClr val="000000"/>
              </a:solidFill>
              <a:latin typeface="Kruti Dev 010" pitchFamily="2" charset="0"/>
            </a:endParaRPr>
          </a:p>
          <a:p>
            <a:pPr marL="179388" indent="-179388">
              <a:buFont typeface="Arial"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pPr>
            <a:r>
              <a:rPr lang="en-GB" dirty="0" err="1">
                <a:solidFill>
                  <a:srgbClr val="000000"/>
                </a:solidFill>
                <a:latin typeface="Kruti Dev 010" pitchFamily="2" charset="0"/>
              </a:rPr>
              <a:t>vpy</a:t>
            </a:r>
            <a:r>
              <a:rPr lang="en-GB" dirty="0">
                <a:solidFill>
                  <a:srgbClr val="000000"/>
                </a:solidFill>
                <a:latin typeface="Kruti Dev 010" pitchFamily="2" charset="0"/>
              </a:rPr>
              <a:t> </a:t>
            </a:r>
            <a:r>
              <a:rPr lang="en-GB" dirty="0" err="1">
                <a:solidFill>
                  <a:srgbClr val="000000"/>
                </a:solidFill>
                <a:latin typeface="Kruti Dev 010" pitchFamily="2" charset="0"/>
              </a:rPr>
              <a:t>ifjlEifRr;ka</a:t>
            </a:r>
            <a:endParaRPr lang="en-GB" dirty="0">
              <a:solidFill>
                <a:srgbClr val="000000"/>
              </a:solidFill>
              <a:latin typeface="Kruti Dev 010" pitchFamily="2" charset="0"/>
            </a:endParaRPr>
          </a:p>
          <a:p>
            <a:pPr marL="179388" indent="-179388">
              <a:buFont typeface="Arial"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pPr>
            <a:r>
              <a:rPr lang="en-GB" dirty="0" err="1">
                <a:solidFill>
                  <a:srgbClr val="000000"/>
                </a:solidFill>
                <a:latin typeface="Kruti Dev 010" pitchFamily="2" charset="0"/>
              </a:rPr>
              <a:t>nh?kZ</a:t>
            </a:r>
            <a:r>
              <a:rPr lang="en-GB" dirty="0">
                <a:solidFill>
                  <a:srgbClr val="000000"/>
                </a:solidFill>
                <a:latin typeface="Kruti Dev 010" pitchFamily="2" charset="0"/>
              </a:rPr>
              <a:t> </a:t>
            </a:r>
            <a:r>
              <a:rPr lang="en-GB" dirty="0" err="1">
                <a:solidFill>
                  <a:srgbClr val="000000"/>
                </a:solidFill>
                <a:latin typeface="Kruti Dev 010" pitchFamily="2" charset="0"/>
              </a:rPr>
              <a:t>vof</a:t>
            </a:r>
            <a:r>
              <a:rPr lang="en-GB" dirty="0">
                <a:solidFill>
                  <a:srgbClr val="000000"/>
                </a:solidFill>
                <a:latin typeface="Kruti Dev 010" pitchFamily="2" charset="0"/>
              </a:rPr>
              <a:t>/k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fuos”k</a:t>
            </a:r>
            <a:endParaRPr lang="en-GB" dirty="0">
              <a:solidFill>
                <a:srgbClr val="000000"/>
              </a:solidFill>
              <a:latin typeface="Kruti Dev 010" pitchFamily="2" charset="0"/>
            </a:endParaRPr>
          </a:p>
        </p:txBody>
      </p:sp>
      <p:sp>
        <p:nvSpPr>
          <p:cNvPr id="30" name="Text Box 12"/>
          <p:cNvSpPr txBox="1">
            <a:spLocks noChangeArrowheads="1"/>
          </p:cNvSpPr>
          <p:nvPr/>
        </p:nvSpPr>
        <p:spPr bwMode="auto">
          <a:xfrm>
            <a:off x="6215063" y="3722688"/>
            <a:ext cx="1350962" cy="1479550"/>
          </a:xfrm>
          <a:prstGeom prst="rect">
            <a:avLst/>
          </a:prstGeom>
          <a:noFill/>
          <a:ln w="9360">
            <a:solidFill>
              <a:srgbClr val="000000"/>
            </a:solidFill>
            <a:miter lim="800000"/>
            <a:headEnd/>
            <a:tailEnd/>
          </a:ln>
        </p:spPr>
        <p:txBody>
          <a:bodyPr lIns="90000" tIns="46800" rIns="90000" bIns="46800">
            <a:spAutoFit/>
          </a:bodyPr>
          <a:lstStyle/>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r>
              <a:rPr lang="en-GB" dirty="0" err="1">
                <a:solidFill>
                  <a:srgbClr val="000000"/>
                </a:solidFill>
                <a:latin typeface="Kruti Dev 010" pitchFamily="2" charset="0"/>
                <a:cs typeface="Arial" pitchFamily="34" charset="0"/>
              </a:rPr>
              <a:t>pkyw</a:t>
            </a:r>
            <a:r>
              <a:rPr lang="en-GB" dirty="0">
                <a:solidFill>
                  <a:srgbClr val="000000"/>
                </a:solidFill>
                <a:latin typeface="Kruti Dev 010" pitchFamily="2" charset="0"/>
                <a:cs typeface="Arial" pitchFamily="34" charset="0"/>
              </a:rPr>
              <a:t> </a:t>
            </a:r>
            <a:r>
              <a:rPr lang="en-GB" dirty="0" err="1">
                <a:solidFill>
                  <a:srgbClr val="000000"/>
                </a:solidFill>
                <a:latin typeface="Kruti Dev 010" pitchFamily="2" charset="0"/>
                <a:cs typeface="Arial" pitchFamily="34" charset="0"/>
              </a:rPr>
              <a:t>nsunkfj;ka</a:t>
            </a:r>
            <a:endParaRPr lang="en-GB" dirty="0">
              <a:solidFill>
                <a:srgbClr val="000000"/>
              </a:solidFill>
              <a:latin typeface="Kruti Dev 010" pitchFamily="2" charset="0"/>
              <a:cs typeface="Arial" pitchFamily="34" charset="0"/>
            </a:endParaRPr>
          </a:p>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r>
              <a:rPr lang="en-GB" dirty="0" err="1">
                <a:solidFill>
                  <a:srgbClr val="000000"/>
                </a:solidFill>
                <a:latin typeface="Kruti Dev 010" pitchFamily="2" charset="0"/>
                <a:cs typeface="Arial" pitchFamily="34" charset="0"/>
              </a:rPr>
              <a:t>nh?kZ</a:t>
            </a:r>
            <a:r>
              <a:rPr lang="en-GB" dirty="0">
                <a:solidFill>
                  <a:srgbClr val="000000"/>
                </a:solidFill>
                <a:latin typeface="Kruti Dev 010" pitchFamily="2" charset="0"/>
                <a:cs typeface="Arial" pitchFamily="34" charset="0"/>
              </a:rPr>
              <a:t> </a:t>
            </a:r>
            <a:r>
              <a:rPr lang="en-GB" dirty="0" err="1">
                <a:solidFill>
                  <a:srgbClr val="000000"/>
                </a:solidFill>
                <a:latin typeface="Kruti Dev 010" pitchFamily="2" charset="0"/>
                <a:cs typeface="Arial" pitchFamily="34" charset="0"/>
              </a:rPr>
              <a:t>vof</a:t>
            </a:r>
            <a:r>
              <a:rPr lang="en-GB" dirty="0">
                <a:solidFill>
                  <a:srgbClr val="000000"/>
                </a:solidFill>
                <a:latin typeface="Kruti Dev 010" pitchFamily="2" charset="0"/>
                <a:cs typeface="Arial" pitchFamily="34" charset="0"/>
              </a:rPr>
              <a:t>/k ds _.k</a:t>
            </a:r>
          </a:p>
          <a:p>
            <a:pPr marL="180000" indent="-180000">
              <a:buFont typeface="Arial" pitchFamily="34"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defRPr/>
            </a:pPr>
            <a:endParaRPr lang="en-GB" dirty="0">
              <a:solidFill>
                <a:srgbClr val="000000"/>
              </a:solidFill>
              <a:latin typeface="+mj-lt"/>
              <a:cs typeface="Arial" pitchFamily="34" charset="0"/>
            </a:endParaRPr>
          </a:p>
        </p:txBody>
      </p:sp>
      <p:sp>
        <p:nvSpPr>
          <p:cNvPr id="86038" name="Text Box 15"/>
          <p:cNvSpPr txBox="1">
            <a:spLocks noChangeArrowheads="1"/>
          </p:cNvSpPr>
          <p:nvPr/>
        </p:nvSpPr>
        <p:spPr bwMode="auto">
          <a:xfrm>
            <a:off x="6643688" y="5294313"/>
            <a:ext cx="2286000" cy="649287"/>
          </a:xfrm>
          <a:prstGeom prst="rect">
            <a:avLst/>
          </a:prstGeom>
          <a:noFill/>
          <a:ln w="9360">
            <a:solidFill>
              <a:srgbClr val="000000"/>
            </a:solidFill>
            <a:miter lim="800000"/>
            <a:headEnd/>
            <a:tailEnd/>
          </a:ln>
        </p:spPr>
        <p:txBody>
          <a:bodyPr lIns="90000" tIns="46800" rIns="90000" bIns="46800">
            <a:spAutoFit/>
          </a:bodyPr>
          <a:lstStyle/>
          <a:p>
            <a:pPr marL="179388" indent="-179388">
              <a:buFont typeface="Arial"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pPr>
            <a:r>
              <a:rPr lang="en-GB">
                <a:solidFill>
                  <a:srgbClr val="000000"/>
                </a:solidFill>
                <a:latin typeface="Kruti Dev 010" pitchFamily="2" charset="0"/>
              </a:rPr>
              <a:t>bfDoVh iwath</a:t>
            </a:r>
          </a:p>
          <a:p>
            <a:pPr marL="179388" indent="-179388">
              <a:buFont typeface="Arial" charset="0"/>
              <a:buChar char="•"/>
              <a:tabLst>
                <a:tab pos="457200" algn="l"/>
                <a:tab pos="904875" algn="l"/>
                <a:tab pos="1354138" algn="l"/>
                <a:tab pos="1803400" algn="l"/>
                <a:tab pos="2252663" algn="l"/>
                <a:tab pos="2701925" algn="l"/>
                <a:tab pos="3151188" algn="l"/>
                <a:tab pos="3600450" algn="l"/>
                <a:tab pos="4049713" algn="l"/>
                <a:tab pos="4498975" algn="l"/>
                <a:tab pos="4948238" algn="l"/>
                <a:tab pos="5397500" algn="l"/>
                <a:tab pos="5846763" algn="l"/>
                <a:tab pos="6296025" algn="l"/>
                <a:tab pos="6745288" algn="l"/>
                <a:tab pos="7194550" algn="l"/>
                <a:tab pos="7643813" algn="l"/>
                <a:tab pos="8093075" algn="l"/>
                <a:tab pos="8542338" algn="l"/>
                <a:tab pos="8991600" algn="l"/>
                <a:tab pos="9440863" algn="l"/>
              </a:tabLst>
            </a:pPr>
            <a:r>
              <a:rPr lang="en-GB">
                <a:solidFill>
                  <a:srgbClr val="000000"/>
                </a:solidFill>
                <a:latin typeface="Kruti Dev 010" pitchFamily="2" charset="0"/>
              </a:rPr>
              <a:t>izfr/kkjd vk;</a:t>
            </a:r>
          </a:p>
        </p:txBody>
      </p:sp>
      <p:sp>
        <p:nvSpPr>
          <p:cNvPr id="32" name="Down Arrow 31"/>
          <p:cNvSpPr/>
          <p:nvPr/>
        </p:nvSpPr>
        <p:spPr>
          <a:xfrm>
            <a:off x="5000625" y="2151063"/>
            <a:ext cx="360363" cy="642937"/>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33" name="Down Arrow 32"/>
          <p:cNvSpPr/>
          <p:nvPr/>
        </p:nvSpPr>
        <p:spPr>
          <a:xfrm>
            <a:off x="6500813" y="2151063"/>
            <a:ext cx="360362" cy="157162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
        <p:nvSpPr>
          <p:cNvPr id="34" name="Down Arrow 33"/>
          <p:cNvSpPr/>
          <p:nvPr/>
        </p:nvSpPr>
        <p:spPr>
          <a:xfrm>
            <a:off x="7999413" y="2151063"/>
            <a:ext cx="358775" cy="307181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IN"/>
          </a:p>
        </p:txBody>
      </p:sp>
    </p:spTree>
    <p:extLst>
      <p:ext uri="{BB962C8B-B14F-4D97-AF65-F5344CB8AC3E}">
        <p14:creationId xmlns:p14="http://schemas.microsoft.com/office/powerpoint/2010/main" val="1926219981"/>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grpId="0" nodeType="withEffect">
                                  <p:stCondLst>
                                    <p:cond delay="0"/>
                                  </p:stCondLst>
                                  <p:childTnLst>
                                    <p:set>
                                      <p:cBhvr>
                                        <p:cTn id="6" dur="1" fill="hold">
                                          <p:stCondLst>
                                            <p:cond delay="0"/>
                                          </p:stCondLst>
                                        </p:cTn>
                                        <p:tgtEl>
                                          <p:spTgt spid="86031"/>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32"/>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86036"/>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24"/>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86032"/>
                                        </p:tgtEl>
                                        <p:attrNameLst>
                                          <p:attrName>style.visibility</p:attrName>
                                        </p:attrNameLst>
                                      </p:cBhvr>
                                      <p:to>
                                        <p:strVal val="visible"/>
                                      </p:to>
                                    </p:set>
                                  </p:childTnLst>
                                </p:cTn>
                              </p:par>
                              <p:par>
                                <p:cTn id="15" presetID="1" presetClass="entr" presetSubtype="0" fill="hold" grpId="0" nodeType="withEffect">
                                  <p:stCondLst>
                                    <p:cond delay="0"/>
                                  </p:stCondLst>
                                  <p:childTnLst>
                                    <p:set>
                                      <p:cBhvr>
                                        <p:cTn id="16" dur="1" fill="hold">
                                          <p:stCondLst>
                                            <p:cond delay="0"/>
                                          </p:stCondLst>
                                        </p:cTn>
                                        <p:tgtEl>
                                          <p:spTgt spid="33"/>
                                        </p:tgtEl>
                                        <p:attrNameLst>
                                          <p:attrName>style.visibility</p:attrName>
                                        </p:attrNameLst>
                                      </p:cBhvr>
                                      <p:to>
                                        <p:strVal val="visible"/>
                                      </p:to>
                                    </p:set>
                                  </p:childTnLst>
                                </p:cTn>
                              </p:par>
                              <p:par>
                                <p:cTn id="17" presetID="1" presetClass="entr" presetSubtype="0" fill="hold" grpId="0" nodeType="withEffect">
                                  <p:stCondLst>
                                    <p:cond delay="0"/>
                                  </p:stCondLst>
                                  <p:childTnLst>
                                    <p:set>
                                      <p:cBhvr>
                                        <p:cTn id="18" dur="1" fill="hold">
                                          <p:stCondLst>
                                            <p:cond delay="0"/>
                                          </p:stCondLst>
                                        </p:cTn>
                                        <p:tgtEl>
                                          <p:spTgt spid="30"/>
                                        </p:tgtEl>
                                        <p:attrNameLst>
                                          <p:attrName>style.visibility</p:attrName>
                                        </p:attrNameLst>
                                      </p:cBhvr>
                                      <p:to>
                                        <p:strVal val="visible"/>
                                      </p:to>
                                    </p:set>
                                  </p:childTnLst>
                                </p:cTn>
                              </p:par>
                              <p:par>
                                <p:cTn id="19" presetID="1" presetClass="entr" presetSubtype="0" fill="hold" grpId="0" nodeType="withEffect">
                                  <p:stCondLst>
                                    <p:cond delay="0"/>
                                  </p:stCondLst>
                                  <p:childTnLst>
                                    <p:set>
                                      <p:cBhvr>
                                        <p:cTn id="20" dur="1" fill="hold">
                                          <p:stCondLst>
                                            <p:cond delay="0"/>
                                          </p:stCondLst>
                                        </p:cTn>
                                        <p:tgtEl>
                                          <p:spTgt spid="28"/>
                                        </p:tgtEl>
                                        <p:attrNameLst>
                                          <p:attrName>style.visibility</p:attrName>
                                        </p:attrNameLst>
                                      </p:cBhvr>
                                      <p:to>
                                        <p:strVal val="visible"/>
                                      </p:to>
                                    </p:set>
                                  </p:childTnLst>
                                </p:cTn>
                              </p:par>
                              <p:par>
                                <p:cTn id="21" presetID="1" presetClass="entr" presetSubtype="0" fill="hold" grpId="0" nodeType="withEffect">
                                  <p:stCondLst>
                                    <p:cond delay="0"/>
                                  </p:stCondLst>
                                  <p:childTnLst>
                                    <p:set>
                                      <p:cBhvr>
                                        <p:cTn id="22" dur="1" fill="hold">
                                          <p:stCondLst>
                                            <p:cond delay="0"/>
                                          </p:stCondLst>
                                        </p:cTn>
                                        <p:tgtEl>
                                          <p:spTgt spid="86033"/>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34"/>
                                        </p:tgtEl>
                                        <p:attrNameLst>
                                          <p:attrName>style.visibility</p:attrName>
                                        </p:attrNameLst>
                                      </p:cBhvr>
                                      <p:to>
                                        <p:strVal val="visible"/>
                                      </p:to>
                                    </p:set>
                                  </p:childTnLst>
                                </p:cTn>
                              </p:par>
                              <p:par>
                                <p:cTn id="25" presetID="1" presetClass="entr" presetSubtype="0" fill="hold" grpId="0" nodeType="withEffect">
                                  <p:stCondLst>
                                    <p:cond delay="0"/>
                                  </p:stCondLst>
                                  <p:childTnLst>
                                    <p:set>
                                      <p:cBhvr>
                                        <p:cTn id="26" dur="1" fill="hold">
                                          <p:stCondLst>
                                            <p:cond delay="0"/>
                                          </p:stCondLst>
                                        </p:cTn>
                                        <p:tgtEl>
                                          <p:spTgt spid="8603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6031" grpId="0" animBg="1"/>
      <p:bldP spid="86032" grpId="0" animBg="1"/>
      <p:bldP spid="86033" grpId="0" animBg="1"/>
      <p:bldP spid="24" grpId="0"/>
      <p:bldP spid="28" grpId="0"/>
      <p:bldP spid="86036" grpId="0" animBg="1"/>
      <p:bldP spid="30" grpId="0" animBg="1"/>
      <p:bldP spid="86038" grpId="0" animBg="1"/>
      <p:bldP spid="32" grpId="0" animBg="1"/>
      <p:bldP spid="33" grpId="0" animBg="1"/>
      <p:bldP spid="34" grpId="0" animBg="1"/>
    </p:bldLst>
  </p:timing>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Slide Number Placeholder 5"/>
          <p:cNvSpPr>
            <a:spLocks noGrp="1"/>
          </p:cNvSpPr>
          <p:nvPr>
            <p:ph type="sldNum" sz="quarter" idx="11"/>
          </p:nvPr>
        </p:nvSpPr>
        <p:spPr bwMode="auto">
          <a:xfrm>
            <a:off x="3124200" y="6356350"/>
            <a:ext cx="2895600" cy="365125"/>
          </a:xfrm>
          <a:ln>
            <a:miter lim="800000"/>
            <a:headEnd/>
            <a:tailEnd/>
          </a:ln>
        </p:spPr>
        <p:txBody>
          <a:bodyPr wrap="square" numCol="1" anchorCtr="0" compatLnSpc="1">
            <a:prstTxWarp prst="textNoShape">
              <a:avLst/>
            </a:prstTxWarp>
          </a:bodyPr>
          <a:lstStyle/>
          <a:p>
            <a:pPr algn="ctr">
              <a:defRPr/>
            </a:pPr>
            <a:fld id="{B4EF56BB-434C-49C6-A4C6-E8E889CAAF3A}" type="slidenum">
              <a:rPr lang="en-US" sz="1600" b="1" smtClean="0">
                <a:solidFill>
                  <a:schemeClr val="tx1"/>
                </a:solidFill>
              </a:rPr>
              <a:pPr algn="ctr">
                <a:defRPr/>
              </a:pPr>
              <a:t>93</a:t>
            </a:fld>
            <a:endParaRPr lang="en-US" sz="1600" b="1">
              <a:solidFill>
                <a:schemeClr val="tx1"/>
              </a:solidFill>
            </a:endParaRPr>
          </a:p>
        </p:txBody>
      </p:sp>
      <p:sp>
        <p:nvSpPr>
          <p:cNvPr id="88066" name="Text Box 1"/>
          <p:cNvSpPr txBox="1">
            <a:spLocks noChangeArrowheads="1"/>
          </p:cNvSpPr>
          <p:nvPr/>
        </p:nvSpPr>
        <p:spPr bwMode="auto">
          <a:xfrm>
            <a:off x="4800600" y="152400"/>
            <a:ext cx="4038600" cy="838200"/>
          </a:xfrm>
          <a:prstGeom prst="rect">
            <a:avLst/>
          </a:prstGeom>
          <a:noFill/>
          <a:ln w="3175">
            <a:solidFill>
              <a:schemeClr val="tx1"/>
            </a:solidFill>
            <a:round/>
            <a:headEnd/>
            <a:tailEnd/>
          </a:ln>
        </p:spPr>
        <p:txBody>
          <a:bodyPr lIns="82945" tIns="41473" rIns="82945" bIns="41473" anchor="ctr"/>
          <a:lstStyle/>
          <a:p>
            <a:pPr>
              <a:tabLst>
                <a:tab pos="0" algn="l"/>
                <a:tab pos="404813" algn="l"/>
                <a:tab pos="812800" algn="l"/>
                <a:tab pos="1220788" algn="l"/>
                <a:tab pos="1627188" algn="l"/>
                <a:tab pos="2035175" algn="l"/>
                <a:tab pos="2443163" algn="l"/>
                <a:tab pos="2851150" algn="l"/>
                <a:tab pos="3257550" algn="l"/>
                <a:tab pos="3665538" algn="l"/>
                <a:tab pos="4073525" algn="l"/>
                <a:tab pos="4479925" algn="l"/>
                <a:tab pos="4887913" algn="l"/>
                <a:tab pos="5295900" algn="l"/>
                <a:tab pos="5703888" algn="l"/>
                <a:tab pos="6110288" algn="l"/>
                <a:tab pos="6518275" algn="l"/>
                <a:tab pos="6926263" algn="l"/>
                <a:tab pos="7332663" algn="l"/>
                <a:tab pos="7740650" algn="l"/>
                <a:tab pos="8148638" algn="l"/>
              </a:tabLst>
            </a:pPr>
            <a:r>
              <a:rPr lang="hi-IN" dirty="0">
                <a:solidFill>
                  <a:srgbClr val="000000"/>
                </a:solidFill>
              </a:rPr>
              <a:t>तुलना</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i</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rS;kj</a:t>
            </a:r>
            <a:r>
              <a:rPr lang="en-GB" sz="2400" b="1" dirty="0">
                <a:solidFill>
                  <a:srgbClr val="000000"/>
                </a:solidFill>
                <a:latin typeface="Kruti Dev 010" pitchFamily="2" charset="0"/>
                <a:ea typeface="Arial Unicode MS" pitchFamily="34" charset="-128"/>
                <a:cs typeface="Arial Unicode MS" pitchFamily="34" charset="-128"/>
              </a:rPr>
              <a:t> </a:t>
            </a:r>
            <a:r>
              <a:rPr lang="en-GB" sz="2400" b="1" dirty="0" err="1">
                <a:solidFill>
                  <a:srgbClr val="000000"/>
                </a:solidFill>
                <a:latin typeface="Kruti Dev 010" pitchFamily="2" charset="0"/>
                <a:ea typeface="Arial Unicode MS" pitchFamily="34" charset="-128"/>
                <a:cs typeface="Arial Unicode MS" pitchFamily="34" charset="-128"/>
              </a:rPr>
              <a:t>djuk</a:t>
            </a:r>
            <a:r>
              <a:rPr lang="en-GB" sz="2400" b="1" dirty="0">
                <a:solidFill>
                  <a:srgbClr val="000000"/>
                </a:solidFill>
                <a:latin typeface="Kruti Dev 010" pitchFamily="2" charset="0"/>
                <a:ea typeface="Arial Unicode MS" pitchFamily="34" charset="-128"/>
                <a:cs typeface="Arial Unicode MS" pitchFamily="34" charset="-128"/>
              </a:rPr>
              <a:t> </a:t>
            </a:r>
          </a:p>
        </p:txBody>
      </p:sp>
      <p:sp>
        <p:nvSpPr>
          <p:cNvPr id="11" name="Text Box 2"/>
          <p:cNvSpPr txBox="1">
            <a:spLocks noChangeArrowheads="1"/>
          </p:cNvSpPr>
          <p:nvPr/>
        </p:nvSpPr>
        <p:spPr bwMode="auto">
          <a:xfrm>
            <a:off x="228600" y="1214438"/>
            <a:ext cx="4319588" cy="3586162"/>
          </a:xfrm>
          <a:prstGeom prst="rect">
            <a:avLst/>
          </a:prstGeom>
          <a:noFill/>
          <a:ln w="9525">
            <a:noFill/>
            <a:round/>
            <a:headEnd/>
            <a:tailEnd/>
          </a:ln>
        </p:spPr>
        <p:txBody>
          <a:bodyPr lIns="82945" tIns="41473" rIns="82945" bIns="41473"/>
          <a:lstStyle/>
          <a:p>
            <a:pPr marL="200025" indent="-200025" fontAlgn="auto">
              <a:spcBef>
                <a:spcPts val="0"/>
              </a:spcBef>
              <a:spcAft>
                <a:spcPts val="120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sz="2000" dirty="0">
              <a:solidFill>
                <a:srgbClr val="000000"/>
              </a:solidFill>
              <a:latin typeface="+mj-lt"/>
              <a:cs typeface="+mn-cs"/>
            </a:endParaRPr>
          </a:p>
          <a:p>
            <a:pPr marL="200025" indent="-200025" fontAlgn="auto">
              <a:spcBef>
                <a:spcPts val="0"/>
              </a:spcBef>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defRPr/>
            </a:pPr>
            <a:endParaRPr lang="en-GB" dirty="0">
              <a:solidFill>
                <a:srgbClr val="000000"/>
              </a:solidFill>
              <a:latin typeface="Calibri" pitchFamily="34" charset="0"/>
              <a:cs typeface="+mn-cs"/>
            </a:endParaRPr>
          </a:p>
        </p:txBody>
      </p:sp>
      <p:sp>
        <p:nvSpPr>
          <p:cNvPr id="16390" name="Text Box 2"/>
          <p:cNvSpPr txBox="1">
            <a:spLocks noChangeArrowheads="1"/>
          </p:cNvSpPr>
          <p:nvPr/>
        </p:nvSpPr>
        <p:spPr bwMode="auto">
          <a:xfrm>
            <a:off x="4800600" y="1143000"/>
            <a:ext cx="4057650" cy="4191000"/>
          </a:xfrm>
          <a:prstGeom prst="rect">
            <a:avLst/>
          </a:prstGeom>
          <a:noFill/>
          <a:ln w="9525">
            <a:solidFill>
              <a:schemeClr val="tx1"/>
            </a:solidFill>
            <a:round/>
            <a:headEnd/>
            <a:tailEnd/>
          </a:ln>
        </p:spPr>
        <p:txBody>
          <a:bodyPr lIns="82945" tIns="41473" rIns="82945" bIns="41473"/>
          <a:lstStyle/>
          <a:p>
            <a:pPr marL="200025" indent="-200025">
              <a:spcAft>
                <a:spcPts val="0"/>
              </a:spcAft>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pfy, ge </a:t>
            </a:r>
            <a:r>
              <a:rPr lang="en-GB" dirty="0" err="1">
                <a:solidFill>
                  <a:srgbClr val="000000"/>
                </a:solidFill>
                <a:latin typeface="Kruti Dev 010" pitchFamily="2" charset="0"/>
              </a:rPr>
              <a:t>vc</a:t>
            </a:r>
            <a:r>
              <a:rPr lang="en-GB" dirty="0">
                <a:solidFill>
                  <a:srgbClr val="000000"/>
                </a:solidFill>
                <a:latin typeface="Kruti Dev 010" pitchFamily="2" charset="0"/>
              </a:rPr>
              <a:t> </a:t>
            </a:r>
            <a:r>
              <a:rPr lang="en-GB" dirty="0" err="1">
                <a:solidFill>
                  <a:srgbClr val="000000"/>
                </a:solidFill>
                <a:latin typeface="Kruti Dev 010" pitchFamily="2" charset="0"/>
              </a:rPr>
              <a:t>okil</a:t>
            </a:r>
            <a:r>
              <a:rPr lang="en-GB" dirty="0">
                <a:solidFill>
                  <a:srgbClr val="000000"/>
                </a:solidFill>
                <a:latin typeface="Kruti Dev 010" pitchFamily="2" charset="0"/>
              </a:rPr>
              <a:t> </a:t>
            </a:r>
            <a:r>
              <a:rPr lang="en-US" dirty="0" err="1">
                <a:solidFill>
                  <a:srgbClr val="000000"/>
                </a:solidFill>
                <a:latin typeface="Kruti Dev 010" pitchFamily="2" charset="0"/>
              </a:rPr>
              <a:t>lqanjh</a:t>
            </a:r>
            <a:r>
              <a:rPr lang="en-US" dirty="0">
                <a:solidFill>
                  <a:srgbClr val="000000"/>
                </a:solidFill>
                <a:latin typeface="Kruti Dev 010" pitchFamily="2" charset="0"/>
              </a:rPr>
              <a:t> </a:t>
            </a:r>
            <a:r>
              <a:rPr lang="en-US" dirty="0" err="1">
                <a:solidFill>
                  <a:srgbClr val="000000"/>
                </a:solidFill>
                <a:latin typeface="Kruti Dev 010" pitchFamily="2" charset="0"/>
              </a:rPr>
              <a:t>xkesZaV</a:t>
            </a:r>
            <a:r>
              <a:rPr lang="en-GB" dirty="0">
                <a:solidFill>
                  <a:srgbClr val="000000"/>
                </a:solidFill>
                <a:latin typeface="Kruti Dev 010" pitchFamily="2" charset="0"/>
              </a:rPr>
              <a:t> </a:t>
            </a:r>
            <a:r>
              <a:rPr lang="en-GB" dirty="0" err="1">
                <a:solidFill>
                  <a:srgbClr val="000000"/>
                </a:solidFill>
                <a:latin typeface="Kruti Dev 010" pitchFamily="2" charset="0"/>
              </a:rPr>
              <a:t>ij</a:t>
            </a:r>
            <a:r>
              <a:rPr lang="en-GB" dirty="0">
                <a:solidFill>
                  <a:srgbClr val="000000"/>
                </a:solidFill>
                <a:latin typeface="Kruti Dev 010" pitchFamily="2" charset="0"/>
              </a:rPr>
              <a:t> </a:t>
            </a:r>
            <a:r>
              <a:rPr lang="en-GB" dirty="0" err="1">
                <a:solidFill>
                  <a:srgbClr val="000000"/>
                </a:solidFill>
                <a:latin typeface="Kruti Dev 010" pitchFamily="2" charset="0"/>
              </a:rPr>
              <a:t>tkrs</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r>
              <a:rPr lang="en-GB" dirty="0" err="1">
                <a:solidFill>
                  <a:srgbClr val="000000"/>
                </a:solidFill>
                <a:latin typeface="Kruti Dev 010" pitchFamily="2" charset="0"/>
              </a:rPr>
              <a:t>rFkk</a:t>
            </a:r>
            <a:r>
              <a:rPr lang="en-GB" dirty="0">
                <a:solidFill>
                  <a:srgbClr val="000000"/>
                </a:solidFill>
                <a:latin typeface="Kruti Dev 010" pitchFamily="2" charset="0"/>
              </a:rPr>
              <a:t> ns[</a:t>
            </a:r>
            <a:r>
              <a:rPr lang="en-GB" dirty="0" err="1">
                <a:solidFill>
                  <a:srgbClr val="000000"/>
                </a:solidFill>
                <a:latin typeface="Kruti Dev 010" pitchFamily="2" charset="0"/>
              </a:rPr>
              <a:t>krs</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r>
              <a:rPr lang="en-GB" dirty="0" err="1">
                <a:solidFill>
                  <a:srgbClr val="000000"/>
                </a:solidFill>
                <a:latin typeface="Kruti Dev 010" pitchFamily="2" charset="0"/>
              </a:rPr>
              <a:t>fd</a:t>
            </a:r>
            <a:r>
              <a:rPr lang="en-GB" dirty="0">
                <a:solidFill>
                  <a:srgbClr val="000000"/>
                </a:solidFill>
                <a:latin typeface="Kruti Dev 010" pitchFamily="2" charset="0"/>
              </a:rPr>
              <a:t> </a:t>
            </a:r>
            <a:r>
              <a:rPr lang="en-GB" dirty="0" err="1">
                <a:solidFill>
                  <a:srgbClr val="000000"/>
                </a:solidFill>
                <a:latin typeface="Kruti Dev 010" pitchFamily="2" charset="0"/>
              </a:rPr>
              <a:t>mldk</a:t>
            </a:r>
            <a:r>
              <a:rPr lang="en-GB" dirty="0">
                <a:solidFill>
                  <a:srgbClr val="000000"/>
                </a:solidFill>
                <a:latin typeface="Kruti Dev 010" pitchFamily="2" charset="0"/>
              </a:rPr>
              <a:t> </a:t>
            </a:r>
            <a:r>
              <a:rPr lang="en-GB" dirty="0" err="1">
                <a:solidFill>
                  <a:srgbClr val="000000"/>
                </a:solidFill>
                <a:latin typeface="Kruti Dev 010" pitchFamily="2" charset="0"/>
              </a:rPr>
              <a:t>rqyuk</a:t>
            </a:r>
            <a:r>
              <a:rPr lang="en-GB" dirty="0">
                <a:solidFill>
                  <a:srgbClr val="000000"/>
                </a:solidFill>
                <a:latin typeface="Kruti Dev 010" pitchFamily="2" charset="0"/>
              </a:rPr>
              <a:t> </a:t>
            </a:r>
            <a:r>
              <a:rPr lang="en-GB" dirty="0" err="1">
                <a:solidFill>
                  <a:srgbClr val="000000"/>
                </a:solidFill>
                <a:latin typeface="Kruti Dev 010" pitchFamily="2" charset="0"/>
              </a:rPr>
              <a:t>i</a:t>
            </a:r>
            <a:r>
              <a:rPr lang="en-GB" dirty="0">
                <a:solidFill>
                  <a:srgbClr val="000000"/>
                </a:solidFill>
                <a:latin typeface="Kruti Dev 010" pitchFamily="2" charset="0"/>
              </a:rPr>
              <a:t>= 31 </a:t>
            </a:r>
            <a:r>
              <a:rPr lang="en-GB" dirty="0" err="1">
                <a:solidFill>
                  <a:srgbClr val="000000"/>
                </a:solidFill>
                <a:latin typeface="Kruti Dev 010" pitchFamily="2" charset="0"/>
              </a:rPr>
              <a:t>ekpZ</a:t>
            </a:r>
            <a:r>
              <a:rPr lang="en-GB" dirty="0">
                <a:solidFill>
                  <a:srgbClr val="000000"/>
                </a:solidFill>
                <a:latin typeface="Kruti Dev 010" pitchFamily="2" charset="0"/>
              </a:rPr>
              <a:t>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GB" dirty="0" err="1">
                <a:solidFill>
                  <a:srgbClr val="000000"/>
                </a:solidFill>
                <a:latin typeface="Kruti Dev 010" pitchFamily="2" charset="0"/>
              </a:rPr>
              <a:t>dSlk</a:t>
            </a:r>
            <a:r>
              <a:rPr lang="en-GB" dirty="0">
                <a:solidFill>
                  <a:srgbClr val="000000"/>
                </a:solidFill>
                <a:latin typeface="Kruti Dev 010" pitchFamily="2" charset="0"/>
              </a:rPr>
              <a:t> </a:t>
            </a:r>
            <a:r>
              <a:rPr lang="en-GB" dirty="0" err="1">
                <a:solidFill>
                  <a:srgbClr val="000000"/>
                </a:solidFill>
                <a:latin typeface="Kruti Dev 010" pitchFamily="2" charset="0"/>
              </a:rPr>
              <a:t>fn</a:t>
            </a:r>
            <a:r>
              <a:rPr lang="en-GB" dirty="0">
                <a:solidFill>
                  <a:srgbClr val="000000"/>
                </a:solidFill>
                <a:latin typeface="Kruti Dev 010" pitchFamily="2" charset="0"/>
              </a:rPr>
              <a:t>[</a:t>
            </a:r>
            <a:r>
              <a:rPr lang="en-GB" dirty="0" err="1">
                <a:solidFill>
                  <a:srgbClr val="000000"/>
                </a:solidFill>
                <a:latin typeface="Kruti Dev 010" pitchFamily="2" charset="0"/>
              </a:rPr>
              <a:t>ksxkA</a:t>
            </a:r>
            <a:endParaRPr lang="en-GB" dirty="0">
              <a:solidFill>
                <a:srgbClr val="000000"/>
              </a:solidFill>
              <a:latin typeface="Kruti Dev 010" pitchFamily="2" charset="0"/>
            </a:endParaRPr>
          </a:p>
          <a:p>
            <a:pPr marL="657225" lvl="1" indent="-200025">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1- </a:t>
            </a:r>
            <a:r>
              <a:rPr lang="en-GB" dirty="0" err="1">
                <a:solidFill>
                  <a:srgbClr val="000000"/>
                </a:solidFill>
                <a:latin typeface="Kruti Dev 010" pitchFamily="2" charset="0"/>
              </a:rPr>
              <a:t>Lokfe;ksa</a:t>
            </a:r>
            <a:r>
              <a:rPr lang="en-GB" dirty="0">
                <a:solidFill>
                  <a:srgbClr val="000000"/>
                </a:solidFill>
                <a:latin typeface="Kruti Dev 010" pitchFamily="2" charset="0"/>
              </a:rPr>
              <a:t> us :- 1]00]000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fuos”k</a:t>
            </a:r>
            <a:r>
              <a:rPr lang="en-GB" dirty="0">
                <a:solidFill>
                  <a:srgbClr val="000000"/>
                </a:solidFill>
                <a:latin typeface="Kruti Dev 010" pitchFamily="2" charset="0"/>
              </a:rPr>
              <a:t> </a:t>
            </a:r>
            <a:r>
              <a:rPr lang="en-GB" dirty="0" err="1">
                <a:solidFill>
                  <a:srgbClr val="000000"/>
                </a:solidFill>
                <a:latin typeface="Kruti Dev 010" pitchFamily="2" charset="0"/>
              </a:rPr>
              <a:t>fd;k</a:t>
            </a:r>
            <a:r>
              <a:rPr lang="en-GB" dirty="0">
                <a:solidFill>
                  <a:srgbClr val="000000"/>
                </a:solidFill>
                <a:latin typeface="Kruti Dev 010" pitchFamily="2" charset="0"/>
              </a:rPr>
              <a:t> </a:t>
            </a:r>
            <a:r>
              <a:rPr lang="en-GB" dirty="0" err="1">
                <a:solidFill>
                  <a:srgbClr val="000000"/>
                </a:solidFill>
                <a:latin typeface="Kruti Dev 010" pitchFamily="2" charset="0"/>
              </a:rPr>
              <a:t>gSA</a:t>
            </a:r>
            <a:r>
              <a:rPr lang="en-GB" dirty="0">
                <a:solidFill>
                  <a:srgbClr val="000000"/>
                </a:solidFill>
                <a:latin typeface="Kruti Dev 010" pitchFamily="2" charset="0"/>
              </a:rPr>
              <a:t> </a:t>
            </a:r>
          </a:p>
          <a:p>
            <a:pPr marL="657225" lvl="1" indent="-200025">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2- </a:t>
            </a:r>
            <a:r>
              <a:rPr lang="en-GB" dirty="0" err="1">
                <a:solidFill>
                  <a:srgbClr val="000000"/>
                </a:solidFill>
                <a:latin typeface="Kruti Dev 010" pitchFamily="2" charset="0"/>
              </a:rPr>
              <a:t>mUgksusa</a:t>
            </a:r>
            <a:r>
              <a:rPr lang="en-GB" dirty="0">
                <a:solidFill>
                  <a:srgbClr val="000000"/>
                </a:solidFill>
                <a:latin typeface="Kruti Dev 010" pitchFamily="2" charset="0"/>
              </a:rPr>
              <a:t> :- 2]00]000 _.k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i</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m/</a:t>
            </a:r>
            <a:r>
              <a:rPr lang="en-GB" dirty="0" err="1">
                <a:solidFill>
                  <a:srgbClr val="000000"/>
                </a:solidFill>
                <a:latin typeface="Kruti Dev 010" pitchFamily="2" charset="0"/>
              </a:rPr>
              <a:t>kkj</a:t>
            </a:r>
            <a:r>
              <a:rPr lang="en-GB" dirty="0">
                <a:solidFill>
                  <a:srgbClr val="000000"/>
                </a:solidFill>
                <a:latin typeface="Kruti Dev 010" pitchFamily="2" charset="0"/>
              </a:rPr>
              <a:t> </a:t>
            </a:r>
            <a:r>
              <a:rPr lang="en-GB" dirty="0" err="1">
                <a:solidFill>
                  <a:srgbClr val="000000"/>
                </a:solidFill>
                <a:latin typeface="Kruti Dev 010" pitchFamily="2" charset="0"/>
              </a:rPr>
              <a:t>fy</a:t>
            </a:r>
            <a:r>
              <a:rPr lang="en-GB" dirty="0">
                <a:solidFill>
                  <a:srgbClr val="000000"/>
                </a:solidFill>
                <a:latin typeface="Kruti Dev 010" pitchFamily="2" charset="0"/>
              </a:rPr>
              <a:t>, </a:t>
            </a:r>
            <a:r>
              <a:rPr lang="en-GB" dirty="0" err="1">
                <a:solidFill>
                  <a:srgbClr val="000000"/>
                </a:solidFill>
                <a:latin typeface="Kruti Dev 010" pitchFamily="2" charset="0"/>
              </a:rPr>
              <a:t>ysfdu</a:t>
            </a:r>
            <a:r>
              <a:rPr lang="en-GB" dirty="0">
                <a:solidFill>
                  <a:srgbClr val="000000"/>
                </a:solidFill>
                <a:latin typeface="Kruti Dev 010" pitchFamily="2" charset="0"/>
              </a:rPr>
              <a:t> </a:t>
            </a:r>
            <a:r>
              <a:rPr lang="en-GB" dirty="0" err="1">
                <a:solidFill>
                  <a:srgbClr val="000000"/>
                </a:solidFill>
                <a:latin typeface="Kruti Dev 010" pitchFamily="2" charset="0"/>
              </a:rPr>
              <a:t>o"kZ</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nkSjku</a:t>
            </a:r>
            <a:r>
              <a:rPr lang="en-GB" dirty="0">
                <a:solidFill>
                  <a:srgbClr val="000000"/>
                </a:solidFill>
                <a:latin typeface="Kruti Dev 010" pitchFamily="2" charset="0"/>
              </a:rPr>
              <a:t> :- 25]000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Hkqxrku</a:t>
            </a:r>
            <a:r>
              <a:rPr lang="en-GB" dirty="0">
                <a:solidFill>
                  <a:srgbClr val="000000"/>
                </a:solidFill>
                <a:latin typeface="Kruti Dev 010" pitchFamily="2" charset="0"/>
              </a:rPr>
              <a:t> </a:t>
            </a:r>
            <a:r>
              <a:rPr lang="en-GB" dirty="0" err="1">
                <a:solidFill>
                  <a:srgbClr val="000000"/>
                </a:solidFill>
                <a:latin typeface="Kruti Dev 010" pitchFamily="2" charset="0"/>
              </a:rPr>
              <a:t>dj</a:t>
            </a:r>
            <a:r>
              <a:rPr lang="en-GB" dirty="0">
                <a:solidFill>
                  <a:srgbClr val="000000"/>
                </a:solidFill>
                <a:latin typeface="Kruti Dev 010" pitchFamily="2" charset="0"/>
              </a:rPr>
              <a:t> </a:t>
            </a:r>
            <a:r>
              <a:rPr lang="en-GB" dirty="0" err="1">
                <a:solidFill>
                  <a:srgbClr val="000000"/>
                </a:solidFill>
                <a:latin typeface="Kruti Dev 010" pitchFamily="2" charset="0"/>
              </a:rPr>
              <a:t>fn;kA</a:t>
            </a:r>
            <a:r>
              <a:rPr lang="en-GB" dirty="0">
                <a:solidFill>
                  <a:srgbClr val="000000"/>
                </a:solidFill>
                <a:latin typeface="Kruti Dev 010" pitchFamily="2" charset="0"/>
              </a:rPr>
              <a:t> </a:t>
            </a:r>
          </a:p>
          <a:p>
            <a:pPr marL="657225" lvl="1" indent="-200025">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3- </a:t>
            </a:r>
            <a:r>
              <a:rPr lang="en-GB" dirty="0" err="1">
                <a:solidFill>
                  <a:srgbClr val="000000"/>
                </a:solidFill>
                <a:latin typeface="Kruti Dev 010" pitchFamily="2" charset="0"/>
              </a:rPr>
              <a:t>e”khuksa</a:t>
            </a:r>
            <a:r>
              <a:rPr lang="en-GB" dirty="0">
                <a:solidFill>
                  <a:srgbClr val="000000"/>
                </a:solidFill>
                <a:latin typeface="Kruti Dev 010" pitchFamily="2" charset="0"/>
              </a:rPr>
              <a:t> </a:t>
            </a:r>
            <a:r>
              <a:rPr lang="en-GB" dirty="0" err="1">
                <a:solidFill>
                  <a:srgbClr val="000000"/>
                </a:solidFill>
                <a:latin typeface="Kruti Dev 010" pitchFamily="2" charset="0"/>
              </a:rPr>
              <a:t>dk</a:t>
            </a:r>
            <a:r>
              <a:rPr lang="en-GB" dirty="0">
                <a:solidFill>
                  <a:srgbClr val="000000"/>
                </a:solidFill>
                <a:latin typeface="Kruti Dev 010" pitchFamily="2" charset="0"/>
              </a:rPr>
              <a:t> </a:t>
            </a:r>
            <a:r>
              <a:rPr lang="en-GB" dirty="0" err="1">
                <a:solidFill>
                  <a:srgbClr val="000000"/>
                </a:solidFill>
                <a:latin typeface="Kruti Dev 010" pitchFamily="2" charset="0"/>
              </a:rPr>
              <a:t>ewY</a:t>
            </a:r>
            <a:r>
              <a:rPr lang="en-GB" dirty="0">
                <a:solidFill>
                  <a:srgbClr val="000000"/>
                </a:solidFill>
                <a:latin typeface="Kruti Dev 010" pitchFamily="2" charset="0"/>
              </a:rPr>
              <a:t>; </a:t>
            </a:r>
            <a:r>
              <a:rPr lang="en-GB" dirty="0" err="1">
                <a:solidFill>
                  <a:srgbClr val="000000"/>
                </a:solidFill>
                <a:latin typeface="Kruti Dev 010" pitchFamily="2" charset="0"/>
              </a:rPr>
              <a:t>o"kZ</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var</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:- 2]16]000 </a:t>
            </a:r>
            <a:r>
              <a:rPr lang="en-GB" dirty="0" err="1">
                <a:solidFill>
                  <a:srgbClr val="000000"/>
                </a:solidFill>
                <a:latin typeface="Kruti Dev 010" pitchFamily="2" charset="0"/>
              </a:rPr>
              <a:t>FkkA</a:t>
            </a:r>
            <a:endParaRPr lang="en-GB" dirty="0">
              <a:solidFill>
                <a:srgbClr val="000000"/>
              </a:solidFill>
              <a:latin typeface="Kruti Dev 010" pitchFamily="2" charset="0"/>
            </a:endParaRPr>
          </a:p>
          <a:p>
            <a:pPr marL="657225" lvl="1" indent="-200025">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4- </a:t>
            </a:r>
            <a:r>
              <a:rPr lang="en-GB" dirty="0" err="1">
                <a:solidFill>
                  <a:srgbClr val="000000"/>
                </a:solidFill>
                <a:latin typeface="Kruti Dev 010" pitchFamily="2" charset="0"/>
              </a:rPr>
              <a:t>blds</a:t>
            </a:r>
            <a:r>
              <a:rPr lang="en-GB" dirty="0">
                <a:solidFill>
                  <a:srgbClr val="000000"/>
                </a:solidFill>
                <a:latin typeface="Kruti Dev 010" pitchFamily="2" charset="0"/>
              </a:rPr>
              <a:t> </a:t>
            </a:r>
            <a:r>
              <a:rPr lang="en-GB" dirty="0" err="1">
                <a:solidFill>
                  <a:srgbClr val="000000"/>
                </a:solidFill>
                <a:latin typeface="Kruti Dev 010" pitchFamily="2" charset="0"/>
              </a:rPr>
              <a:t>ikl</a:t>
            </a:r>
            <a:r>
              <a:rPr lang="en-GB" dirty="0">
                <a:solidFill>
                  <a:srgbClr val="000000"/>
                </a:solidFill>
                <a:latin typeface="Kruti Dev 010" pitchFamily="2" charset="0"/>
              </a:rPr>
              <a:t> :- 75000 dh </a:t>
            </a:r>
            <a:r>
              <a:rPr lang="en-GB" dirty="0" err="1">
                <a:solidFill>
                  <a:srgbClr val="000000"/>
                </a:solidFill>
                <a:latin typeface="Kruti Dev 010" pitchFamily="2" charset="0"/>
              </a:rPr>
              <a:t>baosaVªh</a:t>
            </a:r>
            <a:r>
              <a:rPr lang="en-GB" dirty="0">
                <a:solidFill>
                  <a:srgbClr val="000000"/>
                </a:solidFill>
                <a:latin typeface="Kruti Dev 010" pitchFamily="2" charset="0"/>
              </a:rPr>
              <a:t> </a:t>
            </a:r>
            <a:r>
              <a:rPr lang="en-GB" dirty="0" err="1">
                <a:solidFill>
                  <a:srgbClr val="000000"/>
                </a:solidFill>
                <a:latin typeface="Kruti Dev 010" pitchFamily="2" charset="0"/>
              </a:rPr>
              <a:t>FkhA</a:t>
            </a:r>
            <a:endParaRPr lang="en-GB" dirty="0">
              <a:solidFill>
                <a:srgbClr val="000000"/>
              </a:solidFill>
              <a:latin typeface="Kruti Dev 010" pitchFamily="2" charset="0"/>
            </a:endParaRPr>
          </a:p>
          <a:p>
            <a:pPr marL="657225" lvl="1" indent="-200025">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5- </a:t>
            </a:r>
            <a:r>
              <a:rPr lang="en-GB" dirty="0" err="1">
                <a:solidFill>
                  <a:srgbClr val="000000"/>
                </a:solidFill>
                <a:latin typeface="Kruti Dev 010" pitchFamily="2" charset="0"/>
              </a:rPr>
              <a:t>o"kZ</a:t>
            </a:r>
            <a:r>
              <a:rPr lang="en-GB" dirty="0">
                <a:solidFill>
                  <a:srgbClr val="000000"/>
                </a:solidFill>
                <a:latin typeface="Kruti Dev 010" pitchFamily="2" charset="0"/>
              </a:rPr>
              <a:t> </a:t>
            </a:r>
            <a:r>
              <a:rPr lang="en-GB" dirty="0" err="1">
                <a:solidFill>
                  <a:srgbClr val="000000"/>
                </a:solidFill>
                <a:latin typeface="Kruti Dev 010" pitchFamily="2" charset="0"/>
              </a:rPr>
              <a:t>ds</a:t>
            </a:r>
            <a:r>
              <a:rPr lang="en-GB" dirty="0">
                <a:solidFill>
                  <a:srgbClr val="000000"/>
                </a:solidFill>
                <a:latin typeface="Kruti Dev 010" pitchFamily="2" charset="0"/>
              </a:rPr>
              <a:t> </a:t>
            </a:r>
            <a:r>
              <a:rPr lang="en-GB" dirty="0" err="1">
                <a:solidFill>
                  <a:srgbClr val="000000"/>
                </a:solidFill>
                <a:latin typeface="Kruti Dev 010" pitchFamily="2" charset="0"/>
              </a:rPr>
              <a:t>var</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a:t>
            </a:r>
            <a:r>
              <a:rPr lang="en-GB" dirty="0" err="1">
                <a:solidFill>
                  <a:srgbClr val="000000"/>
                </a:solidFill>
                <a:latin typeface="Kruti Dev 010" pitchFamily="2" charset="0"/>
              </a:rPr>
              <a:t>ykHk</a:t>
            </a:r>
            <a:r>
              <a:rPr lang="en-GB" dirty="0">
                <a:solidFill>
                  <a:srgbClr val="000000"/>
                </a:solidFill>
                <a:latin typeface="Kruti Dev 010" pitchFamily="2" charset="0"/>
              </a:rPr>
              <a:t> :- 28]000 </a:t>
            </a:r>
            <a:r>
              <a:rPr lang="en-GB" dirty="0" err="1">
                <a:solidFill>
                  <a:srgbClr val="000000"/>
                </a:solidFill>
                <a:latin typeface="Kruti Dev 010" pitchFamily="2" charset="0"/>
              </a:rPr>
              <a:t>FkkA</a:t>
            </a:r>
            <a:r>
              <a:rPr lang="en-GB" dirty="0">
                <a:solidFill>
                  <a:srgbClr val="000000"/>
                </a:solidFill>
                <a:latin typeface="Kruti Dev 010" pitchFamily="2" charset="0"/>
              </a:rPr>
              <a:t> </a:t>
            </a:r>
          </a:p>
          <a:p>
            <a:pPr marL="657225" lvl="1" indent="-200025">
              <a:spcAft>
                <a:spcPts val="0"/>
              </a:spcAft>
              <a:buSzPct val="100000"/>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latin typeface="Kruti Dev 010" pitchFamily="2" charset="0"/>
              </a:rPr>
              <a:t>6- 31 </a:t>
            </a:r>
            <a:r>
              <a:rPr lang="en-GB" dirty="0" err="1">
                <a:solidFill>
                  <a:srgbClr val="000000"/>
                </a:solidFill>
                <a:latin typeface="Kruti Dev 010" pitchFamily="2" charset="0"/>
              </a:rPr>
              <a:t>ekpZ</a:t>
            </a:r>
            <a:r>
              <a:rPr lang="en-GB" dirty="0">
                <a:solidFill>
                  <a:srgbClr val="000000"/>
                </a:solidFill>
                <a:latin typeface="Kruti Dev 010" pitchFamily="2" charset="0"/>
              </a:rPr>
              <a:t> 2016 </a:t>
            </a:r>
            <a:r>
              <a:rPr lang="en-GB" dirty="0" err="1">
                <a:solidFill>
                  <a:srgbClr val="000000"/>
                </a:solidFill>
                <a:latin typeface="Kruti Dev 010" pitchFamily="2" charset="0"/>
              </a:rPr>
              <a:t>dks</a:t>
            </a:r>
            <a:r>
              <a:rPr lang="en-GB" dirty="0">
                <a:solidFill>
                  <a:srgbClr val="000000"/>
                </a:solidFill>
                <a:latin typeface="Kruti Dev 010" pitchFamily="2" charset="0"/>
              </a:rPr>
              <a:t> </a:t>
            </a:r>
            <a:r>
              <a:rPr lang="en-US" dirty="0" err="1">
                <a:solidFill>
                  <a:srgbClr val="000000"/>
                </a:solidFill>
                <a:latin typeface="Kruti Dev 010" pitchFamily="2" charset="0"/>
              </a:rPr>
              <a:t>lqanjh</a:t>
            </a:r>
            <a:r>
              <a:rPr lang="en-US" dirty="0">
                <a:solidFill>
                  <a:srgbClr val="000000"/>
                </a:solidFill>
                <a:latin typeface="Kruti Dev 010" pitchFamily="2" charset="0"/>
              </a:rPr>
              <a:t> </a:t>
            </a:r>
            <a:r>
              <a:rPr lang="en-US" dirty="0" err="1">
                <a:solidFill>
                  <a:srgbClr val="000000"/>
                </a:solidFill>
                <a:latin typeface="Kruti Dev 010" pitchFamily="2" charset="0"/>
              </a:rPr>
              <a:t>xkesZaV</a:t>
            </a:r>
            <a:r>
              <a:rPr lang="en-GB" dirty="0">
                <a:solidFill>
                  <a:srgbClr val="000000"/>
                </a:solidFill>
                <a:latin typeface="Kruti Dev 010" pitchFamily="2" charset="0"/>
              </a:rPr>
              <a:t> ds </a:t>
            </a:r>
            <a:r>
              <a:rPr lang="en-GB" dirty="0" err="1">
                <a:solidFill>
                  <a:srgbClr val="000000"/>
                </a:solidFill>
                <a:latin typeface="Kruti Dev 010" pitchFamily="2" charset="0"/>
              </a:rPr>
              <a:t>ikl</a:t>
            </a:r>
            <a:r>
              <a:rPr lang="en-GB" dirty="0">
                <a:solidFill>
                  <a:srgbClr val="000000"/>
                </a:solidFill>
                <a:latin typeface="Kruti Dev 010" pitchFamily="2" charset="0"/>
              </a:rPr>
              <a:t> </a:t>
            </a:r>
            <a:r>
              <a:rPr lang="en-GB" dirty="0" err="1">
                <a:solidFill>
                  <a:srgbClr val="000000"/>
                </a:solidFill>
                <a:latin typeface="Kruti Dev 010" pitchFamily="2" charset="0"/>
              </a:rPr>
              <a:t>cSad</a:t>
            </a:r>
            <a:r>
              <a:rPr lang="en-GB" dirty="0">
                <a:solidFill>
                  <a:srgbClr val="000000"/>
                </a:solidFill>
                <a:latin typeface="Kruti Dev 010" pitchFamily="2" charset="0"/>
              </a:rPr>
              <a:t> </a:t>
            </a:r>
            <a:r>
              <a:rPr lang="en-GB" dirty="0" err="1">
                <a:solidFill>
                  <a:srgbClr val="000000"/>
                </a:solidFill>
                <a:latin typeface="Kruti Dev 010" pitchFamily="2" charset="0"/>
              </a:rPr>
              <a:t>eas</a:t>
            </a:r>
            <a:r>
              <a:rPr lang="en-GB" dirty="0">
                <a:solidFill>
                  <a:srgbClr val="000000"/>
                </a:solidFill>
                <a:latin typeface="Kruti Dev 010" pitchFamily="2" charset="0"/>
              </a:rPr>
              <a:t> :- 10]000 </a:t>
            </a:r>
            <a:r>
              <a:rPr lang="en-GB" dirty="0" err="1">
                <a:solidFill>
                  <a:srgbClr val="000000"/>
                </a:solidFill>
                <a:latin typeface="Kruti Dev 010" pitchFamily="2" charset="0"/>
              </a:rPr>
              <a:t>Fks</a:t>
            </a:r>
            <a:r>
              <a:rPr lang="en-GB" dirty="0">
                <a:solidFill>
                  <a:srgbClr val="000000"/>
                </a:solidFill>
                <a:latin typeface="Kruti Dev 010" pitchFamily="2" charset="0"/>
              </a:rPr>
              <a:t> </a:t>
            </a:r>
            <a:r>
              <a:rPr lang="en-GB" dirty="0" err="1">
                <a:solidFill>
                  <a:srgbClr val="000000"/>
                </a:solidFill>
                <a:latin typeface="Kruti Dev 010" pitchFamily="2" charset="0"/>
              </a:rPr>
              <a:t>rFkk</a:t>
            </a:r>
            <a:r>
              <a:rPr lang="en-GB" dirty="0">
                <a:solidFill>
                  <a:srgbClr val="000000"/>
                </a:solidFill>
                <a:latin typeface="Kruti Dev 010" pitchFamily="2" charset="0"/>
              </a:rPr>
              <a:t> </a:t>
            </a:r>
            <a:r>
              <a:rPr lang="en-GB" dirty="0" err="1">
                <a:solidFill>
                  <a:srgbClr val="000000"/>
                </a:solidFill>
                <a:latin typeface="Kruti Dev 010" pitchFamily="2" charset="0"/>
              </a:rPr>
              <a:t>udn</a:t>
            </a:r>
            <a:r>
              <a:rPr lang="en-GB" dirty="0">
                <a:solidFill>
                  <a:srgbClr val="000000"/>
                </a:solidFill>
                <a:latin typeface="Kruti Dev 010" pitchFamily="2" charset="0"/>
              </a:rPr>
              <a:t> “</a:t>
            </a:r>
            <a:r>
              <a:rPr lang="en-GB" dirty="0" err="1">
                <a:solidFill>
                  <a:srgbClr val="000000"/>
                </a:solidFill>
                <a:latin typeface="Kruti Dev 010" pitchFamily="2" charset="0"/>
              </a:rPr>
              <a:t>ks"k</a:t>
            </a:r>
            <a:r>
              <a:rPr lang="en-GB" dirty="0">
                <a:solidFill>
                  <a:srgbClr val="000000"/>
                </a:solidFill>
                <a:latin typeface="Kruti Dev 010" pitchFamily="2" charset="0"/>
              </a:rPr>
              <a:t> ds :</a:t>
            </a:r>
            <a:r>
              <a:rPr lang="en-GB" dirty="0" err="1">
                <a:solidFill>
                  <a:srgbClr val="000000"/>
                </a:solidFill>
                <a:latin typeface="Kruti Dev 010" pitchFamily="2" charset="0"/>
              </a:rPr>
              <a:t>i</a:t>
            </a:r>
            <a:r>
              <a:rPr lang="en-GB" dirty="0">
                <a:solidFill>
                  <a:srgbClr val="000000"/>
                </a:solidFill>
                <a:latin typeface="Kruti Dev 010" pitchFamily="2" charset="0"/>
              </a:rPr>
              <a:t> </a:t>
            </a:r>
            <a:r>
              <a:rPr lang="en-GB" dirty="0" err="1">
                <a:solidFill>
                  <a:srgbClr val="000000"/>
                </a:solidFill>
                <a:latin typeface="Kruti Dev 010" pitchFamily="2" charset="0"/>
              </a:rPr>
              <a:t>esa</a:t>
            </a:r>
            <a:r>
              <a:rPr lang="en-GB" dirty="0">
                <a:solidFill>
                  <a:srgbClr val="000000"/>
                </a:solidFill>
                <a:latin typeface="Kruti Dev 010" pitchFamily="2" charset="0"/>
              </a:rPr>
              <a:t> :- 2]000 </a:t>
            </a:r>
            <a:r>
              <a:rPr lang="en-GB" dirty="0" err="1">
                <a:solidFill>
                  <a:srgbClr val="000000"/>
                </a:solidFill>
                <a:latin typeface="Kruti Dev 010" pitchFamily="2" charset="0"/>
              </a:rPr>
              <a:t>FksA</a:t>
            </a:r>
            <a:r>
              <a:rPr lang="en-GB" dirty="0">
                <a:solidFill>
                  <a:srgbClr val="000000"/>
                </a:solidFill>
                <a:latin typeface="Kruti Dev 010" pitchFamily="2" charset="0"/>
              </a:rPr>
              <a:t> </a:t>
            </a:r>
          </a:p>
        </p:txBody>
      </p:sp>
      <p:sp>
        <p:nvSpPr>
          <p:cNvPr id="88069" name="Text Box 2"/>
          <p:cNvSpPr txBox="1">
            <a:spLocks noChangeArrowheads="1"/>
          </p:cNvSpPr>
          <p:nvPr/>
        </p:nvSpPr>
        <p:spPr bwMode="auto">
          <a:xfrm>
            <a:off x="228600" y="1143000"/>
            <a:ext cx="4114800" cy="4191000"/>
          </a:xfrm>
          <a:prstGeom prst="rect">
            <a:avLst/>
          </a:prstGeom>
          <a:noFill/>
          <a:ln w="9525">
            <a:solidFill>
              <a:srgbClr val="000000"/>
            </a:solidFill>
            <a:round/>
            <a:headEnd/>
            <a:tailEnd/>
          </a:ln>
        </p:spPr>
        <p:txBody>
          <a:bodyPr lIns="82945" tIns="41473" rIns="82945" bIns="41473"/>
          <a:lstStyle/>
          <a:p>
            <a:pPr marL="200025" indent="-200025">
              <a:buSzPct val="100000"/>
              <a:buFont typeface="Arial" charset="0"/>
              <a:buChar char="•"/>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dirty="0">
                <a:solidFill>
                  <a:srgbClr val="000000"/>
                </a:solidFill>
              </a:rPr>
              <a:t>Let us go back to </a:t>
            </a:r>
            <a:r>
              <a:rPr lang="en-GB" dirty="0" err="1">
                <a:solidFill>
                  <a:srgbClr val="000000"/>
                </a:solidFill>
              </a:rPr>
              <a:t>Sundari</a:t>
            </a:r>
            <a:r>
              <a:rPr lang="en-GB" dirty="0">
                <a:solidFill>
                  <a:srgbClr val="000000"/>
                </a:solidFill>
              </a:rPr>
              <a:t> Garments and see what its Balance Sheet would look like on 31st March</a:t>
            </a:r>
          </a:p>
          <a:p>
            <a:pPr marL="790575" lvl="1" indent="-287338">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The owners had invested Rs. 1,00,000</a:t>
            </a:r>
          </a:p>
          <a:p>
            <a:pPr marL="790575" lvl="1" indent="-287338">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They had borrowed Rs. 2,00,000 as loan but repaid Rs. 25,000 during the year</a:t>
            </a:r>
          </a:p>
          <a:p>
            <a:pPr marL="790575" lvl="1" indent="-287338">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The value of the machines at the end of the year was Rs. 2,16,000</a:t>
            </a:r>
          </a:p>
          <a:p>
            <a:pPr marL="790575" lvl="1" indent="-287338">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They had inventory worth 75,000</a:t>
            </a:r>
          </a:p>
          <a:p>
            <a:pPr marL="790575" lvl="1" indent="-287338">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The profit for the year was 28,000</a:t>
            </a:r>
          </a:p>
          <a:p>
            <a:pPr marL="790575" lvl="1" indent="-287338">
              <a:buSzPct val="100000"/>
              <a:buFont typeface="Calibri" pitchFamily="34" charset="0"/>
              <a:buAutoNum type="arabicPeriod"/>
              <a:tabLst>
                <a:tab pos="200025" algn="l"/>
                <a:tab pos="606425" algn="l"/>
                <a:tab pos="1014413" algn="l"/>
                <a:tab pos="1422400" algn="l"/>
                <a:tab pos="1828800" algn="l"/>
                <a:tab pos="2236788" algn="l"/>
                <a:tab pos="2644775" algn="l"/>
                <a:tab pos="3052763" algn="l"/>
                <a:tab pos="3459163" algn="l"/>
                <a:tab pos="3867150" algn="l"/>
                <a:tab pos="4275138" algn="l"/>
                <a:tab pos="4681538" algn="l"/>
                <a:tab pos="5089525" algn="l"/>
                <a:tab pos="5497513" algn="l"/>
                <a:tab pos="5905500" algn="l"/>
                <a:tab pos="6311900" algn="l"/>
                <a:tab pos="6719888" algn="l"/>
                <a:tab pos="7127875" algn="l"/>
                <a:tab pos="7534275" algn="l"/>
                <a:tab pos="7942263" algn="l"/>
                <a:tab pos="8350250" algn="l"/>
              </a:tabLst>
            </a:pPr>
            <a:r>
              <a:rPr lang="en-GB" sz="1600" dirty="0">
                <a:solidFill>
                  <a:srgbClr val="000000"/>
                </a:solidFill>
              </a:rPr>
              <a:t>On March 31st 2016 </a:t>
            </a:r>
            <a:r>
              <a:rPr lang="en-GB" sz="1600" dirty="0" err="1">
                <a:solidFill>
                  <a:srgbClr val="000000"/>
                </a:solidFill>
              </a:rPr>
              <a:t>Sundari</a:t>
            </a:r>
            <a:r>
              <a:rPr lang="en-GB" sz="1600" dirty="0">
                <a:solidFill>
                  <a:srgbClr val="000000"/>
                </a:solidFill>
              </a:rPr>
              <a:t> Garments had Rs. 10,000 in the bank and Rs. 2,000 as cash balance.</a:t>
            </a:r>
          </a:p>
        </p:txBody>
      </p:sp>
      <p:sp>
        <p:nvSpPr>
          <p:cNvPr id="88070" name="Title 1"/>
          <p:cNvSpPr txBox="1">
            <a:spLocks/>
          </p:cNvSpPr>
          <p:nvPr/>
        </p:nvSpPr>
        <p:spPr bwMode="auto">
          <a:xfrm>
            <a:off x="266700" y="152400"/>
            <a:ext cx="4076700" cy="792163"/>
          </a:xfrm>
          <a:prstGeom prst="rect">
            <a:avLst/>
          </a:prstGeom>
          <a:noFill/>
          <a:ln w="9525">
            <a:solidFill>
              <a:srgbClr val="000000"/>
            </a:solidFill>
            <a:round/>
            <a:headEnd/>
            <a:tailEnd/>
          </a:ln>
        </p:spPr>
        <p:txBody>
          <a:bodyPr lIns="82945" tIns="41473" rIns="82945" bIns="41473" anchor="ctr"/>
          <a:lstStyle/>
          <a:p>
            <a:pPr eaLnBrk="0" hangingPunct="0"/>
            <a:r>
              <a:rPr lang="en-GB" sz="2400"/>
              <a:t>Balance sheet preparation</a:t>
            </a:r>
          </a:p>
        </p:txBody>
      </p:sp>
      <p:sp>
        <p:nvSpPr>
          <p:cNvPr id="8" name="Rectangle 7"/>
          <p:cNvSpPr/>
          <p:nvPr/>
        </p:nvSpPr>
        <p:spPr>
          <a:xfrm>
            <a:off x="228600" y="5405438"/>
            <a:ext cx="4114800" cy="1300162"/>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en-US" sz="1600" b="1" dirty="0">
                <a:solidFill>
                  <a:schemeClr val="tx1"/>
                </a:solidFill>
                <a:latin typeface="Garamond" pitchFamily="18" charset="0"/>
              </a:rPr>
              <a:t>Question:</a:t>
            </a:r>
            <a:r>
              <a:rPr lang="en-US" sz="1600" dirty="0">
                <a:solidFill>
                  <a:schemeClr val="tx1"/>
                </a:solidFill>
                <a:latin typeface="Garamond" pitchFamily="18" charset="0"/>
              </a:rPr>
              <a:t> From which record will you get the data on assets, liabilities and owner’s equity of a business you are supporting?</a:t>
            </a:r>
          </a:p>
        </p:txBody>
      </p:sp>
      <p:sp>
        <p:nvSpPr>
          <p:cNvPr id="9" name="Rectangle 8"/>
          <p:cNvSpPr/>
          <p:nvPr/>
        </p:nvSpPr>
        <p:spPr>
          <a:xfrm>
            <a:off x="4743450" y="5430972"/>
            <a:ext cx="4114800" cy="1300162"/>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lvl="1" algn="ctr">
              <a:spcBef>
                <a:spcPts val="0"/>
              </a:spcBef>
              <a:spcAft>
                <a:spcPts val="0"/>
              </a:spcAft>
              <a:defRPr/>
            </a:pPr>
            <a:r>
              <a:rPr lang="hi-IN" sz="1600" b="1" dirty="0">
                <a:solidFill>
                  <a:schemeClr val="tx1"/>
                </a:solidFill>
                <a:latin typeface="Garamond" pitchFamily="18" charset="0"/>
              </a:rPr>
              <a:t>प्रश्न: आप किस रिकॉर्ड से अपने समर्थित व्यापार संपत्ति</a:t>
            </a:r>
            <a:r>
              <a:rPr lang="en-US" sz="1600" b="1" dirty="0">
                <a:solidFill>
                  <a:schemeClr val="tx1"/>
                </a:solidFill>
                <a:latin typeface="Garamond" pitchFamily="18" charset="0"/>
              </a:rPr>
              <a:t> </a:t>
            </a:r>
            <a:r>
              <a:rPr lang="hi-IN" sz="1600" b="1" dirty="0">
                <a:solidFill>
                  <a:schemeClr val="tx1"/>
                </a:solidFill>
                <a:latin typeface="Garamond" pitchFamily="18" charset="0"/>
              </a:rPr>
              <a:t>के लिए संपत्ति</a:t>
            </a:r>
            <a:r>
              <a:rPr lang="en-US" sz="1600" b="1" dirty="0">
                <a:solidFill>
                  <a:schemeClr val="tx1"/>
                </a:solidFill>
                <a:latin typeface="Garamond" pitchFamily="18" charset="0"/>
              </a:rPr>
              <a:t>, </a:t>
            </a:r>
            <a:r>
              <a:rPr lang="hi-IN" sz="1600" b="1" dirty="0">
                <a:solidFill>
                  <a:schemeClr val="tx1"/>
                </a:solidFill>
                <a:latin typeface="Garamond" pitchFamily="18" charset="0"/>
              </a:rPr>
              <a:t>देनदारियों और मालिक की इक्विटी पर डेटा प्राप्त कर रहे हैं</a:t>
            </a:r>
            <a:endParaRPr lang="en-US" sz="1600" dirty="0">
              <a:solidFill>
                <a:schemeClr val="tx1"/>
              </a:solidFill>
              <a:latin typeface="Garamond" pitchFamily="18" charset="0"/>
            </a:endParaRPr>
          </a:p>
        </p:txBody>
      </p:sp>
    </p:spTree>
    <p:extLst>
      <p:ext uri="{BB962C8B-B14F-4D97-AF65-F5344CB8AC3E}">
        <p14:creationId xmlns:p14="http://schemas.microsoft.com/office/powerpoint/2010/main" val="1670552664"/>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88069">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6390">
                                            <p:txEl>
                                              <p:pRg st="0" end="0"/>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88069">
                                            <p:txEl>
                                              <p:pRg st="1" end="1"/>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6390">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88069">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6390">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88069">
                                            <p:txEl>
                                              <p:pRg st="3" end="3"/>
                                            </p:txEl>
                                          </p:spTgt>
                                        </p:tgtEl>
                                        <p:attrNameLst>
                                          <p:attrName>style.visibility</p:attrName>
                                        </p:attrNameLst>
                                      </p:cBhvr>
                                      <p:to>
                                        <p:strVal val="visible"/>
                                      </p:to>
                                    </p:set>
                                  </p:childTnLst>
                                </p:cTn>
                              </p:par>
                              <p:par>
                                <p:cTn id="25" presetID="1" presetClass="entr" presetSubtype="0" fill="hold" nodeType="withEffect">
                                  <p:stCondLst>
                                    <p:cond delay="0"/>
                                  </p:stCondLst>
                                  <p:childTnLst>
                                    <p:set>
                                      <p:cBhvr>
                                        <p:cTn id="26" dur="1" fill="hold">
                                          <p:stCondLst>
                                            <p:cond delay="0"/>
                                          </p:stCondLst>
                                        </p:cTn>
                                        <p:tgtEl>
                                          <p:spTgt spid="16390">
                                            <p:txEl>
                                              <p:pRg st="3" end="3"/>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88069">
                                            <p:txEl>
                                              <p:pRg st="4" end="4"/>
                                            </p:txEl>
                                          </p:spTgt>
                                        </p:tgtEl>
                                        <p:attrNameLst>
                                          <p:attrName>style.visibility</p:attrName>
                                        </p:attrNameLst>
                                      </p:cBhvr>
                                      <p:to>
                                        <p:strVal val="visible"/>
                                      </p:to>
                                    </p:set>
                                  </p:childTnLst>
                                </p:cTn>
                              </p:par>
                              <p:par>
                                <p:cTn id="31" presetID="1" presetClass="entr" presetSubtype="0" fill="hold" nodeType="withEffect">
                                  <p:stCondLst>
                                    <p:cond delay="0"/>
                                  </p:stCondLst>
                                  <p:childTnLst>
                                    <p:set>
                                      <p:cBhvr>
                                        <p:cTn id="32" dur="1" fill="hold">
                                          <p:stCondLst>
                                            <p:cond delay="0"/>
                                          </p:stCondLst>
                                        </p:cTn>
                                        <p:tgtEl>
                                          <p:spTgt spid="16390">
                                            <p:txEl>
                                              <p:pRg st="4" end="4"/>
                                            </p:txEl>
                                          </p:spTgt>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nodeType="clickEffect">
                                  <p:stCondLst>
                                    <p:cond delay="0"/>
                                  </p:stCondLst>
                                  <p:childTnLst>
                                    <p:set>
                                      <p:cBhvr>
                                        <p:cTn id="36" dur="1" fill="hold">
                                          <p:stCondLst>
                                            <p:cond delay="0"/>
                                          </p:stCondLst>
                                        </p:cTn>
                                        <p:tgtEl>
                                          <p:spTgt spid="88069">
                                            <p:txEl>
                                              <p:pRg st="5" end="5"/>
                                            </p:txEl>
                                          </p:spTgt>
                                        </p:tgtEl>
                                        <p:attrNameLst>
                                          <p:attrName>style.visibility</p:attrName>
                                        </p:attrNameLst>
                                      </p:cBhvr>
                                      <p:to>
                                        <p:strVal val="visible"/>
                                      </p:to>
                                    </p:set>
                                  </p:childTnLst>
                                </p:cTn>
                              </p:par>
                              <p:par>
                                <p:cTn id="37" presetID="1" presetClass="entr" presetSubtype="0" fill="hold" nodeType="withEffect">
                                  <p:stCondLst>
                                    <p:cond delay="0"/>
                                  </p:stCondLst>
                                  <p:childTnLst>
                                    <p:set>
                                      <p:cBhvr>
                                        <p:cTn id="38" dur="1" fill="hold">
                                          <p:stCondLst>
                                            <p:cond delay="0"/>
                                          </p:stCondLst>
                                        </p:cTn>
                                        <p:tgtEl>
                                          <p:spTgt spid="16390">
                                            <p:txEl>
                                              <p:pRg st="5" end="5"/>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88069">
                                            <p:txEl>
                                              <p:pRg st="6" end="6"/>
                                            </p:txEl>
                                          </p:spTgt>
                                        </p:tgtEl>
                                        <p:attrNameLst>
                                          <p:attrName>style.visibility</p:attrName>
                                        </p:attrNameLst>
                                      </p:cBhvr>
                                      <p:to>
                                        <p:strVal val="visible"/>
                                      </p:to>
                                    </p:set>
                                  </p:childTnLst>
                                </p:cTn>
                              </p:par>
                              <p:par>
                                <p:cTn id="43" presetID="1" presetClass="entr" presetSubtype="0" fill="hold" nodeType="withEffect">
                                  <p:stCondLst>
                                    <p:cond delay="0"/>
                                  </p:stCondLst>
                                  <p:childTnLst>
                                    <p:set>
                                      <p:cBhvr>
                                        <p:cTn id="44" dur="1" fill="hold">
                                          <p:stCondLst>
                                            <p:cond delay="0"/>
                                          </p:stCondLst>
                                        </p:cTn>
                                        <p:tgtEl>
                                          <p:spTgt spid="16390">
                                            <p:txEl>
                                              <p:pRg st="6" end="6"/>
                                            </p:txEl>
                                          </p:spTgt>
                                        </p:tgtEl>
                                        <p:attrNameLst>
                                          <p:attrName>style.visibility</p:attrName>
                                        </p:attrNameLst>
                                      </p:cBhvr>
                                      <p:to>
                                        <p:strVal val="visible"/>
                                      </p:to>
                                    </p:se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grpId="0" nodeType="clickEffect">
                                  <p:stCondLst>
                                    <p:cond delay="0"/>
                                  </p:stCondLst>
                                  <p:childTnLst>
                                    <p:set>
                                      <p:cBhvr>
                                        <p:cTn id="48" dur="1" fill="hold">
                                          <p:stCondLst>
                                            <p:cond delay="0"/>
                                          </p:stCondLst>
                                        </p:cTn>
                                        <p:tgtEl>
                                          <p:spTgt spid="8"/>
                                        </p:tgtEl>
                                        <p:attrNameLst>
                                          <p:attrName>style.visibility</p:attrName>
                                        </p:attrNameLst>
                                      </p:cBhvr>
                                      <p:to>
                                        <p:strVal val="visible"/>
                                      </p:to>
                                    </p:set>
                                  </p:childTnLst>
                                </p:cTn>
                              </p:par>
                            </p:childTnLst>
                          </p:cTn>
                        </p:par>
                      </p:childTnLst>
                    </p:cTn>
                  </p:par>
                  <p:par>
                    <p:cTn id="49" fill="hold">
                      <p:stCondLst>
                        <p:cond delay="indefinite"/>
                      </p:stCondLst>
                      <p:childTnLst>
                        <p:par>
                          <p:cTn id="50" fill="hold">
                            <p:stCondLst>
                              <p:cond delay="0"/>
                            </p:stCondLst>
                            <p:childTnLst>
                              <p:par>
                                <p:cTn id="51" presetID="1" presetClass="entr" presetSubtype="0" fill="hold" grpId="0" nodeType="clickEffect">
                                  <p:stCondLst>
                                    <p:cond delay="0"/>
                                  </p:stCondLst>
                                  <p:childTnLst>
                                    <p:set>
                                      <p:cBhvr>
                                        <p:cTn id="52"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animBg="1"/>
      <p:bldP spid="9" grpId="0" animBg="1"/>
    </p:bldLst>
  </p:timing>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09" name="Rectangle 3"/>
          <p:cNvSpPr>
            <a:spLocks noChangeArrowheads="1"/>
          </p:cNvSpPr>
          <p:nvPr/>
        </p:nvSpPr>
        <p:spPr bwMode="auto">
          <a:xfrm>
            <a:off x="0" y="0"/>
            <a:ext cx="9144000" cy="6858000"/>
          </a:xfrm>
          <a:prstGeom prst="rect">
            <a:avLst/>
          </a:prstGeom>
          <a:solidFill>
            <a:schemeClr val="tx1"/>
          </a:solidFill>
          <a:ln w="9525" algn="ctr">
            <a:noFill/>
            <a:round/>
            <a:headEnd/>
            <a:tailEnd/>
          </a:ln>
        </p:spPr>
        <p:txBody>
          <a:bodyPr/>
          <a:lstStyle/>
          <a:p>
            <a:endParaRPr lang="en-US" sz="2800" b="1">
              <a:solidFill>
                <a:srgbClr val="000000"/>
              </a:solidFill>
              <a:latin typeface="Times New Roman" pitchFamily="18" charset="0"/>
            </a:endParaRPr>
          </a:p>
        </p:txBody>
      </p:sp>
      <p:sp>
        <p:nvSpPr>
          <p:cNvPr id="5" name="TextBox 4"/>
          <p:cNvSpPr txBox="1"/>
          <p:nvPr/>
        </p:nvSpPr>
        <p:spPr>
          <a:xfrm>
            <a:off x="381000" y="1524000"/>
            <a:ext cx="38862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cs typeface="Arial" pitchFamily="34" charset="0"/>
              </a:rPr>
              <a:t>The Balance Sheet provides information on the financial state of a business on a specific day  </a:t>
            </a: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endParaRPr lang="en-US" sz="2400" dirty="0">
              <a:solidFill>
                <a:srgbClr val="FFFFFF"/>
              </a:solidFill>
              <a:latin typeface="Calibri" pitchFamily="32" charset="0"/>
              <a:cs typeface="Arial" pitchFamily="34" charset="0"/>
            </a:endParaRP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cs typeface="Arial" pitchFamily="34" charset="0"/>
              </a:rPr>
              <a:t>The Balance Sheet shows what the business owns and what it owes to others.  This is always equal to each other through the balance sheet equation</a:t>
            </a: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endParaRPr lang="en-US" sz="2000" dirty="0">
              <a:solidFill>
                <a:srgbClr val="FFFFFF"/>
              </a:solidFill>
              <a:latin typeface="Calibri" pitchFamily="32" charset="0"/>
              <a:cs typeface="Arial" pitchFamily="34" charset="0"/>
            </a:endParaRPr>
          </a:p>
          <a:p>
            <a:pPr>
              <a:tabLst>
                <a:tab pos="0" algn="l"/>
                <a:tab pos="447675" algn="l"/>
                <a:tab pos="896938" algn="l"/>
                <a:tab pos="1346200" algn="l"/>
                <a:tab pos="1795463" algn="l"/>
                <a:tab pos="2244725" algn="l"/>
                <a:tab pos="2693988" algn="l"/>
                <a:tab pos="3143250" algn="l"/>
                <a:tab pos="3592513" algn="l"/>
                <a:tab pos="4041775" algn="l"/>
                <a:tab pos="4491038" algn="l"/>
                <a:tab pos="4940300" algn="l"/>
                <a:tab pos="5389563" algn="l"/>
                <a:tab pos="5838825" algn="l"/>
                <a:tab pos="6288088" algn="l"/>
                <a:tab pos="6737350" algn="l"/>
                <a:tab pos="7186613" algn="l"/>
                <a:tab pos="7635875" algn="l"/>
                <a:tab pos="8085138" algn="l"/>
                <a:tab pos="8534400" algn="l"/>
                <a:tab pos="8983663" algn="l"/>
              </a:tabLst>
              <a:defRPr/>
            </a:pPr>
            <a:r>
              <a:rPr lang="en-US" sz="2000" dirty="0">
                <a:solidFill>
                  <a:srgbClr val="FFFFFF"/>
                </a:solidFill>
                <a:latin typeface="Calibri" pitchFamily="32" charset="0"/>
                <a:cs typeface="Arial" pitchFamily="34" charset="0"/>
              </a:rPr>
              <a:t>Assets = Liability + Owner’s equity</a:t>
            </a:r>
          </a:p>
        </p:txBody>
      </p:sp>
      <p:sp>
        <p:nvSpPr>
          <p:cNvPr id="94213" name="TextBox 5"/>
          <p:cNvSpPr txBox="1">
            <a:spLocks noChangeArrowheads="1"/>
          </p:cNvSpPr>
          <p:nvPr/>
        </p:nvSpPr>
        <p:spPr bwMode="auto">
          <a:xfrm>
            <a:off x="762000" y="609600"/>
            <a:ext cx="3505200" cy="708025"/>
          </a:xfrm>
          <a:prstGeom prst="rect">
            <a:avLst/>
          </a:prstGeom>
          <a:noFill/>
          <a:ln w="9525">
            <a:noFill/>
            <a:miter lim="800000"/>
            <a:headEnd/>
            <a:tailEnd/>
          </a:ln>
        </p:spPr>
        <p:txBody>
          <a:bodyPr>
            <a:spAutoFit/>
          </a:bodyPr>
          <a:lstStyle/>
          <a:p>
            <a:pPr algn="ctr"/>
            <a:r>
              <a:rPr lang="en-US" sz="4000">
                <a:solidFill>
                  <a:srgbClr val="FFFFFF"/>
                </a:solidFill>
                <a:latin typeface="Bradley Hand ITC" pitchFamily="66" charset="0"/>
              </a:rPr>
              <a:t>Key Points</a:t>
            </a:r>
          </a:p>
        </p:txBody>
      </p:sp>
      <p:sp>
        <p:nvSpPr>
          <p:cNvPr id="8" name="TextBox 7"/>
          <p:cNvSpPr txBox="1"/>
          <p:nvPr/>
        </p:nvSpPr>
        <p:spPr>
          <a:xfrm>
            <a:off x="4648200" y="1524000"/>
            <a:ext cx="4114800" cy="4876800"/>
          </a:xfrm>
          <a:prstGeom prst="rect">
            <a:avLst/>
          </a:prstGeom>
          <a:gradFill flip="none" rotWithShape="1">
            <a:gsLst>
              <a:gs pos="0">
                <a:schemeClr val="tx1">
                  <a:lumMod val="75000"/>
                  <a:lumOff val="25000"/>
                  <a:shade val="30000"/>
                  <a:satMod val="115000"/>
                </a:schemeClr>
              </a:gs>
              <a:gs pos="50000">
                <a:schemeClr val="tx1">
                  <a:lumMod val="75000"/>
                  <a:lumOff val="25000"/>
                  <a:shade val="67500"/>
                  <a:satMod val="115000"/>
                </a:schemeClr>
              </a:gs>
              <a:gs pos="100000">
                <a:schemeClr val="tx1">
                  <a:lumMod val="75000"/>
                  <a:lumOff val="25000"/>
                  <a:shade val="100000"/>
                  <a:satMod val="115000"/>
                </a:schemeClr>
              </a:gs>
            </a:gsLst>
            <a:path path="circle">
              <a:fillToRect l="50000" t="50000" r="50000" b="50000"/>
            </a:path>
            <a:tileRect/>
          </a:gradFill>
        </p:spPr>
        <p:txBody>
          <a:bodyPr lIns="137160" anchor="ctr"/>
          <a:lstStyle/>
          <a:p>
            <a:pPr marL="261938" fontAlgn="auto">
              <a:lnSpc>
                <a:spcPct val="150000"/>
              </a:lnSpc>
              <a:spcBef>
                <a:spcPts val="0"/>
              </a:spcBef>
              <a:spcAft>
                <a:spcPts val="1800"/>
              </a:spcAft>
              <a:defRPr/>
            </a:pPr>
            <a:endParaRPr lang="en-US" sz="2000" dirty="0">
              <a:solidFill>
                <a:prstClr val="white"/>
              </a:solidFill>
              <a:latin typeface="Kruti Dev 010" pitchFamily="2" charset="0"/>
              <a:cs typeface="Arial" pitchFamily="34" charset="0"/>
            </a:endParaRPr>
          </a:p>
          <a:p>
            <a:pPr marL="261938" fontAlgn="auto">
              <a:lnSpc>
                <a:spcPct val="150000"/>
              </a:lnSpc>
              <a:spcBef>
                <a:spcPts val="0"/>
              </a:spcBef>
              <a:spcAft>
                <a:spcPts val="1800"/>
              </a:spcAft>
              <a:defRPr/>
            </a:pPr>
            <a:r>
              <a:rPr lang="en-US" sz="2000" dirty="0" err="1">
                <a:solidFill>
                  <a:prstClr val="white"/>
                </a:solidFill>
                <a:latin typeface="Kruti Dev 010" pitchFamily="2" charset="0"/>
                <a:cs typeface="Arial" pitchFamily="34" charset="0"/>
              </a:rPr>
              <a:t>rqyuk</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i</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fdlh</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kkl</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fnu</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ij</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fdlh</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O;kikj</a:t>
            </a:r>
            <a:r>
              <a:rPr lang="en-US" sz="2000" dirty="0">
                <a:solidFill>
                  <a:prstClr val="white"/>
                </a:solidFill>
                <a:latin typeface="Kruti Dev 010" pitchFamily="2" charset="0"/>
                <a:cs typeface="Arial" pitchFamily="34" charset="0"/>
              </a:rPr>
              <a:t> ds </a:t>
            </a:r>
            <a:r>
              <a:rPr lang="en-US" sz="2000" dirty="0" err="1">
                <a:solidFill>
                  <a:prstClr val="white"/>
                </a:solidFill>
                <a:latin typeface="Kruti Dev 010" pitchFamily="2" charset="0"/>
                <a:cs typeface="Arial" pitchFamily="34" charset="0"/>
              </a:rPr>
              <a:t>foRrh</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fLFkfr</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ij</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tkudkjh</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iznku</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djrk</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gSA</a:t>
            </a:r>
            <a:r>
              <a:rPr lang="en-US" sz="2000" dirty="0">
                <a:solidFill>
                  <a:prstClr val="white"/>
                </a:solidFill>
                <a:latin typeface="Kruti Dev 010" pitchFamily="2" charset="0"/>
                <a:cs typeface="Arial" pitchFamily="34" charset="0"/>
              </a:rPr>
              <a:t> </a:t>
            </a:r>
          </a:p>
          <a:p>
            <a:pPr marL="261938" fontAlgn="auto">
              <a:lnSpc>
                <a:spcPct val="150000"/>
              </a:lnSpc>
              <a:spcBef>
                <a:spcPts val="0"/>
              </a:spcBef>
              <a:spcAft>
                <a:spcPts val="1800"/>
              </a:spcAft>
              <a:defRPr/>
            </a:pPr>
            <a:r>
              <a:rPr lang="en-US" sz="2000" dirty="0" err="1">
                <a:solidFill>
                  <a:prstClr val="white"/>
                </a:solidFill>
                <a:latin typeface="Kruti Dev 010" pitchFamily="2" charset="0"/>
                <a:cs typeface="Arial" pitchFamily="34" charset="0"/>
              </a:rPr>
              <a:t>rqyuk</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i</a:t>
            </a:r>
            <a:r>
              <a:rPr lang="en-US" sz="2000" dirty="0">
                <a:solidFill>
                  <a:prstClr val="white"/>
                </a:solidFill>
                <a:latin typeface="Kruti Dev 010" pitchFamily="2" charset="0"/>
                <a:cs typeface="Arial" pitchFamily="34" charset="0"/>
              </a:rPr>
              <a:t>= fn[</a:t>
            </a:r>
            <a:r>
              <a:rPr lang="en-US" sz="2000" dirty="0" err="1">
                <a:solidFill>
                  <a:prstClr val="white"/>
                </a:solidFill>
                <a:latin typeface="Kruti Dev 010" pitchFamily="2" charset="0"/>
                <a:cs typeface="Arial" pitchFamily="34" charset="0"/>
              </a:rPr>
              <a:t>kkrk</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gS</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fd</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fdlh</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O;kikj</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ij</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fdruh</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nsunkjh</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gS</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rFkk</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fdruk</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viuk</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gSA</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rqyuk</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i</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lehdj.k</a:t>
            </a:r>
            <a:r>
              <a:rPr lang="en-US" sz="2000" dirty="0">
                <a:solidFill>
                  <a:prstClr val="white"/>
                </a:solidFill>
                <a:latin typeface="Kruti Dev 010" pitchFamily="2" charset="0"/>
                <a:cs typeface="Arial" pitchFamily="34" charset="0"/>
              </a:rPr>
              <a:t> ds </a:t>
            </a:r>
            <a:r>
              <a:rPr lang="en-US" sz="2000" dirty="0" err="1">
                <a:solidFill>
                  <a:prstClr val="white"/>
                </a:solidFill>
                <a:latin typeface="Kruti Dev 010" pitchFamily="2" charset="0"/>
                <a:cs typeface="Arial" pitchFamily="34" charset="0"/>
              </a:rPr>
              <a:t>ek</a:t>
            </a:r>
            <a:r>
              <a:rPr lang="en-US" sz="2000" dirty="0">
                <a:solidFill>
                  <a:prstClr val="white"/>
                </a:solidFill>
                <a:latin typeface="Kruti Dev 010" pitchFamily="2" charset="0"/>
                <a:cs typeface="Arial" pitchFamily="34" charset="0"/>
              </a:rPr>
              <a:t>/;e ls ;g </a:t>
            </a:r>
            <a:r>
              <a:rPr lang="en-US" sz="2000" dirty="0" err="1">
                <a:solidFill>
                  <a:prstClr val="white"/>
                </a:solidFill>
                <a:latin typeface="Kruti Dev 010" pitchFamily="2" charset="0"/>
                <a:cs typeface="Arial" pitchFamily="34" charset="0"/>
              </a:rPr>
              <a:t>ges”kk</a:t>
            </a:r>
            <a:r>
              <a:rPr lang="en-US" sz="2000" dirty="0">
                <a:solidFill>
                  <a:prstClr val="white"/>
                </a:solidFill>
                <a:latin typeface="Kruti Dev 010" pitchFamily="2" charset="0"/>
                <a:cs typeface="Arial" pitchFamily="34" charset="0"/>
              </a:rPr>
              <a:t> ,d </a:t>
            </a:r>
            <a:r>
              <a:rPr lang="en-US" sz="2000" dirty="0" err="1">
                <a:solidFill>
                  <a:prstClr val="white"/>
                </a:solidFill>
                <a:latin typeface="Kruti Dev 010" pitchFamily="2" charset="0"/>
                <a:cs typeface="Arial" pitchFamily="34" charset="0"/>
              </a:rPr>
              <a:t>nwljs</a:t>
            </a:r>
            <a:r>
              <a:rPr lang="en-US" sz="2000" dirty="0">
                <a:solidFill>
                  <a:prstClr val="white"/>
                </a:solidFill>
                <a:latin typeface="Kruti Dev 010" pitchFamily="2" charset="0"/>
                <a:cs typeface="Arial" pitchFamily="34" charset="0"/>
              </a:rPr>
              <a:t> ds </a:t>
            </a:r>
            <a:r>
              <a:rPr lang="en-US" sz="2000" dirty="0" err="1">
                <a:solidFill>
                  <a:prstClr val="white"/>
                </a:solidFill>
                <a:latin typeface="Kruti Dev 010" pitchFamily="2" charset="0"/>
                <a:cs typeface="Arial" pitchFamily="34" charset="0"/>
              </a:rPr>
              <a:t>cjkcj</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gksrk</a:t>
            </a:r>
            <a:r>
              <a:rPr lang="en-US" sz="2000" dirty="0">
                <a:solidFill>
                  <a:prstClr val="white"/>
                </a:solidFill>
                <a:latin typeface="Kruti Dev 010" pitchFamily="2" charset="0"/>
                <a:cs typeface="Arial" pitchFamily="34" charset="0"/>
              </a:rPr>
              <a:t> </a:t>
            </a:r>
            <a:r>
              <a:rPr lang="en-US" sz="2000" dirty="0" err="1">
                <a:solidFill>
                  <a:prstClr val="white"/>
                </a:solidFill>
                <a:latin typeface="Kruti Dev 010" pitchFamily="2" charset="0"/>
                <a:cs typeface="Arial" pitchFamily="34" charset="0"/>
              </a:rPr>
              <a:t>gSA</a:t>
            </a:r>
            <a:r>
              <a:rPr lang="en-US" sz="2000" dirty="0">
                <a:solidFill>
                  <a:prstClr val="white"/>
                </a:solidFill>
                <a:latin typeface="Kruti Dev 010" pitchFamily="2" charset="0"/>
                <a:cs typeface="Arial" pitchFamily="34" charset="0"/>
              </a:rPr>
              <a:t> </a:t>
            </a:r>
          </a:p>
          <a:p>
            <a:pPr marL="261938" fontAlgn="auto">
              <a:lnSpc>
                <a:spcPct val="150000"/>
              </a:lnSpc>
              <a:spcBef>
                <a:spcPts val="0"/>
              </a:spcBef>
              <a:spcAft>
                <a:spcPts val="1800"/>
              </a:spcAft>
              <a:defRPr/>
            </a:pPr>
            <a:r>
              <a:rPr lang="en-US" sz="2000" dirty="0" err="1">
                <a:solidFill>
                  <a:prstClr val="white"/>
                </a:solidFill>
                <a:latin typeface="Kruti Dev 010" pitchFamily="2" charset="0"/>
                <a:cs typeface="Arial" pitchFamily="34" charset="0"/>
              </a:rPr>
              <a:t>ifjlEifRr</a:t>
            </a:r>
            <a:r>
              <a:rPr lang="en-US" sz="2000" dirty="0">
                <a:solidFill>
                  <a:prstClr val="white"/>
                </a:solidFill>
                <a:latin typeface="Kruti Dev 010" pitchFamily="2" charset="0"/>
                <a:cs typeface="Arial" pitchFamily="34" charset="0"/>
              </a:rPr>
              <a:t> ¾ </a:t>
            </a:r>
            <a:r>
              <a:rPr lang="en-US" sz="2000" dirty="0" err="1">
                <a:solidFill>
                  <a:prstClr val="white"/>
                </a:solidFill>
                <a:latin typeface="Kruti Dev 010" pitchFamily="2" charset="0"/>
                <a:cs typeface="Arial" pitchFamily="34" charset="0"/>
              </a:rPr>
              <a:t>nsunkfj;ka</a:t>
            </a:r>
            <a:r>
              <a:rPr lang="en-US" sz="2000" dirty="0">
                <a:solidFill>
                  <a:prstClr val="white"/>
                </a:solidFill>
                <a:latin typeface="Kruti Dev 010" pitchFamily="2" charset="0"/>
                <a:cs typeface="Arial" pitchFamily="34" charset="0"/>
              </a:rPr>
              <a:t> $ </a:t>
            </a:r>
            <a:r>
              <a:rPr lang="en-US" sz="2000" dirty="0" err="1">
                <a:solidFill>
                  <a:prstClr val="white"/>
                </a:solidFill>
                <a:latin typeface="Kruti Dev 010" pitchFamily="2" charset="0"/>
                <a:cs typeface="Arial" pitchFamily="34" charset="0"/>
              </a:rPr>
              <a:t>Lokeh</a:t>
            </a:r>
            <a:r>
              <a:rPr lang="en-US" sz="2000" dirty="0">
                <a:solidFill>
                  <a:prstClr val="white"/>
                </a:solidFill>
                <a:latin typeface="Kruti Dev 010" pitchFamily="2" charset="0"/>
                <a:cs typeface="Arial" pitchFamily="34" charset="0"/>
              </a:rPr>
              <a:t> dh </a:t>
            </a:r>
            <a:r>
              <a:rPr lang="en-US" sz="2000" dirty="0" err="1">
                <a:solidFill>
                  <a:prstClr val="white"/>
                </a:solidFill>
                <a:latin typeface="Kruti Dev 010" pitchFamily="2" charset="0"/>
                <a:cs typeface="Arial" pitchFamily="34" charset="0"/>
              </a:rPr>
              <a:t>bfDoVh</a:t>
            </a:r>
            <a:endParaRPr lang="en-US" sz="2000" dirty="0">
              <a:solidFill>
                <a:prstClr val="white"/>
              </a:solidFill>
              <a:latin typeface="Kruti Dev 010" pitchFamily="2" charset="0"/>
              <a:cs typeface="Arial" pitchFamily="34" charset="0"/>
            </a:endParaRPr>
          </a:p>
          <a:p>
            <a:pPr marL="457200" indent="-457200" fontAlgn="auto">
              <a:lnSpc>
                <a:spcPct val="150000"/>
              </a:lnSpc>
              <a:spcBef>
                <a:spcPts val="0"/>
              </a:spcBef>
              <a:spcAft>
                <a:spcPts val="1800"/>
              </a:spcAft>
              <a:defRPr/>
            </a:pPr>
            <a:endParaRPr lang="en-IN" sz="2000" dirty="0">
              <a:solidFill>
                <a:prstClr val="white"/>
              </a:solidFill>
              <a:latin typeface="Kruti Dev 010" pitchFamily="2" charset="0"/>
              <a:cs typeface="Arial" pitchFamily="34" charset="0"/>
            </a:endParaRPr>
          </a:p>
        </p:txBody>
      </p:sp>
      <p:sp>
        <p:nvSpPr>
          <p:cNvPr id="6" name="Slide Number Placeholder 5"/>
          <p:cNvSpPr>
            <a:spLocks noGrp="1"/>
          </p:cNvSpPr>
          <p:nvPr>
            <p:ph type="sldNum" sz="quarter" idx="10"/>
          </p:nvPr>
        </p:nvSpPr>
        <p:spPr bwMode="auto">
          <a:xfrm>
            <a:off x="3124200" y="6477000"/>
            <a:ext cx="2895600" cy="365125"/>
          </a:xfrm>
          <a:ln>
            <a:miter lim="800000"/>
            <a:headEnd/>
            <a:tailEnd/>
          </a:ln>
        </p:spPr>
        <p:txBody>
          <a:bodyPr wrap="square" bIns="0" numCol="1" anchor="b" anchorCtr="0" compatLnSpc="1">
            <a:prstTxWarp prst="textNoShape">
              <a:avLst/>
            </a:prstTxWarp>
          </a:bodyPr>
          <a:lstStyle/>
          <a:p>
            <a:pPr algn="ctr" fontAlgn="base">
              <a:spcBef>
                <a:spcPct val="0"/>
              </a:spcBef>
              <a:spcAft>
                <a:spcPct val="0"/>
              </a:spcAft>
              <a:defRPr/>
            </a:pPr>
            <a:fld id="{4525F933-7534-4A43-8DD8-6FAD5B5C9817}" type="slidenum">
              <a:rPr lang="en-US" sz="1600" b="1" smtClean="0">
                <a:solidFill>
                  <a:prstClr val="white"/>
                </a:solidFill>
              </a:rPr>
              <a:pPr algn="ctr" fontAlgn="base">
                <a:spcBef>
                  <a:spcPct val="0"/>
                </a:spcBef>
                <a:spcAft>
                  <a:spcPct val="0"/>
                </a:spcAft>
                <a:defRPr/>
              </a:pPr>
              <a:t>94</a:t>
            </a:fld>
            <a:endParaRPr lang="en-US" sz="1600" b="1" dirty="0">
              <a:solidFill>
                <a:prstClr val="white"/>
              </a:solidFill>
            </a:endParaRPr>
          </a:p>
        </p:txBody>
      </p:sp>
      <p:sp>
        <p:nvSpPr>
          <p:cNvPr id="94218" name="TextBox 5"/>
          <p:cNvSpPr txBox="1">
            <a:spLocks noChangeArrowheads="1"/>
          </p:cNvSpPr>
          <p:nvPr/>
        </p:nvSpPr>
        <p:spPr bwMode="auto">
          <a:xfrm>
            <a:off x="4572000" y="628650"/>
            <a:ext cx="3505200" cy="708025"/>
          </a:xfrm>
          <a:prstGeom prst="rect">
            <a:avLst/>
          </a:prstGeom>
          <a:noFill/>
          <a:ln w="9525">
            <a:noFill/>
            <a:miter lim="800000"/>
            <a:headEnd/>
            <a:tailEnd/>
          </a:ln>
        </p:spPr>
        <p:txBody>
          <a:bodyPr>
            <a:spAutoFit/>
          </a:bodyPr>
          <a:lstStyle/>
          <a:p>
            <a:pPr algn="ctr"/>
            <a:r>
              <a:rPr lang="en-US" sz="4000">
                <a:solidFill>
                  <a:srgbClr val="FFFFFF"/>
                </a:solidFill>
                <a:latin typeface="Kruti Dev 010" pitchFamily="2" charset="0"/>
                <a:ea typeface="KaiTi"/>
                <a:cs typeface="KaiTi"/>
              </a:rPr>
              <a:t>eq[; fcanq</a:t>
            </a:r>
          </a:p>
        </p:txBody>
      </p:sp>
    </p:spTree>
    <p:extLst>
      <p:ext uri="{BB962C8B-B14F-4D97-AF65-F5344CB8AC3E}">
        <p14:creationId xmlns:p14="http://schemas.microsoft.com/office/powerpoint/2010/main" val="85734844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5">
                                            <p:txEl>
                                              <p:pRg st="2" end="2"/>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4" end="4"/>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16"/>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33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44862</TotalTime>
  <Words>16324</Words>
  <Application>Microsoft Office PowerPoint</Application>
  <PresentationFormat>On-screen Show (4:3)</PresentationFormat>
  <Paragraphs>1905</Paragraphs>
  <Slides>94</Slides>
  <Notes>83</Notes>
  <HiddenSlides>0</HiddenSlides>
  <MMClips>0</MMClips>
  <ScaleCrop>false</ScaleCrop>
  <HeadingPairs>
    <vt:vector size="6" baseType="variant">
      <vt:variant>
        <vt:lpstr>Fonts Used</vt:lpstr>
      </vt:variant>
      <vt:variant>
        <vt:i4>14</vt:i4>
      </vt:variant>
      <vt:variant>
        <vt:lpstr>Theme</vt:lpstr>
      </vt:variant>
      <vt:variant>
        <vt:i4>2</vt:i4>
      </vt:variant>
      <vt:variant>
        <vt:lpstr>Slide Titles</vt:lpstr>
      </vt:variant>
      <vt:variant>
        <vt:i4>94</vt:i4>
      </vt:variant>
    </vt:vector>
  </HeadingPairs>
  <TitlesOfParts>
    <vt:vector size="110" baseType="lpstr">
      <vt:lpstr>KaiTi</vt:lpstr>
      <vt:lpstr>MS Gothic</vt:lpstr>
      <vt:lpstr>Arial</vt:lpstr>
      <vt:lpstr>Arial Unicode MS</vt:lpstr>
      <vt:lpstr>Bradley Hand ITC</vt:lpstr>
      <vt:lpstr>Calibri</vt:lpstr>
      <vt:lpstr>Garamond</vt:lpstr>
      <vt:lpstr>JasmineUPC</vt:lpstr>
      <vt:lpstr>Kruti Dev 010</vt:lpstr>
      <vt:lpstr>Lao UI</vt:lpstr>
      <vt:lpstr>Mangal</vt:lpstr>
      <vt:lpstr>Tahoma</vt:lpstr>
      <vt:lpstr>Times New Roman</vt:lpstr>
      <vt:lpstr>Wingdings</vt:lpstr>
      <vt:lpstr>Office Theme</vt:lpstr>
      <vt:lpstr>33_Office Theme</vt:lpstr>
      <vt:lpstr>PowerPoint Presentation</vt:lpstr>
      <vt:lpstr>PowerPoint Presentation</vt:lpstr>
      <vt:lpstr>Introducing Financial Statements</vt:lpstr>
      <vt:lpstr>PowerPoint Presentation</vt:lpstr>
      <vt:lpstr>PowerPoint Presentation</vt:lpstr>
      <vt:lpstr>PowerPoint Presentation</vt:lpstr>
      <vt:lpstr>PowerPoint Presentation</vt:lpstr>
      <vt:lpstr>Sample business 4 -  Sundari’s Garments</vt:lpstr>
      <vt:lpstr>Sundari’s Garments: Types of Costs and Revenues</vt:lpstr>
      <vt:lpstr>Sundari’s Garments: Types of Costs and Revenues</vt:lpstr>
      <vt:lpstr>PowerPoint Presentation</vt:lpstr>
      <vt:lpstr>PowerPoint Presentation</vt:lpstr>
      <vt:lpstr>Introducing the Profit &amp; Loss Statement</vt:lpstr>
      <vt:lpstr>Sundari’s Garments: Types of Revenue (for last year)</vt:lpstr>
      <vt:lpstr>Profit &amp; Loss Statement: Categories of Cost </vt:lpstr>
      <vt:lpstr>Profit &amp; Loss Statement: Categories of Cost </vt:lpstr>
      <vt:lpstr>Profit &amp; Loss Statement: Categories of Cost </vt:lpstr>
      <vt:lpstr>PowerPoint Presentation</vt:lpstr>
      <vt:lpstr>PowerPoint Presentation</vt:lpstr>
      <vt:lpstr>Sundari Garments: Revenue and costs for current year</vt:lpstr>
      <vt:lpstr>Sundari Garments: Cost categorization</vt:lpstr>
      <vt:lpstr>Sundari Garments: Cost category calculation</vt:lpstr>
      <vt:lpstr>PowerPoint Presentation</vt:lpstr>
      <vt:lpstr>PowerPoint Presentation</vt:lpstr>
      <vt:lpstr>PowerPoint Presentation</vt:lpstr>
      <vt:lpstr>Direct costs in detail</vt:lpstr>
      <vt:lpstr>Direct costs in detail</vt:lpstr>
      <vt:lpstr>Direct costs and inventory</vt:lpstr>
      <vt:lpstr>Direct costs and inventory</vt:lpstr>
      <vt:lpstr>Direct costs and inventory</vt:lpstr>
      <vt:lpstr>Exercise</vt:lpstr>
      <vt:lpstr>PowerPoint Presentation</vt:lpstr>
      <vt:lpstr>PowerPoint Presentation</vt:lpstr>
      <vt:lpstr>PowerPoint Presentation</vt:lpstr>
      <vt:lpstr>Cash and profits:   Are they the same?</vt:lpstr>
      <vt:lpstr>Cash and profits:   Are they the same?</vt:lpstr>
      <vt:lpstr>Giving and taking credit in business</vt:lpstr>
      <vt:lpstr>P&amp;L and Credit transactions</vt:lpstr>
      <vt:lpstr>PowerPoint Presentation</vt:lpstr>
      <vt:lpstr>P&amp;L and Loans</vt:lpstr>
      <vt:lpstr>PowerPoint Presentation</vt:lpstr>
      <vt:lpstr>Profit &amp; Loss Statement:  Gross Profit</vt:lpstr>
      <vt:lpstr>PowerPoint Presentation</vt:lpstr>
      <vt:lpstr>PowerPoint Presentation</vt:lpstr>
      <vt:lpstr>Profit &amp; Loss Statement:  Net Profit</vt:lpstr>
      <vt:lpstr>PowerPoint Presentation</vt:lpstr>
      <vt:lpstr>PowerPoint Presentation</vt:lpstr>
      <vt:lpstr>P&amp;L: Dealing with other income and other costs </vt:lpstr>
      <vt:lpstr>Profit &amp; Loss Statement:  Putting it together</vt:lpstr>
      <vt:lpstr>Sundari Garments Example:  Profit &amp; Loss Statement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CREAM team</dc:creator>
  <cp:lastModifiedBy>Arup Ghosh Dastidar</cp:lastModifiedBy>
  <cp:revision>1889</cp:revision>
  <dcterms:created xsi:type="dcterms:W3CDTF">2009-04-07T12:35:07Z</dcterms:created>
  <dcterms:modified xsi:type="dcterms:W3CDTF">2018-11-03T11:39:23Z</dcterms:modified>
</cp:coreProperties>
</file>