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omments/comment1.xml" ContentType="application/vnd.openxmlformats-officedocument.presentationml.comments+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comments/comment2.xml" ContentType="application/vnd.openxmlformats-officedocument.presentationml.comments+xml"/>
  <Override PartName="/ppt/notesSlides/notesSlide7.xml" ContentType="application/vnd.openxmlformats-officedocument.presentationml.notesSlide+xml"/>
  <Override PartName="/ppt/comments/comment3.xml" ContentType="application/vnd.openxmlformats-officedocument.presentationml.comments+xml"/>
  <Override PartName="/ppt/notesSlides/notesSlide8.xml" ContentType="application/vnd.openxmlformats-officedocument.presentationml.notesSlide+xml"/>
  <Override PartName="/ppt/comments/comment4.xml" ContentType="application/vnd.openxmlformats-officedocument.presentationml.comments+xml"/>
  <Override PartName="/ppt/notesSlides/notesSlide9.xml" ContentType="application/vnd.openxmlformats-officedocument.presentationml.notesSlide+xml"/>
  <Override PartName="/ppt/comments/comment5.xml" ContentType="application/vnd.openxmlformats-officedocument.presentationml.comments+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comments/comment6.xml" ContentType="application/vnd.openxmlformats-officedocument.presentationml.comments+xml"/>
  <Override PartName="/ppt/notesSlides/notesSlide12.xml" ContentType="application/vnd.openxmlformats-officedocument.presentationml.notesSlide+xml"/>
  <Override PartName="/ppt/comments/comment7.xml" ContentType="application/vnd.openxmlformats-officedocument.presentationml.comments+xml"/>
  <Override PartName="/ppt/notesSlides/notesSlide13.xml" ContentType="application/vnd.openxmlformats-officedocument.presentationml.notesSlide+xml"/>
  <Override PartName="/ppt/comments/comment8.xml" ContentType="application/vnd.openxmlformats-officedocument.presentationml.comments+xml"/>
  <Override PartName="/ppt/notesSlides/notesSlide14.xml" ContentType="application/vnd.openxmlformats-officedocument.presentationml.notesSlide+xml"/>
  <Override PartName="/ppt/comments/comment9.xml" ContentType="application/vnd.openxmlformats-officedocument.presentationml.comments+xml"/>
  <Override PartName="/ppt/notesSlides/notesSlide15.xml" ContentType="application/vnd.openxmlformats-officedocument.presentationml.notesSlide+xml"/>
  <Override PartName="/ppt/comments/comment10.xml" ContentType="application/vnd.openxmlformats-officedocument.presentationml.comments+xml"/>
  <Override PartName="/ppt/notesSlides/notesSlide16.xml" ContentType="application/vnd.openxmlformats-officedocument.presentationml.notesSlide+xml"/>
  <Override PartName="/ppt/comments/comment11.xml" ContentType="application/vnd.openxmlformats-officedocument.presentationml.comments+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comments/comment12.xml" ContentType="application/vnd.openxmlformats-officedocument.presentationml.comments+xml"/>
  <Override PartName="/ppt/notesSlides/notesSlide19.xml" ContentType="application/vnd.openxmlformats-officedocument.presentationml.notesSlide+xml"/>
  <Override PartName="/ppt/comments/comment13.xml" ContentType="application/vnd.openxmlformats-officedocument.presentationml.comments+xml"/>
  <Override PartName="/ppt/notesSlides/notesSlide20.xml" ContentType="application/vnd.openxmlformats-officedocument.presentationml.notesSlide+xml"/>
  <Override PartName="/ppt/comments/comment14.xml" ContentType="application/vnd.openxmlformats-officedocument.presentationml.comments+xml"/>
  <Override PartName="/ppt/notesSlides/notesSlide21.xml" ContentType="application/vnd.openxmlformats-officedocument.presentationml.notesSlide+xml"/>
  <Override PartName="/ppt/comments/comment15.xml" ContentType="application/vnd.openxmlformats-officedocument.presentationml.comments+xml"/>
  <Override PartName="/ppt/notesSlides/notesSlide22.xml" ContentType="application/vnd.openxmlformats-officedocument.presentationml.notesSlide+xml"/>
  <Override PartName="/ppt/comments/comment16.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5391" r:id="rId2"/>
  </p:sldMasterIdLst>
  <p:notesMasterIdLst>
    <p:notesMasterId r:id="rId25"/>
  </p:notesMasterIdLst>
  <p:handoutMasterIdLst>
    <p:handoutMasterId r:id="rId26"/>
  </p:handoutMasterIdLst>
  <p:sldIdLst>
    <p:sldId id="1867" r:id="rId3"/>
    <p:sldId id="1880" r:id="rId4"/>
    <p:sldId id="1868" r:id="rId5"/>
    <p:sldId id="1841" r:id="rId6"/>
    <p:sldId id="1869" r:id="rId7"/>
    <p:sldId id="1879" r:id="rId8"/>
    <p:sldId id="1842" r:id="rId9"/>
    <p:sldId id="1843" r:id="rId10"/>
    <p:sldId id="1844" r:id="rId11"/>
    <p:sldId id="1881" r:id="rId12"/>
    <p:sldId id="1863" r:id="rId13"/>
    <p:sldId id="1871" r:id="rId14"/>
    <p:sldId id="1872" r:id="rId15"/>
    <p:sldId id="1873" r:id="rId16"/>
    <p:sldId id="1874" r:id="rId17"/>
    <p:sldId id="1875" r:id="rId18"/>
    <p:sldId id="1882" r:id="rId19"/>
    <p:sldId id="1870" r:id="rId20"/>
    <p:sldId id="1876" r:id="rId21"/>
    <p:sldId id="1878" r:id="rId22"/>
    <p:sldId id="1877" r:id="rId23"/>
    <p:sldId id="1866" r:id="rId24"/>
  </p:sldIdLst>
  <p:sldSz cx="9144000" cy="6858000" type="screen4x3"/>
  <p:notesSz cx="7315200" cy="9601200"/>
  <p:custDataLst>
    <p:tags r:id="rId27"/>
  </p:custDataLst>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Ruchi Prasad" initials="RP" lastIdx="22" clrIdx="0">
    <p:extLst>
      <p:ext uri="{19B8F6BF-5375-455C-9EA6-DF929625EA0E}">
        <p15:presenceInfo xmlns:p15="http://schemas.microsoft.com/office/powerpoint/2012/main" userId="Ruchi Prasa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BE5F1"/>
    <a:srgbClr val="FDEDDF"/>
    <a:srgbClr val="99FF99"/>
    <a:srgbClr val="66FF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559" autoAdjust="0"/>
    <p:restoredTop sz="95382" autoAdjust="0"/>
  </p:normalViewPr>
  <p:slideViewPr>
    <p:cSldViewPr>
      <p:cViewPr varScale="1">
        <p:scale>
          <a:sx n="87" d="100"/>
          <a:sy n="87" d="100"/>
        </p:scale>
        <p:origin x="1378" y="67"/>
      </p:cViewPr>
      <p:guideLst>
        <p:guide orient="horz" pos="2160"/>
        <p:guide pos="2880"/>
      </p:guideLst>
    </p:cSldViewPr>
  </p:slideViewPr>
  <p:outlineViewPr>
    <p:cViewPr>
      <p:scale>
        <a:sx n="33" d="100"/>
        <a:sy n="33" d="100"/>
      </p:scale>
      <p:origin x="48" y="8802"/>
    </p:cViewPr>
  </p:outlineViewPr>
  <p:notesTextViewPr>
    <p:cViewPr>
      <p:scale>
        <a:sx n="100" d="100"/>
        <a:sy n="100" d="100"/>
      </p:scale>
      <p:origin x="0" y="0"/>
    </p:cViewPr>
  </p:notesTextViewPr>
  <p:sorterViewPr>
    <p:cViewPr varScale="1">
      <p:scale>
        <a:sx n="1" d="1"/>
        <a:sy n="1" d="1"/>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handoutMaster" Target="handoutMasters/handoutMaster1.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notesMaster" Target="notesMasters/notesMaster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tableStyles" Target="tableStyle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commentAuthors" Target="commentAuthors.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theme" Target="theme/theme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tags" Target="tags/tag1.xml"/><Relationship Id="rId30" Type="http://schemas.openxmlformats.org/officeDocument/2006/relationships/viewProps" Target="viewProps.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18-10-07T16:02:04.400" idx="1">
    <p:pos x="5496" y="96"/>
    <p:text>filled the gap</p:text>
    <p:extLst>
      <p:ext uri="{C676402C-5697-4E1C-873F-D02D1690AC5C}">
        <p15:threadingInfo xmlns:p15="http://schemas.microsoft.com/office/powerpoint/2012/main" timeZoneBias="-330"/>
      </p:ext>
    </p:extLst>
  </p:cm>
</p:cmLst>
</file>

<file path=ppt/comments/comment10.xml><?xml version="1.0" encoding="utf-8"?>
<p:cmLst xmlns:a="http://schemas.openxmlformats.org/drawingml/2006/main" xmlns:r="http://schemas.openxmlformats.org/officeDocument/2006/relationships" xmlns:p="http://schemas.openxmlformats.org/presentationml/2006/main">
  <p:cm authorId="1" dt="2018-10-07T16:31:04.466" idx="14">
    <p:pos x="4281" y="1814"/>
    <p:text>spelling correction</p:text>
    <p:extLst>
      <p:ext uri="{C676402C-5697-4E1C-873F-D02D1690AC5C}">
        <p15:threadingInfo xmlns:p15="http://schemas.microsoft.com/office/powerpoint/2012/main" timeZoneBias="-330"/>
      </p:ext>
    </p:extLst>
  </p:cm>
</p:cmLst>
</file>

<file path=ppt/comments/comment11.xml><?xml version="1.0" encoding="utf-8"?>
<p:cmLst xmlns:a="http://schemas.openxmlformats.org/drawingml/2006/main" xmlns:r="http://schemas.openxmlformats.org/officeDocument/2006/relationships" xmlns:p="http://schemas.openxmlformats.org/presentationml/2006/main">
  <p:cm authorId="1" dt="2018-10-07T16:32:47.173" idx="15">
    <p:pos x="4797" y="3147"/>
    <p:text>spelling correction</p:text>
    <p:extLst>
      <p:ext uri="{C676402C-5697-4E1C-873F-D02D1690AC5C}">
        <p15:threadingInfo xmlns:p15="http://schemas.microsoft.com/office/powerpoint/2012/main" timeZoneBias="-330"/>
      </p:ext>
    </p:extLst>
  </p:cm>
</p:cmLst>
</file>

<file path=ppt/comments/comment12.xml><?xml version="1.0" encoding="utf-8"?>
<p:cmLst xmlns:a="http://schemas.openxmlformats.org/drawingml/2006/main" xmlns:r="http://schemas.openxmlformats.org/officeDocument/2006/relationships" xmlns:p="http://schemas.openxmlformats.org/presentationml/2006/main">
  <p:cm authorId="1" dt="2018-10-07T16:35:55.671" idx="16">
    <p:pos x="3731" y="241"/>
    <p:text>spelling correction</p:text>
    <p:extLst>
      <p:ext uri="{C676402C-5697-4E1C-873F-D02D1690AC5C}">
        <p15:threadingInfo xmlns:p15="http://schemas.microsoft.com/office/powerpoint/2012/main" timeZoneBias="-330"/>
      </p:ext>
    </p:extLst>
  </p:cm>
  <p:cm authorId="1" dt="2018-10-07T16:37:40.252" idx="17">
    <p:pos x="5502" y="1496"/>
    <p:text>modified the content</p:text>
    <p:extLst>
      <p:ext uri="{C676402C-5697-4E1C-873F-D02D1690AC5C}">
        <p15:threadingInfo xmlns:p15="http://schemas.microsoft.com/office/powerpoint/2012/main" timeZoneBias="-330"/>
      </p:ext>
    </p:extLst>
  </p:cm>
</p:cmLst>
</file>

<file path=ppt/comments/comment13.xml><?xml version="1.0" encoding="utf-8"?>
<p:cmLst xmlns:a="http://schemas.openxmlformats.org/drawingml/2006/main" xmlns:r="http://schemas.openxmlformats.org/officeDocument/2006/relationships" xmlns:p="http://schemas.openxmlformats.org/presentationml/2006/main">
  <p:cm authorId="1" dt="2018-10-07T16:42:43.062" idx="18">
    <p:pos x="3585" y="748"/>
    <p:text>spelling corrected</p:text>
    <p:extLst>
      <p:ext uri="{C676402C-5697-4E1C-873F-D02D1690AC5C}">
        <p15:threadingInfo xmlns:p15="http://schemas.microsoft.com/office/powerpoint/2012/main" timeZoneBias="-330"/>
      </p:ext>
    </p:extLst>
  </p:cm>
</p:cmLst>
</file>

<file path=ppt/comments/comment14.xml><?xml version="1.0" encoding="utf-8"?>
<p:cmLst xmlns:a="http://schemas.openxmlformats.org/drawingml/2006/main" xmlns:r="http://schemas.openxmlformats.org/officeDocument/2006/relationships" xmlns:p="http://schemas.openxmlformats.org/presentationml/2006/main">
  <p:cm authorId="1" dt="2018-10-07T16:45:02.080" idx="19">
    <p:pos x="10" y="10"/>
    <p:text>spelling corrections</p:text>
    <p:extLst>
      <p:ext uri="{C676402C-5697-4E1C-873F-D02D1690AC5C}">
        <p15:threadingInfo xmlns:p15="http://schemas.microsoft.com/office/powerpoint/2012/main" timeZoneBias="-330"/>
      </p:ext>
    </p:extLst>
  </p:cm>
</p:cmLst>
</file>

<file path=ppt/comments/comment15.xml><?xml version="1.0" encoding="utf-8"?>
<p:cmLst xmlns:a="http://schemas.openxmlformats.org/drawingml/2006/main" xmlns:r="http://schemas.openxmlformats.org/officeDocument/2006/relationships" xmlns:p="http://schemas.openxmlformats.org/presentationml/2006/main">
  <p:cm authorId="1" dt="2018-10-07T16:47:41.254" idx="21">
    <p:pos x="4797" y="2364"/>
    <p:text>spelling correction</p:text>
    <p:extLst>
      <p:ext uri="{C676402C-5697-4E1C-873F-D02D1690AC5C}">
        <p15:threadingInfo xmlns:p15="http://schemas.microsoft.com/office/powerpoint/2012/main" timeZoneBias="-330"/>
      </p:ext>
    </p:extLst>
  </p:cm>
</p:cmLst>
</file>

<file path=ppt/comments/comment16.xml><?xml version="1.0" encoding="utf-8"?>
<p:cmLst xmlns:a="http://schemas.openxmlformats.org/drawingml/2006/main" xmlns:r="http://schemas.openxmlformats.org/officeDocument/2006/relationships" xmlns:p="http://schemas.openxmlformats.org/presentationml/2006/main">
  <p:cm authorId="1" dt="2018-10-07T16:49:30.184" idx="22">
    <p:pos x="3894" y="1522"/>
    <p:text>spelling correction</p:text>
    <p:extLst>
      <p:ext uri="{C676402C-5697-4E1C-873F-D02D1690AC5C}">
        <p15:threadingInfo xmlns:p15="http://schemas.microsoft.com/office/powerpoint/2012/main" timeZoneBias="-330"/>
      </p:ext>
    </p:extLst>
  </p:cm>
</p:cmLst>
</file>

<file path=ppt/comments/comment2.xml><?xml version="1.0" encoding="utf-8"?>
<p:cmLst xmlns:a="http://schemas.openxmlformats.org/drawingml/2006/main" xmlns:r="http://schemas.openxmlformats.org/officeDocument/2006/relationships" xmlns:p="http://schemas.openxmlformats.org/presentationml/2006/main">
  <p:cm authorId="1" dt="2018-10-07T16:06:43.862" idx="2">
    <p:pos x="4333" y="3035"/>
    <p:text>spelling correction</p:text>
    <p:extLst>
      <p:ext uri="{C676402C-5697-4E1C-873F-D02D1690AC5C}">
        <p15:threadingInfo xmlns:p15="http://schemas.microsoft.com/office/powerpoint/2012/main" timeZoneBias="-330"/>
      </p:ext>
    </p:extLst>
  </p:cm>
</p:cmLst>
</file>

<file path=ppt/comments/comment3.xml><?xml version="1.0" encoding="utf-8"?>
<p:cmLst xmlns:a="http://schemas.openxmlformats.org/drawingml/2006/main" xmlns:r="http://schemas.openxmlformats.org/officeDocument/2006/relationships" xmlns:p="http://schemas.openxmlformats.org/presentationml/2006/main">
  <p:cm authorId="1" dt="2018-10-07T16:08:01.977" idx="3">
    <p:pos x="3482" y="1040"/>
    <p:text>spelling correction</p:text>
    <p:extLst>
      <p:ext uri="{C676402C-5697-4E1C-873F-D02D1690AC5C}">
        <p15:threadingInfo xmlns:p15="http://schemas.microsoft.com/office/powerpoint/2012/main" timeZoneBias="-330"/>
      </p:ext>
    </p:extLst>
  </p:cm>
  <p:cm authorId="1" dt="2018-10-07T16:08:34.683" idx="4">
    <p:pos x="4324" y="2992"/>
    <p:text>edited</p:text>
    <p:extLst>
      <p:ext uri="{C676402C-5697-4E1C-873F-D02D1690AC5C}">
        <p15:threadingInfo xmlns:p15="http://schemas.microsoft.com/office/powerpoint/2012/main" timeZoneBias="-330"/>
      </p:ext>
    </p:extLst>
  </p:cm>
</p:cmLst>
</file>

<file path=ppt/comments/comment4.xml><?xml version="1.0" encoding="utf-8"?>
<p:cmLst xmlns:a="http://schemas.openxmlformats.org/drawingml/2006/main" xmlns:r="http://schemas.openxmlformats.org/officeDocument/2006/relationships" xmlns:p="http://schemas.openxmlformats.org/presentationml/2006/main">
  <p:cm authorId="1" dt="2018-10-07T16:09:29.354" idx="5">
    <p:pos x="4445" y="249"/>
    <p:text>changed the word</p:text>
    <p:extLst>
      <p:ext uri="{C676402C-5697-4E1C-873F-D02D1690AC5C}">
        <p15:threadingInfo xmlns:p15="http://schemas.microsoft.com/office/powerpoint/2012/main" timeZoneBias="-330"/>
      </p:ext>
    </p:extLst>
  </p:cm>
</p:cmLst>
</file>

<file path=ppt/comments/comment5.xml><?xml version="1.0" encoding="utf-8"?>
<p:cmLst xmlns:a="http://schemas.openxmlformats.org/drawingml/2006/main" xmlns:r="http://schemas.openxmlformats.org/officeDocument/2006/relationships" xmlns:p="http://schemas.openxmlformats.org/presentationml/2006/main">
  <p:cm authorId="1" dt="2018-10-07T16:17:36.088" idx="6">
    <p:pos x="3430" y="1479"/>
    <p:text>spelling correction</p:text>
    <p:extLst>
      <p:ext uri="{C676402C-5697-4E1C-873F-D02D1690AC5C}">
        <p15:threadingInfo xmlns:p15="http://schemas.microsoft.com/office/powerpoint/2012/main" timeZoneBias="-330"/>
      </p:ext>
    </p:extLst>
  </p:cm>
</p:cmLst>
</file>

<file path=ppt/comments/comment6.xml><?xml version="1.0" encoding="utf-8"?>
<p:cmLst xmlns:a="http://schemas.openxmlformats.org/drawingml/2006/main" xmlns:r="http://schemas.openxmlformats.org/officeDocument/2006/relationships" xmlns:p="http://schemas.openxmlformats.org/presentationml/2006/main">
  <p:cm authorId="1" dt="2018-10-07T16:18:50.417" idx="7">
    <p:pos x="4651" y="1780"/>
    <p:text>spelling correction</p:text>
    <p:extLst>
      <p:ext uri="{C676402C-5697-4E1C-873F-D02D1690AC5C}">
        <p15:threadingInfo xmlns:p15="http://schemas.microsoft.com/office/powerpoint/2012/main" timeZoneBias="-330"/>
      </p:ext>
    </p:extLst>
  </p:cm>
</p:cmLst>
</file>

<file path=ppt/comments/comment7.xml><?xml version="1.0" encoding="utf-8"?>
<p:cmLst xmlns:a="http://schemas.openxmlformats.org/drawingml/2006/main" xmlns:r="http://schemas.openxmlformats.org/officeDocument/2006/relationships" xmlns:p="http://schemas.openxmlformats.org/presentationml/2006/main">
  <p:cm authorId="1" dt="2018-10-07T16:21:29.156" idx="8">
    <p:pos x="5442" y="1651"/>
    <p:text>spelling correction</p:text>
    <p:extLst>
      <p:ext uri="{C676402C-5697-4E1C-873F-D02D1690AC5C}">
        <p15:threadingInfo xmlns:p15="http://schemas.microsoft.com/office/powerpoint/2012/main" timeZoneBias="-330"/>
      </p:ext>
    </p:extLst>
  </p:cm>
</p:cmLst>
</file>

<file path=ppt/comments/comment8.xml><?xml version="1.0" encoding="utf-8"?>
<p:cmLst xmlns:a="http://schemas.openxmlformats.org/drawingml/2006/main" xmlns:r="http://schemas.openxmlformats.org/officeDocument/2006/relationships" xmlns:p="http://schemas.openxmlformats.org/presentationml/2006/main">
  <p:cm authorId="1" dt="2018-10-07T16:24:06.814" idx="9">
    <p:pos x="3748" y="3912"/>
    <p:text>spelling correction</p:text>
    <p:extLst>
      <p:ext uri="{C676402C-5697-4E1C-873F-D02D1690AC5C}">
        <p15:threadingInfo xmlns:p15="http://schemas.microsoft.com/office/powerpoint/2012/main" timeZoneBias="-330"/>
      </p:ext>
    </p:extLst>
  </p:cm>
  <p:cm authorId="1" dt="2018-10-07T16:24:37.543" idx="10">
    <p:pos x="4737" y="1573"/>
    <p:text>spelling correction</p:text>
    <p:extLst>
      <p:ext uri="{C676402C-5697-4E1C-873F-D02D1690AC5C}">
        <p15:threadingInfo xmlns:p15="http://schemas.microsoft.com/office/powerpoint/2012/main" timeZoneBias="-330"/>
      </p:ext>
    </p:extLst>
  </p:cm>
  <p:cm authorId="1" dt="2018-10-07T16:26:59.191" idx="11">
    <p:pos x="4642" y="2192"/>
    <p:text>edited</p:text>
    <p:extLst>
      <p:ext uri="{C676402C-5697-4E1C-873F-D02D1690AC5C}">
        <p15:threadingInfo xmlns:p15="http://schemas.microsoft.com/office/powerpoint/2012/main" timeZoneBias="-330"/>
      </p:ext>
    </p:extLst>
  </p:cm>
</p:cmLst>
</file>

<file path=ppt/comments/comment9.xml><?xml version="1.0" encoding="utf-8"?>
<p:cmLst xmlns:a="http://schemas.openxmlformats.org/drawingml/2006/main" xmlns:r="http://schemas.openxmlformats.org/officeDocument/2006/relationships" xmlns:p="http://schemas.openxmlformats.org/presentationml/2006/main">
  <p:cm authorId="1" dt="2018-10-07T16:28:03.028" idx="12">
    <p:pos x="5313" y="1195"/>
    <p:text>edited</p:text>
    <p:extLst>
      <p:ext uri="{C676402C-5697-4E1C-873F-D02D1690AC5C}">
        <p15:threadingInfo xmlns:p15="http://schemas.microsoft.com/office/powerpoint/2012/main" timeZoneBias="-330"/>
      </p:ext>
    </p:extLst>
  </p:cm>
  <p:cm authorId="1" dt="2018-10-07T16:28:35.808" idx="13">
    <p:pos x="4634" y="748"/>
    <p:text>spelling correction</p:text>
    <p:extLst>
      <p:ext uri="{C676402C-5697-4E1C-873F-D02D1690AC5C}">
        <p15:threadingInfo xmlns:p15="http://schemas.microsoft.com/office/powerpoint/2012/main" timeZoneBias="-330"/>
      </p:ext>
    </p:extLst>
  </p:cm>
</p:cmLst>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70238" cy="479425"/>
          </a:xfrm>
          <a:prstGeom prst="rect">
            <a:avLst/>
          </a:prstGeom>
        </p:spPr>
        <p:txBody>
          <a:bodyPr vert="horz" lIns="91427" tIns="45714" rIns="91427" bIns="45714" rtlCol="0"/>
          <a:lstStyle>
            <a:lvl1pPr algn="l">
              <a:defRPr sz="1200">
                <a:latin typeface="Arial" pitchFamily="34" charset="0"/>
                <a:cs typeface="Arial" pitchFamily="34" charset="0"/>
              </a:defRPr>
            </a:lvl1pPr>
          </a:lstStyle>
          <a:p>
            <a:pPr>
              <a:defRPr/>
            </a:pPr>
            <a:endParaRPr lang="en-IN"/>
          </a:p>
        </p:txBody>
      </p:sp>
      <p:sp>
        <p:nvSpPr>
          <p:cNvPr id="3" name="Date Placeholder 2"/>
          <p:cNvSpPr>
            <a:spLocks noGrp="1"/>
          </p:cNvSpPr>
          <p:nvPr>
            <p:ph type="dt" sz="quarter" idx="1"/>
          </p:nvPr>
        </p:nvSpPr>
        <p:spPr>
          <a:xfrm>
            <a:off x="4143375" y="0"/>
            <a:ext cx="3170238" cy="479425"/>
          </a:xfrm>
          <a:prstGeom prst="rect">
            <a:avLst/>
          </a:prstGeom>
        </p:spPr>
        <p:txBody>
          <a:bodyPr vert="horz" lIns="91427" tIns="45714" rIns="91427" bIns="45714" rtlCol="0"/>
          <a:lstStyle>
            <a:lvl1pPr algn="r">
              <a:defRPr sz="1200">
                <a:latin typeface="Arial" pitchFamily="34" charset="0"/>
                <a:cs typeface="Arial" pitchFamily="34" charset="0"/>
              </a:defRPr>
            </a:lvl1pPr>
          </a:lstStyle>
          <a:p>
            <a:pPr>
              <a:defRPr/>
            </a:pPr>
            <a:fld id="{9049817E-665B-4B03-A328-E89C5629DFD4}" type="datetimeFigureOut">
              <a:rPr lang="en-US"/>
              <a:pPr>
                <a:defRPr/>
              </a:pPr>
              <a:t>01-Nov-18</a:t>
            </a:fld>
            <a:endParaRPr lang="en-IN"/>
          </a:p>
        </p:txBody>
      </p:sp>
      <p:sp>
        <p:nvSpPr>
          <p:cNvPr id="4" name="Footer Placeholder 3"/>
          <p:cNvSpPr>
            <a:spLocks noGrp="1"/>
          </p:cNvSpPr>
          <p:nvPr>
            <p:ph type="ftr" sz="quarter" idx="2"/>
          </p:nvPr>
        </p:nvSpPr>
        <p:spPr>
          <a:xfrm>
            <a:off x="0" y="9120188"/>
            <a:ext cx="3170238" cy="479425"/>
          </a:xfrm>
          <a:prstGeom prst="rect">
            <a:avLst/>
          </a:prstGeom>
        </p:spPr>
        <p:txBody>
          <a:bodyPr vert="horz" lIns="91427" tIns="45714" rIns="91427" bIns="45714" rtlCol="0" anchor="b"/>
          <a:lstStyle>
            <a:lvl1pPr algn="l">
              <a:defRPr sz="1200">
                <a:latin typeface="Arial" pitchFamily="34" charset="0"/>
                <a:cs typeface="Arial" pitchFamily="34" charset="0"/>
              </a:defRPr>
            </a:lvl1pPr>
          </a:lstStyle>
          <a:p>
            <a:pPr>
              <a:defRPr/>
            </a:pPr>
            <a:endParaRPr lang="en-IN"/>
          </a:p>
        </p:txBody>
      </p:sp>
      <p:sp>
        <p:nvSpPr>
          <p:cNvPr id="5" name="Slide Number Placeholder 4"/>
          <p:cNvSpPr>
            <a:spLocks noGrp="1"/>
          </p:cNvSpPr>
          <p:nvPr>
            <p:ph type="sldNum" sz="quarter" idx="3"/>
          </p:nvPr>
        </p:nvSpPr>
        <p:spPr>
          <a:xfrm>
            <a:off x="4143375" y="9120188"/>
            <a:ext cx="3170238" cy="479425"/>
          </a:xfrm>
          <a:prstGeom prst="rect">
            <a:avLst/>
          </a:prstGeom>
        </p:spPr>
        <p:txBody>
          <a:bodyPr vert="horz" lIns="91427" tIns="45714" rIns="91427" bIns="45714" rtlCol="0" anchor="b"/>
          <a:lstStyle>
            <a:lvl1pPr algn="r">
              <a:defRPr sz="1200">
                <a:latin typeface="Arial" pitchFamily="34" charset="0"/>
                <a:cs typeface="Arial" pitchFamily="34" charset="0"/>
              </a:defRPr>
            </a:lvl1pPr>
          </a:lstStyle>
          <a:p>
            <a:pPr>
              <a:defRPr/>
            </a:pPr>
            <a:fld id="{842050C0-AD0E-41B1-82B0-512F35F2A5E0}" type="slidenum">
              <a:rPr lang="en-IN"/>
              <a:pPr>
                <a:defRPr/>
              </a:pPr>
              <a:t>‹#›</a:t>
            </a:fld>
            <a:endParaRPr lang="en-IN"/>
          </a:p>
        </p:txBody>
      </p:sp>
    </p:spTree>
    <p:extLst>
      <p:ext uri="{BB962C8B-B14F-4D97-AF65-F5344CB8AC3E}">
        <p14:creationId xmlns:p14="http://schemas.microsoft.com/office/powerpoint/2010/main" val="338793514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70238" cy="479425"/>
          </a:xfrm>
          <a:prstGeom prst="rect">
            <a:avLst/>
          </a:prstGeom>
        </p:spPr>
        <p:txBody>
          <a:bodyPr vert="horz" lIns="96647" tIns="48324" rIns="96647" bIns="48324" rtlCol="0"/>
          <a:lstStyle>
            <a:lvl1pPr algn="l" fontAlgn="auto">
              <a:spcBef>
                <a:spcPts val="0"/>
              </a:spcBef>
              <a:spcAft>
                <a:spcPts val="0"/>
              </a:spcAft>
              <a:defRPr sz="1300">
                <a:latin typeface="+mn-lt"/>
                <a:cs typeface="+mn-cs"/>
              </a:defRPr>
            </a:lvl1pPr>
          </a:lstStyle>
          <a:p>
            <a:pPr>
              <a:defRPr/>
            </a:pPr>
            <a:endParaRPr lang="en-US"/>
          </a:p>
        </p:txBody>
      </p:sp>
      <p:sp>
        <p:nvSpPr>
          <p:cNvPr id="3" name="Date Placeholder 2"/>
          <p:cNvSpPr>
            <a:spLocks noGrp="1"/>
          </p:cNvSpPr>
          <p:nvPr>
            <p:ph type="dt" idx="1"/>
          </p:nvPr>
        </p:nvSpPr>
        <p:spPr>
          <a:xfrm>
            <a:off x="4143375" y="0"/>
            <a:ext cx="3170238" cy="479425"/>
          </a:xfrm>
          <a:prstGeom prst="rect">
            <a:avLst/>
          </a:prstGeom>
        </p:spPr>
        <p:txBody>
          <a:bodyPr vert="horz" lIns="96647" tIns="48324" rIns="96647" bIns="48324" rtlCol="0"/>
          <a:lstStyle>
            <a:lvl1pPr algn="r" fontAlgn="auto">
              <a:spcBef>
                <a:spcPts val="0"/>
              </a:spcBef>
              <a:spcAft>
                <a:spcPts val="0"/>
              </a:spcAft>
              <a:defRPr sz="1300">
                <a:latin typeface="+mn-lt"/>
                <a:cs typeface="+mn-cs"/>
              </a:defRPr>
            </a:lvl1pPr>
          </a:lstStyle>
          <a:p>
            <a:pPr>
              <a:defRPr/>
            </a:pPr>
            <a:fld id="{00D853C1-0716-43E3-81B0-ABC6233641C6}" type="datetimeFigureOut">
              <a:rPr lang="en-US"/>
              <a:pPr>
                <a:defRPr/>
              </a:pPr>
              <a:t>01-Nov-18</a:t>
            </a:fld>
            <a:endParaRPr lang="en-US"/>
          </a:p>
        </p:txBody>
      </p:sp>
      <p:sp>
        <p:nvSpPr>
          <p:cNvPr id="4" name="Slide Image Placeholder 3"/>
          <p:cNvSpPr>
            <a:spLocks noGrp="1" noRot="1" noChangeAspect="1"/>
          </p:cNvSpPr>
          <p:nvPr>
            <p:ph type="sldImg" idx="2"/>
          </p:nvPr>
        </p:nvSpPr>
        <p:spPr>
          <a:xfrm>
            <a:off x="1257300" y="720725"/>
            <a:ext cx="4800600" cy="3600450"/>
          </a:xfrm>
          <a:prstGeom prst="rect">
            <a:avLst/>
          </a:prstGeom>
          <a:noFill/>
          <a:ln w="12700">
            <a:solidFill>
              <a:prstClr val="black"/>
            </a:solidFill>
          </a:ln>
        </p:spPr>
        <p:txBody>
          <a:bodyPr vert="horz" lIns="96647" tIns="48324" rIns="96647" bIns="48324" rtlCol="0" anchor="ctr"/>
          <a:lstStyle/>
          <a:p>
            <a:pPr lvl="0"/>
            <a:endParaRPr lang="en-US" noProof="0"/>
          </a:p>
        </p:txBody>
      </p:sp>
      <p:sp>
        <p:nvSpPr>
          <p:cNvPr id="5" name="Notes Placeholder 4"/>
          <p:cNvSpPr>
            <a:spLocks noGrp="1"/>
          </p:cNvSpPr>
          <p:nvPr>
            <p:ph type="body" sz="quarter" idx="3"/>
          </p:nvPr>
        </p:nvSpPr>
        <p:spPr>
          <a:xfrm>
            <a:off x="731838" y="4560888"/>
            <a:ext cx="5851525" cy="4319587"/>
          </a:xfrm>
          <a:prstGeom prst="rect">
            <a:avLst/>
          </a:prstGeom>
        </p:spPr>
        <p:txBody>
          <a:bodyPr vert="horz" lIns="96647" tIns="48324" rIns="96647" bIns="48324"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9120188"/>
            <a:ext cx="3170238" cy="479425"/>
          </a:xfrm>
          <a:prstGeom prst="rect">
            <a:avLst/>
          </a:prstGeom>
        </p:spPr>
        <p:txBody>
          <a:bodyPr vert="horz" lIns="96647" tIns="48324" rIns="96647" bIns="48324" rtlCol="0" anchor="b"/>
          <a:lstStyle>
            <a:lvl1pPr algn="l" fontAlgn="auto">
              <a:spcBef>
                <a:spcPts val="0"/>
              </a:spcBef>
              <a:spcAft>
                <a:spcPts val="0"/>
              </a:spcAft>
              <a:defRPr sz="13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4143375" y="9120188"/>
            <a:ext cx="3170238" cy="479425"/>
          </a:xfrm>
          <a:prstGeom prst="rect">
            <a:avLst/>
          </a:prstGeom>
        </p:spPr>
        <p:txBody>
          <a:bodyPr vert="horz" lIns="96647" tIns="48324" rIns="96647" bIns="48324" rtlCol="0" anchor="b"/>
          <a:lstStyle>
            <a:lvl1pPr algn="r" fontAlgn="auto">
              <a:spcBef>
                <a:spcPts val="0"/>
              </a:spcBef>
              <a:spcAft>
                <a:spcPts val="0"/>
              </a:spcAft>
              <a:defRPr sz="1300">
                <a:latin typeface="+mn-lt"/>
                <a:cs typeface="+mn-cs"/>
              </a:defRPr>
            </a:lvl1pPr>
          </a:lstStyle>
          <a:p>
            <a:pPr>
              <a:defRPr/>
            </a:pPr>
            <a:fld id="{094013E3-D515-4928-B73F-C0ADE907F675}" type="slidenum">
              <a:rPr lang="en-US"/>
              <a:pPr>
                <a:defRPr/>
              </a:pPr>
              <a:t>‹#›</a:t>
            </a:fld>
            <a:endParaRPr lang="en-US"/>
          </a:p>
        </p:txBody>
      </p:sp>
    </p:spTree>
    <p:extLst>
      <p:ext uri="{BB962C8B-B14F-4D97-AF65-F5344CB8AC3E}">
        <p14:creationId xmlns:p14="http://schemas.microsoft.com/office/powerpoint/2010/main" val="289376731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120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fld id="{50950D9D-8DBD-42A7-B5C1-591752C7172D}" type="slidenum">
              <a:rPr lang="en-GB">
                <a:solidFill>
                  <a:prstClr val="black"/>
                </a:solidFill>
              </a:rPr>
              <a:pPr/>
              <a:t>1</a:t>
            </a:fld>
            <a:endParaRPr lang="en-GB">
              <a:solidFill>
                <a:prstClr val="black"/>
              </a:solidFill>
            </a:endParaRPr>
          </a:p>
        </p:txBody>
      </p:sp>
      <p:sp>
        <p:nvSpPr>
          <p:cNvPr id="133123" name="Text Box 1"/>
          <p:cNvSpPr txBox="1">
            <a:spLocks noChangeArrowheads="1"/>
          </p:cNvSpPr>
          <p:nvPr/>
        </p:nvSpPr>
        <p:spPr bwMode="auto">
          <a:xfrm>
            <a:off x="1177926" y="685800"/>
            <a:ext cx="4500563" cy="3429000"/>
          </a:xfrm>
          <a:prstGeom prst="rect">
            <a:avLst/>
          </a:prstGeom>
          <a:solidFill>
            <a:srgbClr val="FFFFFF"/>
          </a:solidFill>
          <a:ln w="9360">
            <a:solidFill>
              <a:srgbClr val="000000"/>
            </a:solidFill>
            <a:miter lim="800000"/>
            <a:headEnd/>
            <a:tailEnd/>
          </a:ln>
        </p:spPr>
        <p:txBody>
          <a:bodyPr wrap="none" lIns="80151" tIns="40074" rIns="80151" bIns="40074"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endParaRPr lang="en-IN">
              <a:solidFill>
                <a:prstClr val="black"/>
              </a:solidFill>
              <a:latin typeface="Calibri" pitchFamily="34" charset="0"/>
            </a:endParaRPr>
          </a:p>
        </p:txBody>
      </p:sp>
      <p:sp>
        <p:nvSpPr>
          <p:cNvPr id="133124" name="Text Box 2"/>
          <p:cNvSpPr>
            <a:spLocks noGrp="1" noChangeArrowheads="1"/>
          </p:cNvSpPr>
          <p:nvPr>
            <p:ph type="body"/>
          </p:nvPr>
        </p:nvSpPr>
        <p:spPr bwMode="auto">
          <a:xfrm>
            <a:off x="687389" y="4344988"/>
            <a:ext cx="5481637" cy="4111625"/>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0" tIns="0" rIns="0" bIns="0" numCol="1" anchor="t" anchorCtr="0" compatLnSpc="1">
            <a:prstTxWarp prst="textNoShape">
              <a:avLst/>
            </a:prstTxWarp>
          </a:bodyPr>
          <a:lstStyle/>
          <a:p>
            <a:pPr>
              <a:lnSpc>
                <a:spcPct val="95000"/>
              </a:lnSpc>
              <a:spcBef>
                <a:spcPts val="388"/>
              </a:spcBef>
              <a:tabLst>
                <a:tab pos="0" algn="l"/>
                <a:tab pos="390490" algn="l"/>
                <a:tab pos="784155" algn="l"/>
                <a:tab pos="1177820" algn="l"/>
                <a:tab pos="1571485" algn="l"/>
                <a:tab pos="1965150" algn="l"/>
                <a:tab pos="2358814" algn="l"/>
                <a:tab pos="2754067" algn="l"/>
                <a:tab pos="3147733" algn="l"/>
                <a:tab pos="3541398" algn="l"/>
                <a:tab pos="3931888" algn="l"/>
                <a:tab pos="4328727" algn="l"/>
                <a:tab pos="4720804" algn="l"/>
                <a:tab pos="5114469" algn="l"/>
                <a:tab pos="5511309" algn="l"/>
                <a:tab pos="5901799" algn="l"/>
                <a:tab pos="6295464" algn="l"/>
                <a:tab pos="6689129" algn="l"/>
                <a:tab pos="7084381" algn="l"/>
                <a:tab pos="7478047" algn="l"/>
                <a:tab pos="7871712" algn="l"/>
              </a:tabLst>
            </a:pPr>
            <a:endParaRPr lang="en-GB">
              <a:ea typeface="MS Gothic" pitchFamily="49" charset="-128"/>
            </a:endParaRPr>
          </a:p>
        </p:txBody>
      </p:sp>
    </p:spTree>
    <p:extLst>
      <p:ext uri="{BB962C8B-B14F-4D97-AF65-F5344CB8AC3E}">
        <p14:creationId xmlns:p14="http://schemas.microsoft.com/office/powerpoint/2010/main" val="249380596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10</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10</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18466" name="Rectangle 6"/>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buFont typeface="Times New Roman" pitchFamily="18" charset="0"/>
              <a:buNone/>
            </a:pPr>
            <a:fld id="{1162A973-83D1-4911-9D8E-A0823AE459C1}" type="slidenum">
              <a:rPr lang="en-US" smtClean="0">
                <a:latin typeface="Times New Roman" pitchFamily="18" charset="0"/>
                <a:ea typeface="Arial Unicode MS" pitchFamily="34" charset="-128"/>
                <a:cs typeface="Arial Unicode MS" pitchFamily="34" charset="-128"/>
              </a:rPr>
              <a:pPr fontAlgn="base">
                <a:spcBef>
                  <a:spcPct val="0"/>
                </a:spcBef>
                <a:spcAft>
                  <a:spcPct val="0"/>
                </a:spcAft>
                <a:buFont typeface="Times New Roman" pitchFamily="18" charset="0"/>
                <a:buNone/>
              </a:pPr>
              <a:t>11</a:t>
            </a:fld>
            <a:endParaRPr lang="en-US">
              <a:latin typeface="Times New Roman" pitchFamily="18" charset="0"/>
              <a:ea typeface="Arial Unicode MS" pitchFamily="34" charset="-128"/>
              <a:cs typeface="Arial Unicode MS" pitchFamily="34" charset="-128"/>
            </a:endParaRPr>
          </a:p>
        </p:txBody>
      </p:sp>
      <p:sp>
        <p:nvSpPr>
          <p:cNvPr id="318467" name="Text Box 1"/>
          <p:cNvSpPr txBox="1">
            <a:spLocks noChangeArrowheads="1"/>
          </p:cNvSpPr>
          <p:nvPr/>
        </p:nvSpPr>
        <p:spPr bwMode="auto">
          <a:xfrm>
            <a:off x="4143375" y="9120188"/>
            <a:ext cx="3170238" cy="479425"/>
          </a:xfrm>
          <a:prstGeom prst="rect">
            <a:avLst/>
          </a:prstGeom>
          <a:noFill/>
          <a:ln w="9525">
            <a:noFill/>
            <a:round/>
            <a:headEnd/>
            <a:tailEnd/>
          </a:ln>
        </p:spPr>
        <p:txBody>
          <a:bodyPr lIns="89744" tIns="44706" rIns="89744" bIns="44706" anchor="b"/>
          <a:lstStyle/>
          <a:p>
            <a:pPr algn="r">
              <a:tabLst>
                <a:tab pos="669925" algn="l"/>
                <a:tab pos="1339850" algn="l"/>
                <a:tab pos="2011363" algn="l"/>
                <a:tab pos="2681288" algn="l"/>
              </a:tabLst>
            </a:pPr>
            <a:fld id="{540EC31E-6155-4A5B-B648-D0B9F8F230AA}" type="slidenum">
              <a:rPr lang="en-GB" sz="1200">
                <a:solidFill>
                  <a:srgbClr val="000000"/>
                </a:solidFill>
                <a:latin typeface="Calibri" pitchFamily="34" charset="0"/>
                <a:ea typeface="MS Gothic" pitchFamily="49" charset="-128"/>
              </a:rPr>
              <a:pPr algn="r">
                <a:tabLst>
                  <a:tab pos="669925" algn="l"/>
                  <a:tab pos="1339850" algn="l"/>
                  <a:tab pos="2011363" algn="l"/>
                  <a:tab pos="2681288" algn="l"/>
                </a:tabLst>
              </a:pPr>
              <a:t>11</a:t>
            </a:fld>
            <a:endParaRPr lang="en-GB" sz="1200">
              <a:solidFill>
                <a:srgbClr val="000000"/>
              </a:solidFill>
              <a:latin typeface="Calibri" pitchFamily="34" charset="0"/>
              <a:ea typeface="MS Gothic" pitchFamily="49" charset="-128"/>
            </a:endParaRPr>
          </a:p>
        </p:txBody>
      </p:sp>
      <p:sp>
        <p:nvSpPr>
          <p:cNvPr id="318468" name="Text Box 2"/>
          <p:cNvSpPr txBox="1">
            <a:spLocks noChangeArrowheads="1"/>
          </p:cNvSpPr>
          <p:nvPr/>
        </p:nvSpPr>
        <p:spPr bwMode="auto">
          <a:xfrm>
            <a:off x="1257300" y="719138"/>
            <a:ext cx="4800600" cy="36004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US">
              <a:ea typeface="MS Gothic" pitchFamily="49" charset="-128"/>
            </a:endParaRPr>
          </a:p>
        </p:txBody>
      </p:sp>
      <p:sp>
        <p:nvSpPr>
          <p:cNvPr id="318469" name="Rectangle 3"/>
          <p:cNvSpPr>
            <a:spLocks noGrp="1" noChangeArrowheads="1"/>
          </p:cNvSpPr>
          <p:nvPr>
            <p:ph type="body"/>
          </p:nvPr>
        </p:nvSpPr>
        <p:spPr bwMode="auto">
          <a:xfrm>
            <a:off x="730250" y="4559300"/>
            <a:ext cx="5853113" cy="4322763"/>
          </a:xfrm>
          <a:noFill/>
        </p:spPr>
        <p:txBody>
          <a:bodyPr wrap="none" numCol="1" anchor="ctr" anchorCtr="0" compatLnSpc="1">
            <a:prstTxWarp prst="textNoShape">
              <a:avLst/>
            </a:prstTxWarp>
          </a:bodyPr>
          <a:lstStyle/>
          <a:p>
            <a:endParaRPr lang="en-US">
              <a:latin typeface="Times New Roman" pitchFamily="18" charset="0"/>
            </a:endParaRPr>
          </a:p>
        </p:txBody>
      </p:sp>
    </p:spTree>
    <p:extLst>
      <p:ext uri="{BB962C8B-B14F-4D97-AF65-F5344CB8AC3E}">
        <p14:creationId xmlns:p14="http://schemas.microsoft.com/office/powerpoint/2010/main" val="314977224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18466" name="Rectangle 6"/>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buFont typeface="Times New Roman" pitchFamily="18" charset="0"/>
              <a:buNone/>
            </a:pPr>
            <a:fld id="{1162A973-83D1-4911-9D8E-A0823AE459C1}" type="slidenum">
              <a:rPr lang="en-US" smtClean="0">
                <a:latin typeface="Times New Roman" pitchFamily="18" charset="0"/>
                <a:ea typeface="Arial Unicode MS" pitchFamily="34" charset="-128"/>
                <a:cs typeface="Arial Unicode MS" pitchFamily="34" charset="-128"/>
              </a:rPr>
              <a:pPr fontAlgn="base">
                <a:spcBef>
                  <a:spcPct val="0"/>
                </a:spcBef>
                <a:spcAft>
                  <a:spcPct val="0"/>
                </a:spcAft>
                <a:buFont typeface="Times New Roman" pitchFamily="18" charset="0"/>
                <a:buNone/>
              </a:pPr>
              <a:t>12</a:t>
            </a:fld>
            <a:endParaRPr lang="en-US">
              <a:latin typeface="Times New Roman" pitchFamily="18" charset="0"/>
              <a:ea typeface="Arial Unicode MS" pitchFamily="34" charset="-128"/>
              <a:cs typeface="Arial Unicode MS" pitchFamily="34" charset="-128"/>
            </a:endParaRPr>
          </a:p>
        </p:txBody>
      </p:sp>
      <p:sp>
        <p:nvSpPr>
          <p:cNvPr id="318467" name="Text Box 1"/>
          <p:cNvSpPr txBox="1">
            <a:spLocks noChangeArrowheads="1"/>
          </p:cNvSpPr>
          <p:nvPr/>
        </p:nvSpPr>
        <p:spPr bwMode="auto">
          <a:xfrm>
            <a:off x="4143375" y="9120188"/>
            <a:ext cx="3170238" cy="479425"/>
          </a:xfrm>
          <a:prstGeom prst="rect">
            <a:avLst/>
          </a:prstGeom>
          <a:noFill/>
          <a:ln w="9525">
            <a:noFill/>
            <a:round/>
            <a:headEnd/>
            <a:tailEnd/>
          </a:ln>
        </p:spPr>
        <p:txBody>
          <a:bodyPr lIns="89744" tIns="44706" rIns="89744" bIns="44706" anchor="b"/>
          <a:lstStyle/>
          <a:p>
            <a:pPr algn="r">
              <a:tabLst>
                <a:tab pos="669925" algn="l"/>
                <a:tab pos="1339850" algn="l"/>
                <a:tab pos="2011363" algn="l"/>
                <a:tab pos="2681288" algn="l"/>
              </a:tabLst>
            </a:pPr>
            <a:fld id="{540EC31E-6155-4A5B-B648-D0B9F8F230AA}" type="slidenum">
              <a:rPr lang="en-GB" sz="1200">
                <a:solidFill>
                  <a:srgbClr val="000000"/>
                </a:solidFill>
                <a:latin typeface="Calibri" pitchFamily="34" charset="0"/>
                <a:ea typeface="MS Gothic" pitchFamily="49" charset="-128"/>
              </a:rPr>
              <a:pPr algn="r">
                <a:tabLst>
                  <a:tab pos="669925" algn="l"/>
                  <a:tab pos="1339850" algn="l"/>
                  <a:tab pos="2011363" algn="l"/>
                  <a:tab pos="2681288" algn="l"/>
                </a:tabLst>
              </a:pPr>
              <a:t>12</a:t>
            </a:fld>
            <a:endParaRPr lang="en-GB" sz="1200">
              <a:solidFill>
                <a:srgbClr val="000000"/>
              </a:solidFill>
              <a:latin typeface="Calibri" pitchFamily="34" charset="0"/>
              <a:ea typeface="MS Gothic" pitchFamily="49" charset="-128"/>
            </a:endParaRPr>
          </a:p>
        </p:txBody>
      </p:sp>
      <p:sp>
        <p:nvSpPr>
          <p:cNvPr id="318468" name="Text Box 2"/>
          <p:cNvSpPr txBox="1">
            <a:spLocks noChangeArrowheads="1"/>
          </p:cNvSpPr>
          <p:nvPr/>
        </p:nvSpPr>
        <p:spPr bwMode="auto">
          <a:xfrm>
            <a:off x="1257300" y="719138"/>
            <a:ext cx="4800600" cy="36004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US">
              <a:ea typeface="MS Gothic" pitchFamily="49" charset="-128"/>
            </a:endParaRPr>
          </a:p>
        </p:txBody>
      </p:sp>
      <p:sp>
        <p:nvSpPr>
          <p:cNvPr id="318469" name="Rectangle 3"/>
          <p:cNvSpPr>
            <a:spLocks noGrp="1" noChangeArrowheads="1"/>
          </p:cNvSpPr>
          <p:nvPr>
            <p:ph type="body"/>
          </p:nvPr>
        </p:nvSpPr>
        <p:spPr bwMode="auto">
          <a:xfrm>
            <a:off x="730250" y="4559300"/>
            <a:ext cx="5853113" cy="4322763"/>
          </a:xfrm>
          <a:noFill/>
        </p:spPr>
        <p:txBody>
          <a:bodyPr wrap="none" numCol="1" anchor="ctr" anchorCtr="0" compatLnSpc="1">
            <a:prstTxWarp prst="textNoShape">
              <a:avLst/>
            </a:prstTxWarp>
          </a:bodyPr>
          <a:lstStyle/>
          <a:p>
            <a:endParaRPr lang="en-US">
              <a:latin typeface="Times New Roman" pitchFamily="18" charset="0"/>
            </a:endParaRPr>
          </a:p>
        </p:txBody>
      </p:sp>
    </p:spTree>
    <p:extLst>
      <p:ext uri="{BB962C8B-B14F-4D97-AF65-F5344CB8AC3E}">
        <p14:creationId xmlns:p14="http://schemas.microsoft.com/office/powerpoint/2010/main" val="306769677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18466" name="Rectangle 6"/>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buFont typeface="Times New Roman" pitchFamily="18" charset="0"/>
              <a:buNone/>
            </a:pPr>
            <a:fld id="{1162A973-83D1-4911-9D8E-A0823AE459C1}" type="slidenum">
              <a:rPr lang="en-US" smtClean="0">
                <a:latin typeface="Times New Roman" pitchFamily="18" charset="0"/>
                <a:ea typeface="Arial Unicode MS" pitchFamily="34" charset="-128"/>
                <a:cs typeface="Arial Unicode MS" pitchFamily="34" charset="-128"/>
              </a:rPr>
              <a:pPr fontAlgn="base">
                <a:spcBef>
                  <a:spcPct val="0"/>
                </a:spcBef>
                <a:spcAft>
                  <a:spcPct val="0"/>
                </a:spcAft>
                <a:buFont typeface="Times New Roman" pitchFamily="18" charset="0"/>
                <a:buNone/>
              </a:pPr>
              <a:t>13</a:t>
            </a:fld>
            <a:endParaRPr lang="en-US">
              <a:latin typeface="Times New Roman" pitchFamily="18" charset="0"/>
              <a:ea typeface="Arial Unicode MS" pitchFamily="34" charset="-128"/>
              <a:cs typeface="Arial Unicode MS" pitchFamily="34" charset="-128"/>
            </a:endParaRPr>
          </a:p>
        </p:txBody>
      </p:sp>
      <p:sp>
        <p:nvSpPr>
          <p:cNvPr id="318467" name="Text Box 1"/>
          <p:cNvSpPr txBox="1">
            <a:spLocks noChangeArrowheads="1"/>
          </p:cNvSpPr>
          <p:nvPr/>
        </p:nvSpPr>
        <p:spPr bwMode="auto">
          <a:xfrm>
            <a:off x="4143375" y="9120188"/>
            <a:ext cx="3170238" cy="479425"/>
          </a:xfrm>
          <a:prstGeom prst="rect">
            <a:avLst/>
          </a:prstGeom>
          <a:noFill/>
          <a:ln w="9525">
            <a:noFill/>
            <a:round/>
            <a:headEnd/>
            <a:tailEnd/>
          </a:ln>
        </p:spPr>
        <p:txBody>
          <a:bodyPr lIns="89744" tIns="44706" rIns="89744" bIns="44706" anchor="b"/>
          <a:lstStyle/>
          <a:p>
            <a:pPr algn="r">
              <a:tabLst>
                <a:tab pos="669925" algn="l"/>
                <a:tab pos="1339850" algn="l"/>
                <a:tab pos="2011363" algn="l"/>
                <a:tab pos="2681288" algn="l"/>
              </a:tabLst>
            </a:pPr>
            <a:fld id="{540EC31E-6155-4A5B-B648-D0B9F8F230AA}" type="slidenum">
              <a:rPr lang="en-GB" sz="1200">
                <a:solidFill>
                  <a:srgbClr val="000000"/>
                </a:solidFill>
                <a:latin typeface="Calibri" pitchFamily="34" charset="0"/>
                <a:ea typeface="MS Gothic" pitchFamily="49" charset="-128"/>
              </a:rPr>
              <a:pPr algn="r">
                <a:tabLst>
                  <a:tab pos="669925" algn="l"/>
                  <a:tab pos="1339850" algn="l"/>
                  <a:tab pos="2011363" algn="l"/>
                  <a:tab pos="2681288" algn="l"/>
                </a:tabLst>
              </a:pPr>
              <a:t>13</a:t>
            </a:fld>
            <a:endParaRPr lang="en-GB" sz="1200">
              <a:solidFill>
                <a:srgbClr val="000000"/>
              </a:solidFill>
              <a:latin typeface="Calibri" pitchFamily="34" charset="0"/>
              <a:ea typeface="MS Gothic" pitchFamily="49" charset="-128"/>
            </a:endParaRPr>
          </a:p>
        </p:txBody>
      </p:sp>
      <p:sp>
        <p:nvSpPr>
          <p:cNvPr id="318468" name="Text Box 2"/>
          <p:cNvSpPr txBox="1">
            <a:spLocks noChangeArrowheads="1"/>
          </p:cNvSpPr>
          <p:nvPr/>
        </p:nvSpPr>
        <p:spPr bwMode="auto">
          <a:xfrm>
            <a:off x="1257300" y="719138"/>
            <a:ext cx="4800600" cy="36004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US">
              <a:ea typeface="MS Gothic" pitchFamily="49" charset="-128"/>
            </a:endParaRPr>
          </a:p>
        </p:txBody>
      </p:sp>
      <p:sp>
        <p:nvSpPr>
          <p:cNvPr id="318469" name="Rectangle 3"/>
          <p:cNvSpPr>
            <a:spLocks noGrp="1" noChangeArrowheads="1"/>
          </p:cNvSpPr>
          <p:nvPr>
            <p:ph type="body"/>
          </p:nvPr>
        </p:nvSpPr>
        <p:spPr bwMode="auto">
          <a:xfrm>
            <a:off x="730250" y="4559300"/>
            <a:ext cx="5853113" cy="4322763"/>
          </a:xfrm>
          <a:noFill/>
        </p:spPr>
        <p:txBody>
          <a:bodyPr wrap="none" numCol="1" anchor="ctr" anchorCtr="0" compatLnSpc="1">
            <a:prstTxWarp prst="textNoShape">
              <a:avLst/>
            </a:prstTxWarp>
          </a:bodyPr>
          <a:lstStyle/>
          <a:p>
            <a:endParaRPr lang="en-US">
              <a:latin typeface="Times New Roman" pitchFamily="18" charset="0"/>
            </a:endParaRPr>
          </a:p>
        </p:txBody>
      </p:sp>
    </p:spTree>
    <p:extLst>
      <p:ext uri="{BB962C8B-B14F-4D97-AF65-F5344CB8AC3E}">
        <p14:creationId xmlns:p14="http://schemas.microsoft.com/office/powerpoint/2010/main" val="200825596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18466" name="Rectangle 6"/>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buFont typeface="Times New Roman" pitchFamily="18" charset="0"/>
              <a:buNone/>
            </a:pPr>
            <a:fld id="{1162A973-83D1-4911-9D8E-A0823AE459C1}" type="slidenum">
              <a:rPr lang="en-US" smtClean="0">
                <a:latin typeface="Times New Roman" pitchFamily="18" charset="0"/>
                <a:ea typeface="Arial Unicode MS" pitchFamily="34" charset="-128"/>
                <a:cs typeface="Arial Unicode MS" pitchFamily="34" charset="-128"/>
              </a:rPr>
              <a:pPr fontAlgn="base">
                <a:spcBef>
                  <a:spcPct val="0"/>
                </a:spcBef>
                <a:spcAft>
                  <a:spcPct val="0"/>
                </a:spcAft>
                <a:buFont typeface="Times New Roman" pitchFamily="18" charset="0"/>
                <a:buNone/>
              </a:pPr>
              <a:t>14</a:t>
            </a:fld>
            <a:endParaRPr lang="en-US">
              <a:latin typeface="Times New Roman" pitchFamily="18" charset="0"/>
              <a:ea typeface="Arial Unicode MS" pitchFamily="34" charset="-128"/>
              <a:cs typeface="Arial Unicode MS" pitchFamily="34" charset="-128"/>
            </a:endParaRPr>
          </a:p>
        </p:txBody>
      </p:sp>
      <p:sp>
        <p:nvSpPr>
          <p:cNvPr id="318467" name="Text Box 1"/>
          <p:cNvSpPr txBox="1">
            <a:spLocks noChangeArrowheads="1"/>
          </p:cNvSpPr>
          <p:nvPr/>
        </p:nvSpPr>
        <p:spPr bwMode="auto">
          <a:xfrm>
            <a:off x="4143375" y="9120188"/>
            <a:ext cx="3170238" cy="479425"/>
          </a:xfrm>
          <a:prstGeom prst="rect">
            <a:avLst/>
          </a:prstGeom>
          <a:noFill/>
          <a:ln w="9525">
            <a:noFill/>
            <a:round/>
            <a:headEnd/>
            <a:tailEnd/>
          </a:ln>
        </p:spPr>
        <p:txBody>
          <a:bodyPr lIns="89744" tIns="44706" rIns="89744" bIns="44706" anchor="b"/>
          <a:lstStyle/>
          <a:p>
            <a:pPr algn="r">
              <a:tabLst>
                <a:tab pos="669925" algn="l"/>
                <a:tab pos="1339850" algn="l"/>
                <a:tab pos="2011363" algn="l"/>
                <a:tab pos="2681288" algn="l"/>
              </a:tabLst>
            </a:pPr>
            <a:fld id="{540EC31E-6155-4A5B-B648-D0B9F8F230AA}" type="slidenum">
              <a:rPr lang="en-GB" sz="1200">
                <a:solidFill>
                  <a:srgbClr val="000000"/>
                </a:solidFill>
                <a:latin typeface="Calibri" pitchFamily="34" charset="0"/>
                <a:ea typeface="MS Gothic" pitchFamily="49" charset="-128"/>
              </a:rPr>
              <a:pPr algn="r">
                <a:tabLst>
                  <a:tab pos="669925" algn="l"/>
                  <a:tab pos="1339850" algn="l"/>
                  <a:tab pos="2011363" algn="l"/>
                  <a:tab pos="2681288" algn="l"/>
                </a:tabLst>
              </a:pPr>
              <a:t>14</a:t>
            </a:fld>
            <a:endParaRPr lang="en-GB" sz="1200">
              <a:solidFill>
                <a:srgbClr val="000000"/>
              </a:solidFill>
              <a:latin typeface="Calibri" pitchFamily="34" charset="0"/>
              <a:ea typeface="MS Gothic" pitchFamily="49" charset="-128"/>
            </a:endParaRPr>
          </a:p>
        </p:txBody>
      </p:sp>
      <p:sp>
        <p:nvSpPr>
          <p:cNvPr id="318468" name="Text Box 2"/>
          <p:cNvSpPr txBox="1">
            <a:spLocks noChangeArrowheads="1"/>
          </p:cNvSpPr>
          <p:nvPr/>
        </p:nvSpPr>
        <p:spPr bwMode="auto">
          <a:xfrm>
            <a:off x="1257300" y="719138"/>
            <a:ext cx="4800600" cy="36004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US">
              <a:ea typeface="MS Gothic" pitchFamily="49" charset="-128"/>
            </a:endParaRPr>
          </a:p>
        </p:txBody>
      </p:sp>
      <p:sp>
        <p:nvSpPr>
          <p:cNvPr id="318469" name="Rectangle 3"/>
          <p:cNvSpPr>
            <a:spLocks noGrp="1" noChangeArrowheads="1"/>
          </p:cNvSpPr>
          <p:nvPr>
            <p:ph type="body"/>
          </p:nvPr>
        </p:nvSpPr>
        <p:spPr bwMode="auto">
          <a:xfrm>
            <a:off x="730250" y="4559300"/>
            <a:ext cx="5853113" cy="4322763"/>
          </a:xfrm>
          <a:noFill/>
        </p:spPr>
        <p:txBody>
          <a:bodyPr wrap="none" numCol="1" anchor="ctr" anchorCtr="0" compatLnSpc="1">
            <a:prstTxWarp prst="textNoShape">
              <a:avLst/>
            </a:prstTxWarp>
          </a:bodyPr>
          <a:lstStyle/>
          <a:p>
            <a:endParaRPr lang="en-US">
              <a:latin typeface="Times New Roman" pitchFamily="18" charset="0"/>
            </a:endParaRPr>
          </a:p>
        </p:txBody>
      </p:sp>
    </p:spTree>
    <p:extLst>
      <p:ext uri="{BB962C8B-B14F-4D97-AF65-F5344CB8AC3E}">
        <p14:creationId xmlns:p14="http://schemas.microsoft.com/office/powerpoint/2010/main" val="1515549284"/>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18466" name="Rectangle 6"/>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buFont typeface="Times New Roman" pitchFamily="18" charset="0"/>
              <a:buNone/>
            </a:pPr>
            <a:fld id="{1162A973-83D1-4911-9D8E-A0823AE459C1}" type="slidenum">
              <a:rPr lang="en-US" smtClean="0">
                <a:latin typeface="Times New Roman" pitchFamily="18" charset="0"/>
                <a:ea typeface="Arial Unicode MS" pitchFamily="34" charset="-128"/>
                <a:cs typeface="Arial Unicode MS" pitchFamily="34" charset="-128"/>
              </a:rPr>
              <a:pPr fontAlgn="base">
                <a:spcBef>
                  <a:spcPct val="0"/>
                </a:spcBef>
                <a:spcAft>
                  <a:spcPct val="0"/>
                </a:spcAft>
                <a:buFont typeface="Times New Roman" pitchFamily="18" charset="0"/>
                <a:buNone/>
              </a:pPr>
              <a:t>15</a:t>
            </a:fld>
            <a:endParaRPr lang="en-US">
              <a:latin typeface="Times New Roman" pitchFamily="18" charset="0"/>
              <a:ea typeface="Arial Unicode MS" pitchFamily="34" charset="-128"/>
              <a:cs typeface="Arial Unicode MS" pitchFamily="34" charset="-128"/>
            </a:endParaRPr>
          </a:p>
        </p:txBody>
      </p:sp>
      <p:sp>
        <p:nvSpPr>
          <p:cNvPr id="318467" name="Text Box 1"/>
          <p:cNvSpPr txBox="1">
            <a:spLocks noChangeArrowheads="1"/>
          </p:cNvSpPr>
          <p:nvPr/>
        </p:nvSpPr>
        <p:spPr bwMode="auto">
          <a:xfrm>
            <a:off x="4143375" y="9120188"/>
            <a:ext cx="3170238" cy="479425"/>
          </a:xfrm>
          <a:prstGeom prst="rect">
            <a:avLst/>
          </a:prstGeom>
          <a:noFill/>
          <a:ln w="9525">
            <a:noFill/>
            <a:round/>
            <a:headEnd/>
            <a:tailEnd/>
          </a:ln>
        </p:spPr>
        <p:txBody>
          <a:bodyPr lIns="89744" tIns="44706" rIns="89744" bIns="44706" anchor="b"/>
          <a:lstStyle/>
          <a:p>
            <a:pPr algn="r">
              <a:tabLst>
                <a:tab pos="669925" algn="l"/>
                <a:tab pos="1339850" algn="l"/>
                <a:tab pos="2011363" algn="l"/>
                <a:tab pos="2681288" algn="l"/>
              </a:tabLst>
            </a:pPr>
            <a:fld id="{540EC31E-6155-4A5B-B648-D0B9F8F230AA}" type="slidenum">
              <a:rPr lang="en-GB" sz="1200">
                <a:solidFill>
                  <a:srgbClr val="000000"/>
                </a:solidFill>
                <a:latin typeface="Calibri" pitchFamily="34" charset="0"/>
                <a:ea typeface="MS Gothic" pitchFamily="49" charset="-128"/>
              </a:rPr>
              <a:pPr algn="r">
                <a:tabLst>
                  <a:tab pos="669925" algn="l"/>
                  <a:tab pos="1339850" algn="l"/>
                  <a:tab pos="2011363" algn="l"/>
                  <a:tab pos="2681288" algn="l"/>
                </a:tabLst>
              </a:pPr>
              <a:t>15</a:t>
            </a:fld>
            <a:endParaRPr lang="en-GB" sz="1200">
              <a:solidFill>
                <a:srgbClr val="000000"/>
              </a:solidFill>
              <a:latin typeface="Calibri" pitchFamily="34" charset="0"/>
              <a:ea typeface="MS Gothic" pitchFamily="49" charset="-128"/>
            </a:endParaRPr>
          </a:p>
        </p:txBody>
      </p:sp>
      <p:sp>
        <p:nvSpPr>
          <p:cNvPr id="318468" name="Text Box 2"/>
          <p:cNvSpPr txBox="1">
            <a:spLocks noChangeArrowheads="1"/>
          </p:cNvSpPr>
          <p:nvPr/>
        </p:nvSpPr>
        <p:spPr bwMode="auto">
          <a:xfrm>
            <a:off x="1257300" y="719138"/>
            <a:ext cx="4800600" cy="36004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US">
              <a:ea typeface="MS Gothic" pitchFamily="49" charset="-128"/>
            </a:endParaRPr>
          </a:p>
        </p:txBody>
      </p:sp>
      <p:sp>
        <p:nvSpPr>
          <p:cNvPr id="318469" name="Rectangle 3"/>
          <p:cNvSpPr>
            <a:spLocks noGrp="1" noChangeArrowheads="1"/>
          </p:cNvSpPr>
          <p:nvPr>
            <p:ph type="body"/>
          </p:nvPr>
        </p:nvSpPr>
        <p:spPr bwMode="auto">
          <a:xfrm>
            <a:off x="730250" y="4559300"/>
            <a:ext cx="5853113" cy="4322763"/>
          </a:xfrm>
          <a:noFill/>
        </p:spPr>
        <p:txBody>
          <a:bodyPr wrap="none" numCol="1" anchor="ctr" anchorCtr="0" compatLnSpc="1">
            <a:prstTxWarp prst="textNoShape">
              <a:avLst/>
            </a:prstTxWarp>
          </a:bodyPr>
          <a:lstStyle/>
          <a:p>
            <a:endParaRPr lang="en-US">
              <a:latin typeface="Times New Roman" pitchFamily="18" charset="0"/>
            </a:endParaRPr>
          </a:p>
        </p:txBody>
      </p:sp>
    </p:spTree>
    <p:extLst>
      <p:ext uri="{BB962C8B-B14F-4D97-AF65-F5344CB8AC3E}">
        <p14:creationId xmlns:p14="http://schemas.microsoft.com/office/powerpoint/2010/main" val="98423093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bwMode="auto">
          <a:noFill/>
          <a:ln>
            <a:solidFill>
              <a:srgbClr val="000000"/>
            </a:solidFill>
            <a:miter lim="800000"/>
            <a:headEnd/>
            <a:tailEnd/>
          </a:ln>
        </p:spPr>
      </p:sp>
      <p:sp>
        <p:nvSpPr>
          <p:cNvPr id="50179"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F4F1BCD5-45C5-4C0E-ACE5-55C6D84201FA}" type="slidenum">
              <a:rPr lang="en-US" smtClean="0"/>
              <a:pPr>
                <a:defRPr/>
              </a:pPr>
              <a:t>16</a:t>
            </a:fld>
            <a:endParaRPr lang="en-US"/>
          </a:p>
        </p:txBody>
      </p:sp>
    </p:spTree>
    <p:extLst>
      <p:ext uri="{BB962C8B-B14F-4D97-AF65-F5344CB8AC3E}">
        <p14:creationId xmlns:p14="http://schemas.microsoft.com/office/powerpoint/2010/main" val="3700707979"/>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17</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17</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18466" name="Rectangle 6"/>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buFont typeface="Times New Roman" pitchFamily="18" charset="0"/>
              <a:buNone/>
            </a:pPr>
            <a:fld id="{1162A973-83D1-4911-9D8E-A0823AE459C1}" type="slidenum">
              <a:rPr lang="en-US" smtClean="0">
                <a:latin typeface="Times New Roman" pitchFamily="18" charset="0"/>
                <a:ea typeface="Arial Unicode MS" pitchFamily="34" charset="-128"/>
                <a:cs typeface="Arial Unicode MS" pitchFamily="34" charset="-128"/>
              </a:rPr>
              <a:pPr fontAlgn="base">
                <a:spcBef>
                  <a:spcPct val="0"/>
                </a:spcBef>
                <a:spcAft>
                  <a:spcPct val="0"/>
                </a:spcAft>
                <a:buFont typeface="Times New Roman" pitchFamily="18" charset="0"/>
                <a:buNone/>
              </a:pPr>
              <a:t>18</a:t>
            </a:fld>
            <a:endParaRPr lang="en-US">
              <a:latin typeface="Times New Roman" pitchFamily="18" charset="0"/>
              <a:ea typeface="Arial Unicode MS" pitchFamily="34" charset="-128"/>
              <a:cs typeface="Arial Unicode MS" pitchFamily="34" charset="-128"/>
            </a:endParaRPr>
          </a:p>
        </p:txBody>
      </p:sp>
      <p:sp>
        <p:nvSpPr>
          <p:cNvPr id="318467" name="Text Box 1"/>
          <p:cNvSpPr txBox="1">
            <a:spLocks noChangeArrowheads="1"/>
          </p:cNvSpPr>
          <p:nvPr/>
        </p:nvSpPr>
        <p:spPr bwMode="auto">
          <a:xfrm>
            <a:off x="4143375" y="9120188"/>
            <a:ext cx="3170238" cy="479425"/>
          </a:xfrm>
          <a:prstGeom prst="rect">
            <a:avLst/>
          </a:prstGeom>
          <a:noFill/>
          <a:ln w="9525">
            <a:noFill/>
            <a:round/>
            <a:headEnd/>
            <a:tailEnd/>
          </a:ln>
        </p:spPr>
        <p:txBody>
          <a:bodyPr lIns="89744" tIns="44706" rIns="89744" bIns="44706" anchor="b"/>
          <a:lstStyle/>
          <a:p>
            <a:pPr algn="r">
              <a:tabLst>
                <a:tab pos="669925" algn="l"/>
                <a:tab pos="1339850" algn="l"/>
                <a:tab pos="2011363" algn="l"/>
                <a:tab pos="2681288" algn="l"/>
              </a:tabLst>
            </a:pPr>
            <a:fld id="{540EC31E-6155-4A5B-B648-D0B9F8F230AA}" type="slidenum">
              <a:rPr lang="en-GB" sz="1200">
                <a:solidFill>
                  <a:srgbClr val="000000"/>
                </a:solidFill>
                <a:latin typeface="Calibri" pitchFamily="34" charset="0"/>
                <a:ea typeface="MS Gothic" pitchFamily="49" charset="-128"/>
              </a:rPr>
              <a:pPr algn="r">
                <a:tabLst>
                  <a:tab pos="669925" algn="l"/>
                  <a:tab pos="1339850" algn="l"/>
                  <a:tab pos="2011363" algn="l"/>
                  <a:tab pos="2681288" algn="l"/>
                </a:tabLst>
              </a:pPr>
              <a:t>18</a:t>
            </a:fld>
            <a:endParaRPr lang="en-GB" sz="1200">
              <a:solidFill>
                <a:srgbClr val="000000"/>
              </a:solidFill>
              <a:latin typeface="Calibri" pitchFamily="34" charset="0"/>
              <a:ea typeface="MS Gothic" pitchFamily="49" charset="-128"/>
            </a:endParaRPr>
          </a:p>
        </p:txBody>
      </p:sp>
      <p:sp>
        <p:nvSpPr>
          <p:cNvPr id="318468" name="Text Box 2"/>
          <p:cNvSpPr txBox="1">
            <a:spLocks noChangeArrowheads="1"/>
          </p:cNvSpPr>
          <p:nvPr/>
        </p:nvSpPr>
        <p:spPr bwMode="auto">
          <a:xfrm>
            <a:off x="1257300" y="719138"/>
            <a:ext cx="4800600" cy="36004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US">
              <a:ea typeface="MS Gothic" pitchFamily="49" charset="-128"/>
            </a:endParaRPr>
          </a:p>
        </p:txBody>
      </p:sp>
      <p:sp>
        <p:nvSpPr>
          <p:cNvPr id="318469" name="Rectangle 3"/>
          <p:cNvSpPr>
            <a:spLocks noGrp="1" noChangeArrowheads="1"/>
          </p:cNvSpPr>
          <p:nvPr>
            <p:ph type="body"/>
          </p:nvPr>
        </p:nvSpPr>
        <p:spPr bwMode="auto">
          <a:xfrm>
            <a:off x="730250" y="4559300"/>
            <a:ext cx="5853113" cy="4322763"/>
          </a:xfrm>
          <a:noFill/>
        </p:spPr>
        <p:txBody>
          <a:bodyPr wrap="none" numCol="1" anchor="ctr" anchorCtr="0" compatLnSpc="1">
            <a:prstTxWarp prst="textNoShape">
              <a:avLst/>
            </a:prstTxWarp>
          </a:bodyPr>
          <a:lstStyle/>
          <a:p>
            <a:endParaRPr lang="en-US">
              <a:latin typeface="Times New Roman" pitchFamily="18" charset="0"/>
            </a:endParaRPr>
          </a:p>
        </p:txBody>
      </p:sp>
    </p:spTree>
    <p:extLst>
      <p:ext uri="{BB962C8B-B14F-4D97-AF65-F5344CB8AC3E}">
        <p14:creationId xmlns:p14="http://schemas.microsoft.com/office/powerpoint/2010/main" val="7127315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18466" name="Rectangle 6"/>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buFont typeface="Times New Roman" pitchFamily="18" charset="0"/>
              <a:buNone/>
            </a:pPr>
            <a:fld id="{1162A973-83D1-4911-9D8E-A0823AE459C1}" type="slidenum">
              <a:rPr lang="en-US" smtClean="0">
                <a:latin typeface="Times New Roman" pitchFamily="18" charset="0"/>
                <a:ea typeface="Arial Unicode MS" pitchFamily="34" charset="-128"/>
                <a:cs typeface="Arial Unicode MS" pitchFamily="34" charset="-128"/>
              </a:rPr>
              <a:pPr fontAlgn="base">
                <a:spcBef>
                  <a:spcPct val="0"/>
                </a:spcBef>
                <a:spcAft>
                  <a:spcPct val="0"/>
                </a:spcAft>
                <a:buFont typeface="Times New Roman" pitchFamily="18" charset="0"/>
                <a:buNone/>
              </a:pPr>
              <a:t>19</a:t>
            </a:fld>
            <a:endParaRPr lang="en-US">
              <a:latin typeface="Times New Roman" pitchFamily="18" charset="0"/>
              <a:ea typeface="Arial Unicode MS" pitchFamily="34" charset="-128"/>
              <a:cs typeface="Arial Unicode MS" pitchFamily="34" charset="-128"/>
            </a:endParaRPr>
          </a:p>
        </p:txBody>
      </p:sp>
      <p:sp>
        <p:nvSpPr>
          <p:cNvPr id="318467" name="Text Box 1"/>
          <p:cNvSpPr txBox="1">
            <a:spLocks noChangeArrowheads="1"/>
          </p:cNvSpPr>
          <p:nvPr/>
        </p:nvSpPr>
        <p:spPr bwMode="auto">
          <a:xfrm>
            <a:off x="4143375" y="9120188"/>
            <a:ext cx="3170238" cy="479425"/>
          </a:xfrm>
          <a:prstGeom prst="rect">
            <a:avLst/>
          </a:prstGeom>
          <a:noFill/>
          <a:ln w="9525">
            <a:noFill/>
            <a:round/>
            <a:headEnd/>
            <a:tailEnd/>
          </a:ln>
        </p:spPr>
        <p:txBody>
          <a:bodyPr lIns="89744" tIns="44706" rIns="89744" bIns="44706" anchor="b"/>
          <a:lstStyle/>
          <a:p>
            <a:pPr algn="r">
              <a:tabLst>
                <a:tab pos="669925" algn="l"/>
                <a:tab pos="1339850" algn="l"/>
                <a:tab pos="2011363" algn="l"/>
                <a:tab pos="2681288" algn="l"/>
              </a:tabLst>
            </a:pPr>
            <a:fld id="{540EC31E-6155-4A5B-B648-D0B9F8F230AA}" type="slidenum">
              <a:rPr lang="en-GB" sz="1200">
                <a:solidFill>
                  <a:srgbClr val="000000"/>
                </a:solidFill>
                <a:latin typeface="Calibri" pitchFamily="34" charset="0"/>
                <a:ea typeface="MS Gothic" pitchFamily="49" charset="-128"/>
              </a:rPr>
              <a:pPr algn="r">
                <a:tabLst>
                  <a:tab pos="669925" algn="l"/>
                  <a:tab pos="1339850" algn="l"/>
                  <a:tab pos="2011363" algn="l"/>
                  <a:tab pos="2681288" algn="l"/>
                </a:tabLst>
              </a:pPr>
              <a:t>19</a:t>
            </a:fld>
            <a:endParaRPr lang="en-GB" sz="1200">
              <a:solidFill>
                <a:srgbClr val="000000"/>
              </a:solidFill>
              <a:latin typeface="Calibri" pitchFamily="34" charset="0"/>
              <a:ea typeface="MS Gothic" pitchFamily="49" charset="-128"/>
            </a:endParaRPr>
          </a:p>
        </p:txBody>
      </p:sp>
      <p:sp>
        <p:nvSpPr>
          <p:cNvPr id="318468" name="Text Box 2"/>
          <p:cNvSpPr txBox="1">
            <a:spLocks noChangeArrowheads="1"/>
          </p:cNvSpPr>
          <p:nvPr/>
        </p:nvSpPr>
        <p:spPr bwMode="auto">
          <a:xfrm>
            <a:off x="1257300" y="719138"/>
            <a:ext cx="4800600" cy="36004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US">
              <a:ea typeface="MS Gothic" pitchFamily="49" charset="-128"/>
            </a:endParaRPr>
          </a:p>
        </p:txBody>
      </p:sp>
      <p:sp>
        <p:nvSpPr>
          <p:cNvPr id="318469" name="Rectangle 3"/>
          <p:cNvSpPr>
            <a:spLocks noGrp="1" noChangeArrowheads="1"/>
          </p:cNvSpPr>
          <p:nvPr>
            <p:ph type="body"/>
          </p:nvPr>
        </p:nvSpPr>
        <p:spPr bwMode="auto">
          <a:xfrm>
            <a:off x="730250" y="4559300"/>
            <a:ext cx="5853113" cy="4322763"/>
          </a:xfrm>
          <a:noFill/>
        </p:spPr>
        <p:txBody>
          <a:bodyPr wrap="none" numCol="1" anchor="ctr" anchorCtr="0" compatLnSpc="1">
            <a:prstTxWarp prst="textNoShape">
              <a:avLst/>
            </a:prstTxWarp>
          </a:bodyPr>
          <a:lstStyle/>
          <a:p>
            <a:endParaRPr lang="en-US">
              <a:latin typeface="Times New Roman" pitchFamily="18" charset="0"/>
            </a:endParaRPr>
          </a:p>
        </p:txBody>
      </p:sp>
    </p:spTree>
    <p:extLst>
      <p:ext uri="{BB962C8B-B14F-4D97-AF65-F5344CB8AC3E}">
        <p14:creationId xmlns:p14="http://schemas.microsoft.com/office/powerpoint/2010/main" val="304166449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2</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2</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18466" name="Rectangle 6"/>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buFont typeface="Times New Roman" pitchFamily="18" charset="0"/>
              <a:buNone/>
            </a:pPr>
            <a:fld id="{1162A973-83D1-4911-9D8E-A0823AE459C1}" type="slidenum">
              <a:rPr lang="en-US" smtClean="0">
                <a:latin typeface="Times New Roman" pitchFamily="18" charset="0"/>
                <a:ea typeface="Arial Unicode MS" pitchFamily="34" charset="-128"/>
                <a:cs typeface="Arial Unicode MS" pitchFamily="34" charset="-128"/>
              </a:rPr>
              <a:pPr fontAlgn="base">
                <a:spcBef>
                  <a:spcPct val="0"/>
                </a:spcBef>
                <a:spcAft>
                  <a:spcPct val="0"/>
                </a:spcAft>
                <a:buFont typeface="Times New Roman" pitchFamily="18" charset="0"/>
                <a:buNone/>
              </a:pPr>
              <a:t>20</a:t>
            </a:fld>
            <a:endParaRPr lang="en-US">
              <a:latin typeface="Times New Roman" pitchFamily="18" charset="0"/>
              <a:ea typeface="Arial Unicode MS" pitchFamily="34" charset="-128"/>
              <a:cs typeface="Arial Unicode MS" pitchFamily="34" charset="-128"/>
            </a:endParaRPr>
          </a:p>
        </p:txBody>
      </p:sp>
      <p:sp>
        <p:nvSpPr>
          <p:cNvPr id="318467" name="Text Box 1"/>
          <p:cNvSpPr txBox="1">
            <a:spLocks noChangeArrowheads="1"/>
          </p:cNvSpPr>
          <p:nvPr/>
        </p:nvSpPr>
        <p:spPr bwMode="auto">
          <a:xfrm>
            <a:off x="4143375" y="9120188"/>
            <a:ext cx="3170238" cy="479425"/>
          </a:xfrm>
          <a:prstGeom prst="rect">
            <a:avLst/>
          </a:prstGeom>
          <a:noFill/>
          <a:ln w="9525">
            <a:noFill/>
            <a:round/>
            <a:headEnd/>
            <a:tailEnd/>
          </a:ln>
        </p:spPr>
        <p:txBody>
          <a:bodyPr lIns="89744" tIns="44706" rIns="89744" bIns="44706" anchor="b"/>
          <a:lstStyle/>
          <a:p>
            <a:pPr algn="r">
              <a:tabLst>
                <a:tab pos="669925" algn="l"/>
                <a:tab pos="1339850" algn="l"/>
                <a:tab pos="2011363" algn="l"/>
                <a:tab pos="2681288" algn="l"/>
              </a:tabLst>
            </a:pPr>
            <a:fld id="{540EC31E-6155-4A5B-B648-D0B9F8F230AA}" type="slidenum">
              <a:rPr lang="en-GB" sz="1200">
                <a:solidFill>
                  <a:srgbClr val="000000"/>
                </a:solidFill>
                <a:latin typeface="Calibri" pitchFamily="34" charset="0"/>
                <a:ea typeface="MS Gothic" pitchFamily="49" charset="-128"/>
              </a:rPr>
              <a:pPr algn="r">
                <a:tabLst>
                  <a:tab pos="669925" algn="l"/>
                  <a:tab pos="1339850" algn="l"/>
                  <a:tab pos="2011363" algn="l"/>
                  <a:tab pos="2681288" algn="l"/>
                </a:tabLst>
              </a:pPr>
              <a:t>20</a:t>
            </a:fld>
            <a:endParaRPr lang="en-GB" sz="1200">
              <a:solidFill>
                <a:srgbClr val="000000"/>
              </a:solidFill>
              <a:latin typeface="Calibri" pitchFamily="34" charset="0"/>
              <a:ea typeface="MS Gothic" pitchFamily="49" charset="-128"/>
            </a:endParaRPr>
          </a:p>
        </p:txBody>
      </p:sp>
      <p:sp>
        <p:nvSpPr>
          <p:cNvPr id="318468" name="Text Box 2"/>
          <p:cNvSpPr txBox="1">
            <a:spLocks noChangeArrowheads="1"/>
          </p:cNvSpPr>
          <p:nvPr/>
        </p:nvSpPr>
        <p:spPr bwMode="auto">
          <a:xfrm>
            <a:off x="1257300" y="719138"/>
            <a:ext cx="4800600" cy="36004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US">
              <a:ea typeface="MS Gothic" pitchFamily="49" charset="-128"/>
            </a:endParaRPr>
          </a:p>
        </p:txBody>
      </p:sp>
      <p:sp>
        <p:nvSpPr>
          <p:cNvPr id="318469" name="Rectangle 3"/>
          <p:cNvSpPr>
            <a:spLocks noGrp="1" noChangeArrowheads="1"/>
          </p:cNvSpPr>
          <p:nvPr>
            <p:ph type="body"/>
          </p:nvPr>
        </p:nvSpPr>
        <p:spPr bwMode="auto">
          <a:xfrm>
            <a:off x="730250" y="4559300"/>
            <a:ext cx="5853113" cy="4322763"/>
          </a:xfrm>
          <a:noFill/>
        </p:spPr>
        <p:txBody>
          <a:bodyPr wrap="none" numCol="1" anchor="ctr" anchorCtr="0" compatLnSpc="1">
            <a:prstTxWarp prst="textNoShape">
              <a:avLst/>
            </a:prstTxWarp>
          </a:bodyPr>
          <a:lstStyle/>
          <a:p>
            <a:endParaRPr lang="en-US">
              <a:latin typeface="Times New Roman" pitchFamily="18" charset="0"/>
            </a:endParaRPr>
          </a:p>
        </p:txBody>
      </p:sp>
    </p:spTree>
    <p:extLst>
      <p:ext uri="{BB962C8B-B14F-4D97-AF65-F5344CB8AC3E}">
        <p14:creationId xmlns:p14="http://schemas.microsoft.com/office/powerpoint/2010/main" val="2509773992"/>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18466" name="Rectangle 6"/>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buFont typeface="Times New Roman" pitchFamily="18" charset="0"/>
              <a:buNone/>
            </a:pPr>
            <a:fld id="{1162A973-83D1-4911-9D8E-A0823AE459C1}" type="slidenum">
              <a:rPr lang="en-US" smtClean="0">
                <a:latin typeface="Times New Roman" pitchFamily="18" charset="0"/>
                <a:ea typeface="Arial Unicode MS" pitchFamily="34" charset="-128"/>
                <a:cs typeface="Arial Unicode MS" pitchFamily="34" charset="-128"/>
              </a:rPr>
              <a:pPr fontAlgn="base">
                <a:spcBef>
                  <a:spcPct val="0"/>
                </a:spcBef>
                <a:spcAft>
                  <a:spcPct val="0"/>
                </a:spcAft>
                <a:buFont typeface="Times New Roman" pitchFamily="18" charset="0"/>
                <a:buNone/>
              </a:pPr>
              <a:t>21</a:t>
            </a:fld>
            <a:endParaRPr lang="en-US">
              <a:latin typeface="Times New Roman" pitchFamily="18" charset="0"/>
              <a:ea typeface="Arial Unicode MS" pitchFamily="34" charset="-128"/>
              <a:cs typeface="Arial Unicode MS" pitchFamily="34" charset="-128"/>
            </a:endParaRPr>
          </a:p>
        </p:txBody>
      </p:sp>
      <p:sp>
        <p:nvSpPr>
          <p:cNvPr id="318467" name="Text Box 1"/>
          <p:cNvSpPr txBox="1">
            <a:spLocks noChangeArrowheads="1"/>
          </p:cNvSpPr>
          <p:nvPr/>
        </p:nvSpPr>
        <p:spPr bwMode="auto">
          <a:xfrm>
            <a:off x="4143375" y="9120188"/>
            <a:ext cx="3170238" cy="479425"/>
          </a:xfrm>
          <a:prstGeom prst="rect">
            <a:avLst/>
          </a:prstGeom>
          <a:noFill/>
          <a:ln w="9525">
            <a:noFill/>
            <a:round/>
            <a:headEnd/>
            <a:tailEnd/>
          </a:ln>
        </p:spPr>
        <p:txBody>
          <a:bodyPr lIns="89744" tIns="44706" rIns="89744" bIns="44706" anchor="b"/>
          <a:lstStyle/>
          <a:p>
            <a:pPr algn="r">
              <a:tabLst>
                <a:tab pos="669925" algn="l"/>
                <a:tab pos="1339850" algn="l"/>
                <a:tab pos="2011363" algn="l"/>
                <a:tab pos="2681288" algn="l"/>
              </a:tabLst>
            </a:pPr>
            <a:fld id="{540EC31E-6155-4A5B-B648-D0B9F8F230AA}" type="slidenum">
              <a:rPr lang="en-GB" sz="1200">
                <a:solidFill>
                  <a:srgbClr val="000000"/>
                </a:solidFill>
                <a:latin typeface="Calibri" pitchFamily="34" charset="0"/>
                <a:ea typeface="MS Gothic" pitchFamily="49" charset="-128"/>
              </a:rPr>
              <a:pPr algn="r">
                <a:tabLst>
                  <a:tab pos="669925" algn="l"/>
                  <a:tab pos="1339850" algn="l"/>
                  <a:tab pos="2011363" algn="l"/>
                  <a:tab pos="2681288" algn="l"/>
                </a:tabLst>
              </a:pPr>
              <a:t>21</a:t>
            </a:fld>
            <a:endParaRPr lang="en-GB" sz="1200">
              <a:solidFill>
                <a:srgbClr val="000000"/>
              </a:solidFill>
              <a:latin typeface="Calibri" pitchFamily="34" charset="0"/>
              <a:ea typeface="MS Gothic" pitchFamily="49" charset="-128"/>
            </a:endParaRPr>
          </a:p>
        </p:txBody>
      </p:sp>
      <p:sp>
        <p:nvSpPr>
          <p:cNvPr id="318468" name="Text Box 2"/>
          <p:cNvSpPr txBox="1">
            <a:spLocks noChangeArrowheads="1"/>
          </p:cNvSpPr>
          <p:nvPr/>
        </p:nvSpPr>
        <p:spPr bwMode="auto">
          <a:xfrm>
            <a:off x="1257300" y="719138"/>
            <a:ext cx="4800600" cy="36004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US">
              <a:ea typeface="MS Gothic" pitchFamily="49" charset="-128"/>
            </a:endParaRPr>
          </a:p>
        </p:txBody>
      </p:sp>
      <p:sp>
        <p:nvSpPr>
          <p:cNvPr id="318469" name="Rectangle 3"/>
          <p:cNvSpPr>
            <a:spLocks noGrp="1" noChangeArrowheads="1"/>
          </p:cNvSpPr>
          <p:nvPr>
            <p:ph type="body"/>
          </p:nvPr>
        </p:nvSpPr>
        <p:spPr bwMode="auto">
          <a:xfrm>
            <a:off x="730250" y="4559300"/>
            <a:ext cx="5853113" cy="4322763"/>
          </a:xfrm>
          <a:noFill/>
        </p:spPr>
        <p:txBody>
          <a:bodyPr wrap="none" numCol="1" anchor="ctr" anchorCtr="0" compatLnSpc="1">
            <a:prstTxWarp prst="textNoShape">
              <a:avLst/>
            </a:prstTxWarp>
          </a:bodyPr>
          <a:lstStyle/>
          <a:p>
            <a:endParaRPr lang="en-US">
              <a:latin typeface="Times New Roman" pitchFamily="18" charset="0"/>
            </a:endParaRPr>
          </a:p>
        </p:txBody>
      </p:sp>
    </p:spTree>
    <p:extLst>
      <p:ext uri="{BB962C8B-B14F-4D97-AF65-F5344CB8AC3E}">
        <p14:creationId xmlns:p14="http://schemas.microsoft.com/office/powerpoint/2010/main" val="2695786323"/>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bwMode="auto">
          <a:noFill/>
          <a:ln>
            <a:solidFill>
              <a:srgbClr val="000000"/>
            </a:solidFill>
            <a:miter lim="800000"/>
            <a:headEnd/>
            <a:tailEnd/>
          </a:ln>
        </p:spPr>
      </p:sp>
      <p:sp>
        <p:nvSpPr>
          <p:cNvPr id="50179"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F4F1BCD5-45C5-4C0E-ACE5-55C6D84201FA}" type="slidenum">
              <a:rPr lang="en-US" smtClean="0"/>
              <a:pPr>
                <a:defRPr/>
              </a:pPr>
              <a:t>22</a:t>
            </a:fld>
            <a:endParaRPr lang="en-US"/>
          </a:p>
        </p:txBody>
      </p:sp>
    </p:spTree>
    <p:extLst>
      <p:ext uri="{BB962C8B-B14F-4D97-AF65-F5344CB8AC3E}">
        <p14:creationId xmlns:p14="http://schemas.microsoft.com/office/powerpoint/2010/main" val="305766874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2D6EF4B-C7B3-4A94-911F-02745C5384F9}" type="slidenum">
              <a:rPr lang="en-GB" smtClean="0"/>
              <a:pPr fontAlgn="base">
                <a:spcBef>
                  <a:spcPct val="0"/>
                </a:spcBef>
                <a:spcAft>
                  <a:spcPct val="0"/>
                </a:spcAft>
                <a:defRPr/>
              </a:pPr>
              <a:t>3</a:t>
            </a:fld>
            <a:endParaRPr lang="mr-IN"/>
          </a:p>
        </p:txBody>
      </p:sp>
      <p:sp>
        <p:nvSpPr>
          <p:cNvPr id="6041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042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6042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352E6FD1-086B-4E1B-AAF1-EB643C9BDAD3}"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3</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423898271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6A806E2-448E-4EF5-9B5E-B954AA1BCBB6}" type="slidenum">
              <a:rPr lang="en-GB" smtClean="0"/>
              <a:pPr fontAlgn="base">
                <a:spcBef>
                  <a:spcPct val="0"/>
                </a:spcBef>
                <a:spcAft>
                  <a:spcPct val="0"/>
                </a:spcAft>
                <a:defRPr/>
              </a:pPr>
              <a:t>4</a:t>
            </a:fld>
            <a:endParaRPr lang="en-GB"/>
          </a:p>
        </p:txBody>
      </p:sp>
      <p:sp>
        <p:nvSpPr>
          <p:cNvPr id="6861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861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6861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A0A00801-6908-480F-B1BC-EB537BFBF304}"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4</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212958717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6A806E2-448E-4EF5-9B5E-B954AA1BCBB6}" type="slidenum">
              <a:rPr lang="en-GB" smtClean="0"/>
              <a:pPr fontAlgn="base">
                <a:spcBef>
                  <a:spcPct val="0"/>
                </a:spcBef>
                <a:spcAft>
                  <a:spcPct val="0"/>
                </a:spcAft>
                <a:defRPr/>
              </a:pPr>
              <a:t>5</a:t>
            </a:fld>
            <a:endParaRPr lang="en-GB"/>
          </a:p>
        </p:txBody>
      </p:sp>
      <p:sp>
        <p:nvSpPr>
          <p:cNvPr id="6861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861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6861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A0A00801-6908-480F-B1BC-EB537BFBF304}"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5</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201612004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6A806E2-448E-4EF5-9B5E-B954AA1BCBB6}" type="slidenum">
              <a:rPr lang="en-GB" smtClean="0"/>
              <a:pPr fontAlgn="base">
                <a:spcBef>
                  <a:spcPct val="0"/>
                </a:spcBef>
                <a:spcAft>
                  <a:spcPct val="0"/>
                </a:spcAft>
                <a:defRPr/>
              </a:pPr>
              <a:t>6</a:t>
            </a:fld>
            <a:endParaRPr lang="en-GB"/>
          </a:p>
        </p:txBody>
      </p:sp>
      <p:sp>
        <p:nvSpPr>
          <p:cNvPr id="6861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861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6861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A0A00801-6908-480F-B1BC-EB537BFBF304}"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6</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234347570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2B79FAF1-0112-40FF-98F3-88C55F5D7F52}" type="slidenum">
              <a:rPr lang="en-GB" smtClean="0"/>
              <a:pPr fontAlgn="base">
                <a:spcBef>
                  <a:spcPct val="0"/>
                </a:spcBef>
                <a:spcAft>
                  <a:spcPct val="0"/>
                </a:spcAft>
                <a:defRPr/>
              </a:pPr>
              <a:t>7</a:t>
            </a:fld>
            <a:endParaRPr lang="en-GB"/>
          </a:p>
        </p:txBody>
      </p:sp>
      <p:sp>
        <p:nvSpPr>
          <p:cNvPr id="7065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7066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7066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156DDDD0-E019-4872-84DB-EEFF61670E2D}"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299311581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A1251710-E484-49F7-9C6C-3B709AADD1B4}" type="slidenum">
              <a:rPr lang="en-GB" smtClean="0"/>
              <a:pPr fontAlgn="base">
                <a:spcBef>
                  <a:spcPct val="0"/>
                </a:spcBef>
                <a:spcAft>
                  <a:spcPct val="0"/>
                </a:spcAft>
                <a:defRPr/>
              </a:pPr>
              <a:t>8</a:t>
            </a:fld>
            <a:endParaRPr lang="en-GB"/>
          </a:p>
        </p:txBody>
      </p:sp>
      <p:sp>
        <p:nvSpPr>
          <p:cNvPr id="72707"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72708"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72709"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00EC5E20-A10A-48CC-8832-9041D5873343}"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8</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420219623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3" name="Slide Image Placeholder 1"/>
          <p:cNvSpPr>
            <a:spLocks noGrp="1" noRot="1" noChangeAspect="1" noTextEdit="1"/>
          </p:cNvSpPr>
          <p:nvPr>
            <p:ph type="sldImg"/>
          </p:nvPr>
        </p:nvSpPr>
        <p:spPr bwMode="auto">
          <a:noFill/>
          <a:ln>
            <a:solidFill>
              <a:srgbClr val="000000"/>
            </a:solidFill>
            <a:miter lim="800000"/>
            <a:headEnd/>
            <a:tailEnd/>
          </a:ln>
        </p:spPr>
      </p:sp>
      <p:sp>
        <p:nvSpPr>
          <p:cNvPr id="7475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28BA7C6E-1619-49A0-898A-C10050731AA8}" type="slidenum">
              <a:rPr lang="en-US" smtClean="0">
                <a:solidFill>
                  <a:prstClr val="black"/>
                </a:solidFill>
              </a:rPr>
              <a:pPr>
                <a:defRPr/>
              </a:pPr>
              <a:t>9</a:t>
            </a:fld>
            <a:endParaRPr lang="en-US">
              <a:solidFill>
                <a:prstClr val="black"/>
              </a:solidFill>
            </a:endParaRPr>
          </a:p>
        </p:txBody>
      </p:sp>
    </p:spTree>
    <p:extLst>
      <p:ext uri="{BB962C8B-B14F-4D97-AF65-F5344CB8AC3E}">
        <p14:creationId xmlns:p14="http://schemas.microsoft.com/office/powerpoint/2010/main" val="223437130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Rectangle 11"/>
          <p:cNvSpPr>
            <a:spLocks noChangeArrowheads="1"/>
          </p:cNvSpPr>
          <p:nvPr userDrawn="1"/>
        </p:nvSpPr>
        <p:spPr bwMode="auto">
          <a:xfrm>
            <a:off x="365125" y="342900"/>
            <a:ext cx="8428038" cy="6172200"/>
          </a:xfrm>
          <a:prstGeom prst="rect">
            <a:avLst/>
          </a:prstGeom>
          <a:noFill/>
          <a:ln w="19050">
            <a:solidFill>
              <a:srgbClr val="B2B2B2"/>
            </a:solidFill>
            <a:miter lim="800000"/>
            <a:headEnd/>
            <a:tailEnd/>
          </a:ln>
        </p:spPr>
        <p:txBody>
          <a:bodyPr wrap="none" anchor="ctr"/>
          <a:lstStyle/>
          <a:p>
            <a:endParaRPr lang="en-US">
              <a:latin typeface="Calibri" pitchFamily="34" charset="0"/>
            </a:endParaRPr>
          </a:p>
        </p:txBody>
      </p:sp>
      <p:sp>
        <p:nvSpPr>
          <p:cNvPr id="2" name="Title 1"/>
          <p:cNvSpPr>
            <a:spLocks noGrp="1"/>
          </p:cNvSpPr>
          <p:nvPr>
            <p:ph type="ctrTitle"/>
          </p:nvPr>
        </p:nvSpPr>
        <p:spPr>
          <a:xfrm>
            <a:off x="609600" y="3940175"/>
            <a:ext cx="7772400" cy="1012825"/>
          </a:xfrm>
        </p:spPr>
        <p:txBody>
          <a:bodyPr/>
          <a:lstStyle>
            <a:lvl1pPr algn="l">
              <a:defRPr sz="4000"/>
            </a:lvl1pPr>
          </a:lstStyle>
          <a:p>
            <a:r>
              <a:rPr lang="en-US" dirty="0"/>
              <a:t>Click to edit Master title style</a:t>
            </a:r>
          </a:p>
        </p:txBody>
      </p:sp>
      <p:sp>
        <p:nvSpPr>
          <p:cNvPr id="3" name="Subtitle 2"/>
          <p:cNvSpPr>
            <a:spLocks noGrp="1"/>
          </p:cNvSpPr>
          <p:nvPr>
            <p:ph type="subTitle" idx="1"/>
          </p:nvPr>
        </p:nvSpPr>
        <p:spPr>
          <a:xfrm>
            <a:off x="609600" y="5105400"/>
            <a:ext cx="6400800" cy="990600"/>
          </a:xfrm>
        </p:spPr>
        <p:txBody>
          <a:bodyPr>
            <a:normAutofit/>
          </a:bodyPr>
          <a:lstStyle>
            <a:lvl1pPr marL="0" indent="0" algn="l">
              <a:buNone/>
              <a:defRPr sz="28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3"/>
          <p:cNvSpPr>
            <a:spLocks noGrp="1"/>
          </p:cNvSpPr>
          <p:nvPr>
            <p:ph type="dt" sz="half" idx="10"/>
          </p:nvPr>
        </p:nvSpPr>
        <p:spPr/>
        <p:txBody>
          <a:bodyPr/>
          <a:lstStyle>
            <a:lvl1pPr>
              <a:defRPr/>
            </a:lvl1pPr>
          </a:lstStyle>
          <a:p>
            <a:pPr>
              <a:defRPr/>
            </a:pPr>
            <a:fld id="{566F7ACD-B235-49BC-882E-5E0B99E5935D}" type="datetimeFigureOut">
              <a:rPr lang="en-US"/>
              <a:pPr>
                <a:defRPr/>
              </a:pPr>
              <a:t>01-Nov-18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14E26AC1-9941-4538-B445-2871A5CC0163}" type="slidenum">
              <a:rPr lang="en-US"/>
              <a:pPr>
                <a:defRPr/>
              </a:pPr>
              <a:t>‹#›</a:t>
            </a:fld>
            <a:endParaRPr lang="en-US"/>
          </a:p>
        </p:txBody>
      </p:sp>
    </p:spTree>
    <p:extLst>
      <p:ext uri="{BB962C8B-B14F-4D97-AF65-F5344CB8AC3E}">
        <p14:creationId xmlns:p14="http://schemas.microsoft.com/office/powerpoint/2010/main" val="24224992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3"/>
          <p:cNvSpPr>
            <a:spLocks noGrp="1"/>
          </p:cNvSpPr>
          <p:nvPr>
            <p:ph type="dt" sz="half" idx="10"/>
          </p:nvPr>
        </p:nvSpPr>
        <p:spPr/>
        <p:txBody>
          <a:bodyPr/>
          <a:lstStyle>
            <a:lvl1pPr>
              <a:defRPr/>
            </a:lvl1pPr>
          </a:lstStyle>
          <a:p>
            <a:pPr>
              <a:defRPr/>
            </a:pPr>
            <a:fld id="{4A30EB50-A818-4D5F-A5ED-DA460EBFBA13}" type="datetimeFigureOut">
              <a:rPr lang="en-US"/>
              <a:pPr>
                <a:defRPr/>
              </a:pPr>
              <a:t>01-Nov-18</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7A725943-80B3-43B6-AFCA-CD091AF41EC5}" type="slidenum">
              <a:rPr lang="en-US"/>
              <a:pPr>
                <a:defRPr/>
              </a:pPr>
              <a:t>‹#›</a:t>
            </a:fld>
            <a:endParaRPr lang="en-US"/>
          </a:p>
        </p:txBody>
      </p:sp>
    </p:spTree>
    <p:extLst>
      <p:ext uri="{BB962C8B-B14F-4D97-AF65-F5344CB8AC3E}">
        <p14:creationId xmlns:p14="http://schemas.microsoft.com/office/powerpoint/2010/main" val="278165367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3"/>
          <p:cNvSpPr>
            <a:spLocks noGrp="1"/>
          </p:cNvSpPr>
          <p:nvPr>
            <p:ph type="dt" sz="half" idx="10"/>
          </p:nvPr>
        </p:nvSpPr>
        <p:spPr/>
        <p:txBody>
          <a:bodyPr/>
          <a:lstStyle>
            <a:lvl1pPr>
              <a:defRPr/>
            </a:lvl1pPr>
          </a:lstStyle>
          <a:p>
            <a:pPr>
              <a:defRPr/>
            </a:pPr>
            <a:fld id="{EAA74CCF-1D0E-4998-864A-E26CD91062E1}" type="datetimeFigureOut">
              <a:rPr lang="en-US"/>
              <a:pPr>
                <a:defRPr/>
              </a:pPr>
              <a:t>01-Nov-18</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3FCCD56F-E0B4-4438-B37C-28BB034949A3}" type="slidenum">
              <a:rPr lang="en-US"/>
              <a:pPr>
                <a:defRPr/>
              </a:pPr>
              <a:t>‹#›</a:t>
            </a:fld>
            <a:endParaRPr lang="en-US"/>
          </a:p>
        </p:txBody>
      </p:sp>
    </p:spTree>
    <p:extLst>
      <p:ext uri="{BB962C8B-B14F-4D97-AF65-F5344CB8AC3E}">
        <p14:creationId xmlns:p14="http://schemas.microsoft.com/office/powerpoint/2010/main" val="389316173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29E2E4E8-B2EB-4A08-A13C-D9C65DB4A37F}" type="datetimeFigureOut">
              <a:rPr lang="en-US"/>
              <a:pPr>
                <a:defRPr/>
              </a:pPr>
              <a:t>01-Nov-18</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8E10E0DC-D530-4A68-839E-6EE637D685B5}" type="slidenum">
              <a:rPr lang="en-US"/>
              <a:pPr>
                <a:defRPr/>
              </a:pPr>
              <a:t>‹#›</a:t>
            </a:fld>
            <a:endParaRPr lang="en-US"/>
          </a:p>
        </p:txBody>
      </p:sp>
    </p:spTree>
    <p:extLst>
      <p:ext uri="{BB962C8B-B14F-4D97-AF65-F5344CB8AC3E}">
        <p14:creationId xmlns:p14="http://schemas.microsoft.com/office/powerpoint/2010/main" val="273874076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atin typeface="Arial" pitchFamily="34" charset="0"/>
                <a:cs typeface="Arial" pitchFamily="34" charset="0"/>
              </a:defRPr>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atin typeface="Arial" pitchFamily="34" charset="0"/>
                <a:cs typeface="Arial" pitchFamily="34" charset="0"/>
              </a:defRPr>
            </a:lvl1pPr>
            <a:lvl2pPr>
              <a:defRPr sz="2800">
                <a:latin typeface="Arial" pitchFamily="34" charset="0"/>
                <a:cs typeface="Arial" pitchFamily="34" charset="0"/>
              </a:defRPr>
            </a:lvl2pPr>
            <a:lvl3pPr>
              <a:defRPr sz="2400">
                <a:latin typeface="Arial" pitchFamily="34" charset="0"/>
                <a:cs typeface="Arial" pitchFamily="34" charset="0"/>
              </a:defRPr>
            </a:lvl3pPr>
            <a:lvl4pPr>
              <a:defRPr sz="2000">
                <a:latin typeface="Arial" pitchFamily="34" charset="0"/>
                <a:cs typeface="Arial" pitchFamily="34" charset="0"/>
              </a:defRPr>
            </a:lvl4pPr>
            <a:lvl5pPr>
              <a:defRPr sz="2000">
                <a:latin typeface="Arial" pitchFamily="34" charset="0"/>
                <a:cs typeface="Arial" pitchFamily="34" charset="0"/>
              </a:defRPr>
            </a:lvl5pPr>
            <a:lvl6pPr>
              <a:defRPr sz="2000"/>
            </a:lvl6pPr>
            <a:lvl7pPr>
              <a:defRPr sz="2000"/>
            </a:lvl7pPr>
            <a:lvl8pPr>
              <a:defRPr sz="2000"/>
            </a:lvl8pPr>
            <a:lvl9pPr>
              <a:defRPr sz="20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atin typeface="Arial" pitchFamily="34" charset="0"/>
                <a:cs typeface="Arial"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a:t>Click to edit Master text styles</a:t>
            </a:r>
          </a:p>
        </p:txBody>
      </p:sp>
      <p:sp>
        <p:nvSpPr>
          <p:cNvPr id="5" name="Date Placeholder 3"/>
          <p:cNvSpPr>
            <a:spLocks noGrp="1"/>
          </p:cNvSpPr>
          <p:nvPr>
            <p:ph type="dt" sz="half" idx="10"/>
          </p:nvPr>
        </p:nvSpPr>
        <p:spPr/>
        <p:txBody>
          <a:bodyPr/>
          <a:lstStyle>
            <a:lvl1pPr>
              <a:defRPr/>
            </a:lvl1pPr>
          </a:lstStyle>
          <a:p>
            <a:pPr>
              <a:defRPr/>
            </a:pPr>
            <a:fld id="{260DC63C-FB66-4BAF-AE77-8059FA44EE70}" type="datetimeFigureOut">
              <a:rPr lang="en-US"/>
              <a:pPr>
                <a:defRPr/>
              </a:pPr>
              <a:t>01-Nov-18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177A9B8A-C0AD-4BAD-96D4-54D38D173A22}" type="slidenum">
              <a:rPr lang="en-US"/>
              <a:pPr>
                <a:defRPr/>
              </a:pPr>
              <a:t>‹#›</a:t>
            </a:fld>
            <a:endParaRPr lang="en-US"/>
          </a:p>
        </p:txBody>
      </p:sp>
    </p:spTree>
    <p:extLst>
      <p:ext uri="{BB962C8B-B14F-4D97-AF65-F5344CB8AC3E}">
        <p14:creationId xmlns:p14="http://schemas.microsoft.com/office/powerpoint/2010/main" val="429309070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atin typeface="Arial" pitchFamily="34" charset="0"/>
                <a:cs typeface="Arial" pitchFamily="34" charset="0"/>
              </a:defRPr>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035B060D-695F-4258-998F-22F10BF8FBFC}" type="datetimeFigureOut">
              <a:rPr lang="en-US"/>
              <a:pPr>
                <a:defRPr/>
              </a:pPr>
              <a:t>01-Nov-18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321D8318-2013-4E5F-9204-9E4A18B0243A}" type="slidenum">
              <a:rPr lang="en-US"/>
              <a:pPr>
                <a:defRPr/>
              </a:pPr>
              <a:t>‹#›</a:t>
            </a:fld>
            <a:endParaRPr lang="en-US"/>
          </a:p>
        </p:txBody>
      </p:sp>
    </p:spTree>
    <p:extLst>
      <p:ext uri="{BB962C8B-B14F-4D97-AF65-F5344CB8AC3E}">
        <p14:creationId xmlns:p14="http://schemas.microsoft.com/office/powerpoint/2010/main" val="312303393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atin typeface="Arial" pitchFamily="34" charset="0"/>
                <a:cs typeface="Arial" pitchFamily="34" charset="0"/>
              </a:defRPr>
            </a:lvl1pPr>
          </a:lstStyle>
          <a:p>
            <a:r>
              <a:rPr lang="en-US"/>
              <a:t>Click to edit Master title style</a:t>
            </a:r>
          </a:p>
        </p:txBody>
      </p:sp>
      <p:sp>
        <p:nvSpPr>
          <p:cNvPr id="3" name="Vertical Text Placeholder 2"/>
          <p:cNvSpPr>
            <a:spLocks noGrp="1"/>
          </p:cNvSpPr>
          <p:nvPr>
            <p:ph type="body" orient="vert" idx="1"/>
          </p:nvPr>
        </p:nvSpPr>
        <p:spPr/>
        <p:txBody>
          <a:bodyPr vert="eaVert"/>
          <a:lstStyle>
            <a:lvl1pPr>
              <a:defRPr>
                <a:latin typeface="Arial" pitchFamily="34" charset="0"/>
                <a:cs typeface="Arial" pitchFamily="34" charset="0"/>
              </a:defRPr>
            </a:lvl1pPr>
            <a:lvl2pPr>
              <a:defRPr>
                <a:latin typeface="Arial" pitchFamily="34" charset="0"/>
                <a:cs typeface="Arial" pitchFamily="34" charset="0"/>
              </a:defRPr>
            </a:lvl2pPr>
            <a:lvl3pPr>
              <a:defRPr>
                <a:latin typeface="Arial" pitchFamily="34" charset="0"/>
                <a:cs typeface="Arial" pitchFamily="34" charset="0"/>
              </a:defRPr>
            </a:lvl3pPr>
            <a:lvl4pPr>
              <a:defRPr>
                <a:latin typeface="Arial" pitchFamily="34" charset="0"/>
                <a:cs typeface="Arial" pitchFamily="34" charset="0"/>
              </a:defRPr>
            </a:lvl4pPr>
            <a:lvl5pPr>
              <a:defRPr>
                <a:latin typeface="Arial" pitchFamily="34" charset="0"/>
                <a:cs typeface="Arial" pitchFamily="34" charset="0"/>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E5593CDE-8F05-45DC-BA11-2AD4697ABC8B}" type="datetimeFigureOut">
              <a:rPr lang="en-US"/>
              <a:pPr>
                <a:defRPr/>
              </a:pPr>
              <a:t>01-Nov-18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42BD3C9-5C08-46C6-B5CE-D09A8984FDA8}" type="slidenum">
              <a:rPr lang="en-US"/>
              <a:pPr>
                <a:defRPr/>
              </a:pPr>
              <a:t>‹#›</a:t>
            </a:fld>
            <a:endParaRPr lang="en-US"/>
          </a:p>
        </p:txBody>
      </p:sp>
    </p:spTree>
    <p:extLst>
      <p:ext uri="{BB962C8B-B14F-4D97-AF65-F5344CB8AC3E}">
        <p14:creationId xmlns:p14="http://schemas.microsoft.com/office/powerpoint/2010/main" val="323047090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lvl1pPr>
              <a:defRPr>
                <a:latin typeface="Arial" pitchFamily="34" charset="0"/>
                <a:cs typeface="Arial" pitchFamily="34" charset="0"/>
              </a:defRPr>
            </a:lvl1pPr>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647466CC-FBA2-4DF7-BDC6-5C094781921B}" type="datetimeFigureOut">
              <a:rPr lang="en-US"/>
              <a:pPr>
                <a:defRPr/>
              </a:pPr>
              <a:t>01-Nov-18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FB7E608-B5DB-43DF-B7E1-160BEAACFE85}" type="slidenum">
              <a:rPr lang="en-US"/>
              <a:pPr>
                <a:defRPr/>
              </a:pPr>
              <a:t>‹#›</a:t>
            </a:fld>
            <a:endParaRPr lang="en-US"/>
          </a:p>
        </p:txBody>
      </p:sp>
    </p:spTree>
    <p:extLst>
      <p:ext uri="{BB962C8B-B14F-4D97-AF65-F5344CB8AC3E}">
        <p14:creationId xmlns:p14="http://schemas.microsoft.com/office/powerpoint/2010/main" val="12545129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cxnSp>
        <p:nvCxnSpPr>
          <p:cNvPr id="5" name="Straight Connector 4"/>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cxnSp>
        <p:nvCxnSpPr>
          <p:cNvPr id="6" name="Straight Connector 5"/>
          <p:cNvCxnSpPr/>
          <p:nvPr userDrawn="1"/>
        </p:nvCxnSpPr>
        <p:spPr>
          <a:xfrm>
            <a:off x="457200" y="6324600"/>
            <a:ext cx="82296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219200"/>
            <a:ext cx="4038600" cy="4906963"/>
          </a:xfrm>
        </p:spPr>
        <p:txBody>
          <a:bodyPr>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219200"/>
            <a:ext cx="4038600" cy="4906963"/>
          </a:xfrm>
        </p:spPr>
        <p:txBody>
          <a:bodyPr>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5"/>
          <p:cNvSpPr>
            <a:spLocks noGrp="1"/>
          </p:cNvSpPr>
          <p:nvPr>
            <p:ph type="ftr" sz="quarter" idx="10"/>
          </p:nvPr>
        </p:nvSpPr>
        <p:spPr/>
        <p:txBody>
          <a:bodyPr/>
          <a:lstStyle>
            <a:lvl1pPr>
              <a:defRPr/>
            </a:lvl1pPr>
          </a:lstStyle>
          <a:p>
            <a:pPr>
              <a:defRPr/>
            </a:pPr>
            <a:endParaRPr lang="en-US"/>
          </a:p>
        </p:txBody>
      </p:sp>
      <p:sp>
        <p:nvSpPr>
          <p:cNvPr id="8" name="Slide Number Placeholder 6"/>
          <p:cNvSpPr>
            <a:spLocks noGrp="1"/>
          </p:cNvSpPr>
          <p:nvPr>
            <p:ph type="sldNum" sz="quarter" idx="11"/>
          </p:nvPr>
        </p:nvSpPr>
        <p:spPr/>
        <p:txBody>
          <a:bodyPr/>
          <a:lstStyle>
            <a:lvl1pPr>
              <a:defRPr/>
            </a:lvl1pPr>
          </a:lstStyle>
          <a:p>
            <a:pPr>
              <a:defRPr/>
            </a:pPr>
            <a:fld id="{16EAC685-3A9C-4837-BB6B-614CD3B881EE}"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cxnSp>
        <p:nvCxnSpPr>
          <p:cNvPr id="7" name="Straight Connector 6"/>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457200" y="6324600"/>
            <a:ext cx="82296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9" name="Footer Placeholder 7"/>
          <p:cNvSpPr>
            <a:spLocks noGrp="1"/>
          </p:cNvSpPr>
          <p:nvPr>
            <p:ph type="ftr" sz="quarter" idx="10"/>
          </p:nvPr>
        </p:nvSpPr>
        <p:spPr/>
        <p:txBody>
          <a:bodyPr/>
          <a:lstStyle>
            <a:lvl1pPr>
              <a:defRPr/>
            </a:lvl1pPr>
          </a:lstStyle>
          <a:p>
            <a:pPr>
              <a:defRPr/>
            </a:pPr>
            <a:endParaRPr lang="en-US"/>
          </a:p>
        </p:txBody>
      </p:sp>
      <p:sp>
        <p:nvSpPr>
          <p:cNvPr id="10" name="Slide Number Placeholder 8"/>
          <p:cNvSpPr>
            <a:spLocks noGrp="1"/>
          </p:cNvSpPr>
          <p:nvPr>
            <p:ph type="sldNum" sz="quarter" idx="11"/>
          </p:nvPr>
        </p:nvSpPr>
        <p:spPr/>
        <p:txBody>
          <a:bodyPr/>
          <a:lstStyle>
            <a:lvl1pPr>
              <a:defRPr/>
            </a:lvl1pPr>
          </a:lstStyle>
          <a:p>
            <a:pPr>
              <a:defRPr/>
            </a:pPr>
            <a:fld id="{6F4AA53A-B83B-4DD8-9F07-8DD832A461D4}"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4" name="Footer Placeholder 3"/>
          <p:cNvSpPr>
            <a:spLocks noGrp="1"/>
          </p:cNvSpPr>
          <p:nvPr>
            <p:ph type="ftr" sz="quarter" idx="10"/>
          </p:nvPr>
        </p:nvSpPr>
        <p:spPr/>
        <p:txBody>
          <a:bodyPr/>
          <a:lstStyle>
            <a:lvl1pPr>
              <a:defRPr/>
            </a:lvl1pPr>
          </a:lstStyle>
          <a:p>
            <a:pPr>
              <a:defRPr/>
            </a:pPr>
            <a:endParaRPr lang="en-US"/>
          </a:p>
        </p:txBody>
      </p:sp>
      <p:sp>
        <p:nvSpPr>
          <p:cNvPr id="5" name="Slide Number Placeholder 4"/>
          <p:cNvSpPr>
            <a:spLocks noGrp="1"/>
          </p:cNvSpPr>
          <p:nvPr>
            <p:ph type="sldNum" sz="quarter" idx="11"/>
          </p:nvPr>
        </p:nvSpPr>
        <p:spPr/>
        <p:txBody>
          <a:bodyPr/>
          <a:lstStyle>
            <a:lvl1pPr>
              <a:defRPr/>
            </a:lvl1pPr>
          </a:lstStyle>
          <a:p>
            <a:pPr>
              <a:defRPr/>
            </a:pPr>
            <a:fld id="{F94745CA-A6AE-4472-B08C-602C1F2A0F06}"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cxnSp>
        <p:nvCxnSpPr>
          <p:cNvPr id="2" name="Straight Connector 1"/>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3" name="Footer Placeholder 2"/>
          <p:cNvSpPr>
            <a:spLocks noGrp="1"/>
          </p:cNvSpPr>
          <p:nvPr>
            <p:ph type="ftr" sz="quarter" idx="10"/>
          </p:nvPr>
        </p:nvSpPr>
        <p:spPr/>
        <p:txBody>
          <a:bodyPr/>
          <a:lstStyle>
            <a:lvl1pPr>
              <a:defRPr/>
            </a:lvl1pPr>
          </a:lstStyle>
          <a:p>
            <a:pPr>
              <a:defRPr/>
            </a:pPr>
            <a:endParaRPr lang="en-US"/>
          </a:p>
        </p:txBody>
      </p:sp>
      <p:sp>
        <p:nvSpPr>
          <p:cNvPr id="4" name="Slide Number Placeholder 3"/>
          <p:cNvSpPr>
            <a:spLocks noGrp="1"/>
          </p:cNvSpPr>
          <p:nvPr>
            <p:ph type="sldNum" sz="quarter" idx="11"/>
          </p:nvPr>
        </p:nvSpPr>
        <p:spPr/>
        <p:txBody>
          <a:bodyPr/>
          <a:lstStyle>
            <a:lvl1pPr>
              <a:defRPr/>
            </a:lvl1pPr>
          </a:lstStyle>
          <a:p>
            <a:pPr>
              <a:defRPr/>
            </a:pPr>
            <a:fld id="{0E8E0C73-12D3-46F1-A912-DA865E1166E4}"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cxnSp>
        <p:nvCxnSpPr>
          <p:cNvPr id="4" name="Straight Connector 3"/>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Slide Number Placeholder 3"/>
          <p:cNvSpPr>
            <a:spLocks noGrp="1"/>
          </p:cNvSpPr>
          <p:nvPr>
            <p:ph type="sldNum" sz="quarter" idx="10"/>
          </p:nvPr>
        </p:nvSpPr>
        <p:spPr/>
        <p:txBody>
          <a:bodyPr/>
          <a:lstStyle>
            <a:lvl1pPr>
              <a:defRPr/>
            </a:lvl1pPr>
          </a:lstStyle>
          <a:p>
            <a:pPr>
              <a:defRPr/>
            </a:pPr>
            <a:fld id="{3D16F237-795F-4162-AD14-4D40F5E33E24}" type="slidenum">
              <a:rPr lang="en-US"/>
              <a:pPr>
                <a:defRPr/>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lvl1pPr>
              <a:defRPr/>
            </a:lvl1pPr>
          </a:lstStyle>
          <a:p>
            <a:pPr>
              <a:defRPr/>
            </a:pPr>
            <a:fld id="{014F15E8-E52C-4F2C-81D8-6BB2A2E782CA}" type="datetimeFigureOut">
              <a:rPr lang="en-US"/>
              <a:pPr>
                <a:defRPr/>
              </a:pPr>
              <a:t>01-Nov-18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055AC38-0C32-45F8-A532-3618C6155BB2}" type="slidenum">
              <a:rPr lang="en-US"/>
              <a:pPr>
                <a:defRPr/>
              </a:pPr>
              <a:t>‹#›</a:t>
            </a:fld>
            <a:endParaRPr lang="en-US"/>
          </a:p>
        </p:txBody>
      </p:sp>
    </p:spTree>
    <p:extLst>
      <p:ext uri="{BB962C8B-B14F-4D97-AF65-F5344CB8AC3E}">
        <p14:creationId xmlns:p14="http://schemas.microsoft.com/office/powerpoint/2010/main" val="3029846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C7A51499-B0F3-4E42-94D6-83F56E2E622C}" type="datetimeFigureOut">
              <a:rPr lang="en-US"/>
              <a:pPr>
                <a:defRPr/>
              </a:pPr>
              <a:t>01-Nov-18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9942F52E-C08B-4B36-A30A-0AF68DBE7881}" type="slidenum">
              <a:rPr lang="en-US"/>
              <a:pPr>
                <a:defRPr/>
              </a:pPr>
              <a:t>‹#›</a:t>
            </a:fld>
            <a:endParaRPr lang="en-US"/>
          </a:p>
        </p:txBody>
      </p:sp>
    </p:spTree>
    <p:extLst>
      <p:ext uri="{BB962C8B-B14F-4D97-AF65-F5344CB8AC3E}">
        <p14:creationId xmlns:p14="http://schemas.microsoft.com/office/powerpoint/2010/main" val="388719767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918C0531-AE81-473F-A133-13BFD7CFB185}" type="datetimeFigureOut">
              <a:rPr lang="en-US"/>
              <a:pPr>
                <a:defRPr/>
              </a:pPr>
              <a:t>01-Nov-18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6829994-F3C2-48EA-8110-C48D8C974229}" type="slidenum">
              <a:rPr lang="en-US"/>
              <a:pPr>
                <a:defRPr/>
              </a:pPr>
              <a:t>‹#›</a:t>
            </a:fld>
            <a:endParaRPr lang="en-US"/>
          </a:p>
        </p:txBody>
      </p:sp>
    </p:spTree>
    <p:extLst>
      <p:ext uri="{BB962C8B-B14F-4D97-AF65-F5344CB8AC3E}">
        <p14:creationId xmlns:p14="http://schemas.microsoft.com/office/powerpoint/2010/main" val="385571094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4.xml"/><Relationship Id="rId3" Type="http://schemas.openxmlformats.org/officeDocument/2006/relationships/slideLayout" Target="../slideLayouts/slideLayout9.xml"/><Relationship Id="rId7" Type="http://schemas.openxmlformats.org/officeDocument/2006/relationships/slideLayout" Target="../slideLayouts/slideLayout13.xml"/><Relationship Id="rId12" Type="http://schemas.openxmlformats.org/officeDocument/2006/relationships/theme" Target="../theme/theme2.xml"/><Relationship Id="rId2" Type="http://schemas.openxmlformats.org/officeDocument/2006/relationships/slideLayout" Target="../slideLayouts/slideLayout8.xml"/><Relationship Id="rId1" Type="http://schemas.openxmlformats.org/officeDocument/2006/relationships/slideLayout" Target="../slideLayouts/slideLayout7.xml"/><Relationship Id="rId6" Type="http://schemas.openxmlformats.org/officeDocument/2006/relationships/slideLayout" Target="../slideLayouts/slideLayout12.xml"/><Relationship Id="rId11" Type="http://schemas.openxmlformats.org/officeDocument/2006/relationships/slideLayout" Target="../slideLayouts/slideLayout17.xml"/><Relationship Id="rId5" Type="http://schemas.openxmlformats.org/officeDocument/2006/relationships/slideLayout" Target="../slideLayouts/slideLayout11.xml"/><Relationship Id="rId10" Type="http://schemas.openxmlformats.org/officeDocument/2006/relationships/slideLayout" Target="../slideLayouts/slideLayout16.xml"/><Relationship Id="rId4" Type="http://schemas.openxmlformats.org/officeDocument/2006/relationships/slideLayout" Target="../slideLayouts/slideLayout10.xml"/><Relationship Id="rId9" Type="http://schemas.openxmlformats.org/officeDocument/2006/relationships/slideLayout" Target="../slideLayouts/slideLayout1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715962"/>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371600"/>
            <a:ext cx="8229600" cy="47545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495300" y="6356350"/>
            <a:ext cx="54864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EA3DEE44-4000-40AD-A155-9A8FF78A7709}"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5385" r:id="rId1"/>
    <p:sldLayoutId id="2147485386" r:id="rId2"/>
    <p:sldLayoutId id="2147485387" r:id="rId3"/>
    <p:sldLayoutId id="2147485388" r:id="rId4"/>
    <p:sldLayoutId id="2147485389" r:id="rId5"/>
    <p:sldLayoutId id="2147485390" r:id="rId6"/>
  </p:sldLayoutIdLst>
  <p:hf hdr="0" ftr="0" dt="0"/>
  <p:txStyles>
    <p:title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p:titleStyle>
    <p:body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174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3174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prstClr val="black">
                    <a:tint val="75000"/>
                  </a:prstClr>
                </a:solidFill>
                <a:latin typeface="+mn-lt"/>
              </a:defRPr>
            </a:lvl1pPr>
          </a:lstStyle>
          <a:p>
            <a:pPr>
              <a:defRPr/>
            </a:pPr>
            <a:fld id="{C6634E4A-59E5-41C9-B007-4830A5823891}" type="datetimeFigureOut">
              <a:rPr lang="en-US"/>
              <a:pPr>
                <a:defRPr/>
              </a:pPr>
              <a:t>01-Nov-18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prstClr val="black">
                    <a:tint val="75000"/>
                  </a:prst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prstClr val="black">
                    <a:tint val="75000"/>
                  </a:prstClr>
                </a:solidFill>
                <a:latin typeface="+mn-lt"/>
              </a:defRPr>
            </a:lvl1pPr>
          </a:lstStyle>
          <a:p>
            <a:pPr>
              <a:defRPr/>
            </a:pPr>
            <a:fld id="{17601BEC-B439-41AE-B0BA-1BC5F11DC193}" type="slidenum">
              <a:rPr lang="en-US"/>
              <a:pPr>
                <a:defRPr/>
              </a:pPr>
              <a:t>‹#›</a:t>
            </a:fld>
            <a:endParaRPr lang="en-US"/>
          </a:p>
        </p:txBody>
      </p:sp>
    </p:spTree>
    <p:extLst>
      <p:ext uri="{BB962C8B-B14F-4D97-AF65-F5344CB8AC3E}">
        <p14:creationId xmlns:p14="http://schemas.microsoft.com/office/powerpoint/2010/main" val="994334942"/>
      </p:ext>
    </p:extLst>
  </p:cSld>
  <p:clrMap bg1="lt1" tx1="dk1" bg2="lt2" tx2="dk2" accent1="accent1" accent2="accent2" accent3="accent3" accent4="accent4" accent5="accent5" accent6="accent6" hlink="hlink" folHlink="folHlink"/>
  <p:sldLayoutIdLst>
    <p:sldLayoutId id="2147485392" r:id="rId1"/>
    <p:sldLayoutId id="2147485393" r:id="rId2"/>
    <p:sldLayoutId id="2147485394" r:id="rId3"/>
    <p:sldLayoutId id="2147485395" r:id="rId4"/>
    <p:sldLayoutId id="2147485396" r:id="rId5"/>
    <p:sldLayoutId id="2147485397" r:id="rId6"/>
    <p:sldLayoutId id="2147485398" r:id="rId7"/>
    <p:sldLayoutId id="2147485399" r:id="rId8"/>
    <p:sldLayoutId id="2147485400" r:id="rId9"/>
    <p:sldLayoutId id="2147485401" r:id="rId10"/>
    <p:sldLayoutId id="2147485402" r:id="rId11"/>
  </p:sldLayoutIdLst>
  <p:txStyles>
    <p:titleStyle>
      <a:lvl1pPr algn="ctr" rtl="0" eaLnBrk="0" fontAlgn="base" hangingPunct="0">
        <a:spcBef>
          <a:spcPct val="0"/>
        </a:spcBef>
        <a:spcAft>
          <a:spcPct val="0"/>
        </a:spcAft>
        <a:defRPr sz="4400" kern="1200">
          <a:solidFill>
            <a:schemeClr val="tx1"/>
          </a:solidFill>
          <a:latin typeface="Arial" pitchFamily="34" charset="0"/>
          <a:ea typeface="+mj-ea"/>
          <a:cs typeface="Arial" pitchFamily="34" charset="0"/>
        </a:defRPr>
      </a:lvl1pPr>
      <a:lvl2pPr algn="ctr" rtl="0" eaLnBrk="0" fontAlgn="base" hangingPunct="0">
        <a:spcBef>
          <a:spcPct val="0"/>
        </a:spcBef>
        <a:spcAft>
          <a:spcPct val="0"/>
        </a:spcAft>
        <a:defRPr sz="4400">
          <a:solidFill>
            <a:schemeClr val="tx1"/>
          </a:solidFill>
          <a:latin typeface="Arial" charset="0"/>
          <a:cs typeface="Arial" charset="0"/>
        </a:defRPr>
      </a:lvl2pPr>
      <a:lvl3pPr algn="ctr" rtl="0" eaLnBrk="0" fontAlgn="base" hangingPunct="0">
        <a:spcBef>
          <a:spcPct val="0"/>
        </a:spcBef>
        <a:spcAft>
          <a:spcPct val="0"/>
        </a:spcAft>
        <a:defRPr sz="4400">
          <a:solidFill>
            <a:schemeClr val="tx1"/>
          </a:solidFill>
          <a:latin typeface="Arial" charset="0"/>
          <a:cs typeface="Arial" charset="0"/>
        </a:defRPr>
      </a:lvl3pPr>
      <a:lvl4pPr algn="ctr" rtl="0" eaLnBrk="0" fontAlgn="base" hangingPunct="0">
        <a:spcBef>
          <a:spcPct val="0"/>
        </a:spcBef>
        <a:spcAft>
          <a:spcPct val="0"/>
        </a:spcAft>
        <a:defRPr sz="4400">
          <a:solidFill>
            <a:schemeClr val="tx1"/>
          </a:solidFill>
          <a:latin typeface="Arial" charset="0"/>
          <a:cs typeface="Arial" charset="0"/>
        </a:defRPr>
      </a:lvl4pPr>
      <a:lvl5pPr algn="ctr" rtl="0" eaLnBrk="0" fontAlgn="base" hangingPunct="0">
        <a:spcBef>
          <a:spcPct val="0"/>
        </a:spcBef>
        <a:spcAft>
          <a:spcPct val="0"/>
        </a:spcAft>
        <a:defRPr sz="4400">
          <a:solidFill>
            <a:schemeClr val="tx1"/>
          </a:solidFill>
          <a:latin typeface="Arial" charset="0"/>
          <a:cs typeface="Arial"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itchFamily="34" charset="0"/>
        <a:buChar char="•"/>
        <a:defRPr sz="32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pitchFamily="34" charset="0"/>
        <a:buChar char="–"/>
        <a:defRPr sz="28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3" Type="http://schemas.openxmlformats.org/officeDocument/2006/relationships/comments" Target="../comments/comment6.xml"/><Relationship Id="rId2" Type="http://schemas.openxmlformats.org/officeDocument/2006/relationships/notesSlide" Target="../notesSlides/notesSlide11.xml"/><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3" Type="http://schemas.openxmlformats.org/officeDocument/2006/relationships/comments" Target="../comments/comment7.xml"/><Relationship Id="rId2" Type="http://schemas.openxmlformats.org/officeDocument/2006/relationships/notesSlide" Target="../notesSlides/notesSlide12.xml"/><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3" Type="http://schemas.openxmlformats.org/officeDocument/2006/relationships/comments" Target="../comments/comment8.xml"/><Relationship Id="rId2" Type="http://schemas.openxmlformats.org/officeDocument/2006/relationships/notesSlide" Target="../notesSlides/notesSlide13.xml"/><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3" Type="http://schemas.openxmlformats.org/officeDocument/2006/relationships/comments" Target="../comments/comment9.xml"/><Relationship Id="rId2" Type="http://schemas.openxmlformats.org/officeDocument/2006/relationships/notesSlide" Target="../notesSlides/notesSlide14.xml"/><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3" Type="http://schemas.openxmlformats.org/officeDocument/2006/relationships/comments" Target="../comments/comment10.xml"/><Relationship Id="rId2" Type="http://schemas.openxmlformats.org/officeDocument/2006/relationships/notesSlide" Target="../notesSlides/notesSlide15.xml"/><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3" Type="http://schemas.openxmlformats.org/officeDocument/2006/relationships/comments" Target="../comments/comment11.xml"/><Relationship Id="rId2" Type="http://schemas.openxmlformats.org/officeDocument/2006/relationships/notesSlide" Target="../notesSlides/notesSlide16.xml"/><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3" Type="http://schemas.openxmlformats.org/officeDocument/2006/relationships/comments" Target="../comments/comment12.xml"/><Relationship Id="rId2" Type="http://schemas.openxmlformats.org/officeDocument/2006/relationships/notesSlide" Target="../notesSlides/notesSlide18.xml"/><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3" Type="http://schemas.openxmlformats.org/officeDocument/2006/relationships/comments" Target="../comments/comment13.xml"/><Relationship Id="rId2" Type="http://schemas.openxmlformats.org/officeDocument/2006/relationships/notesSlide" Target="../notesSlides/notesSlide19.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3" Type="http://schemas.openxmlformats.org/officeDocument/2006/relationships/comments" Target="../comments/comment1.xml"/><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3" Type="http://schemas.openxmlformats.org/officeDocument/2006/relationships/comments" Target="../comments/comment14.xml"/><Relationship Id="rId2" Type="http://schemas.openxmlformats.org/officeDocument/2006/relationships/notesSlide" Target="../notesSlides/notesSlide20.xml"/><Relationship Id="rId1" Type="http://schemas.openxmlformats.org/officeDocument/2006/relationships/slideLayout" Target="../slideLayouts/slideLayout5.xml"/></Relationships>
</file>

<file path=ppt/slides/_rels/slide21.xml.rels><?xml version="1.0" encoding="UTF-8" standalone="yes"?>
<Relationships xmlns="http://schemas.openxmlformats.org/package/2006/relationships"><Relationship Id="rId3" Type="http://schemas.openxmlformats.org/officeDocument/2006/relationships/comments" Target="../comments/comment15.xml"/><Relationship Id="rId2" Type="http://schemas.openxmlformats.org/officeDocument/2006/relationships/notesSlide" Target="../notesSlides/notesSlide21.xml"/><Relationship Id="rId1" Type="http://schemas.openxmlformats.org/officeDocument/2006/relationships/slideLayout" Target="../slideLayouts/slideLayout5.xml"/></Relationships>
</file>

<file path=ppt/slides/_rels/slide22.xml.rels><?xml version="1.0" encoding="UTF-8" standalone="yes"?>
<Relationships xmlns="http://schemas.openxmlformats.org/package/2006/relationships"><Relationship Id="rId3" Type="http://schemas.openxmlformats.org/officeDocument/2006/relationships/comments" Target="../comments/comment16.xml"/><Relationship Id="rId2" Type="http://schemas.openxmlformats.org/officeDocument/2006/relationships/notesSlide" Target="../notesSlides/notesSlide22.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3" Type="http://schemas.openxmlformats.org/officeDocument/2006/relationships/comments" Target="../comments/comment2.xml"/><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3" Type="http://schemas.openxmlformats.org/officeDocument/2006/relationships/comments" Target="../comments/comment3.xml"/><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3" Type="http://schemas.openxmlformats.org/officeDocument/2006/relationships/comments" Target="../comments/comment4.xml"/><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3" Type="http://schemas.openxmlformats.org/officeDocument/2006/relationships/comments" Target="../comments/comment5.xml"/><Relationship Id="rId2" Type="http://schemas.openxmlformats.org/officeDocument/2006/relationships/notesSlide" Target="../notesSlides/notesSlide9.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ext Box 3"/>
          <p:cNvSpPr txBox="1">
            <a:spLocks noChangeArrowheads="1"/>
          </p:cNvSpPr>
          <p:nvPr/>
        </p:nvSpPr>
        <p:spPr bwMode="auto">
          <a:xfrm>
            <a:off x="381000" y="3048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a:solidFill>
                  <a:prstClr val="black"/>
                </a:solidFill>
                <a:latin typeface="Arial"/>
                <a:cs typeface="Arial"/>
              </a:rPr>
              <a:t>Managing Capital</a:t>
            </a:r>
            <a:endParaRPr lang="en-IN" sz="3200" b="1" u="sng" dirty="0">
              <a:solidFill>
                <a:prstClr val="black"/>
              </a:solidFill>
              <a:latin typeface="Arial"/>
              <a:cs typeface="Arial"/>
            </a:endParaRPr>
          </a:p>
        </p:txBody>
      </p:sp>
      <p:sp>
        <p:nvSpPr>
          <p:cNvPr id="6148" name="Slide Number Placeholder 5"/>
          <p:cNvSpPr>
            <a:spLocks noGrp="1"/>
          </p:cNvSpPr>
          <p:nvPr>
            <p:ph type="sldNum" sz="quarter" idx="12"/>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a:fld id="{30892CEB-72AA-47FF-A663-9ADBD2B09B9F}" type="slidenum">
              <a:rPr lang="en-US" sz="1600" b="1">
                <a:solidFill>
                  <a:prstClr val="black"/>
                </a:solidFill>
              </a:rPr>
              <a:pPr algn="ctr"/>
              <a:t>1</a:t>
            </a:fld>
            <a:endParaRPr lang="en-US" sz="1600" b="1">
              <a:solidFill>
                <a:prstClr val="black"/>
              </a:solidFill>
            </a:endParaRPr>
          </a:p>
        </p:txBody>
      </p:sp>
      <p:sp>
        <p:nvSpPr>
          <p:cNvPr id="11" name="Text Box 3"/>
          <p:cNvSpPr txBox="1">
            <a:spLocks noChangeArrowheads="1"/>
          </p:cNvSpPr>
          <p:nvPr/>
        </p:nvSpPr>
        <p:spPr bwMode="auto">
          <a:xfrm>
            <a:off x="4648200" y="304800"/>
            <a:ext cx="4038600" cy="6248400"/>
          </a:xfrm>
          <a:prstGeom prst="rect">
            <a:avLst/>
          </a:prstGeom>
          <a:noFill/>
          <a:ln w="3175">
            <a:solidFill>
              <a:schemeClr val="bg1"/>
            </a:solidFill>
            <a:round/>
            <a:headEnd/>
            <a:tailEnd/>
          </a:ln>
          <a:extLst>
            <a:ext uri="{909E8E84-426E-40dd-AFC4-6F175D3DCCD1}">
              <a14:hiddenFill xmlns:a14="http://schemas.microsoft.com/office/drawing/2010/main" xmlns="">
                <a:solidFill>
                  <a:srgbClr val="FFFFFF"/>
                </a:solidFill>
              </a14:hiddenFill>
            </a:ext>
          </a:extLst>
        </p:spPr>
        <p:txBody>
          <a:bodyPr lIns="81639" tIns="40820" rIns="81639" bIns="40820"/>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pPr>
            <a:endParaRPr lang="en-GB" sz="2200" dirty="0">
              <a:solidFill>
                <a:prstClr val="black"/>
              </a:solidFill>
              <a:latin typeface="Kruti Dev 010" pitchFamily="2" charset="0"/>
            </a:endParaRPr>
          </a:p>
        </p:txBody>
      </p:sp>
      <p:sp>
        <p:nvSpPr>
          <p:cNvPr id="5" name="Text Box 3"/>
          <p:cNvSpPr txBox="1">
            <a:spLocks noChangeArrowheads="1"/>
          </p:cNvSpPr>
          <p:nvPr/>
        </p:nvSpPr>
        <p:spPr bwMode="auto">
          <a:xfrm>
            <a:off x="4800600" y="3048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err="1">
                <a:solidFill>
                  <a:prstClr val="black"/>
                </a:solidFill>
                <a:latin typeface="Kruti Dev 010" pitchFamily="2" charset="0"/>
                <a:cs typeface="Arial"/>
              </a:rPr>
              <a:t>iwath</a:t>
            </a:r>
            <a:r>
              <a:rPr lang="en-IN" sz="3600" dirty="0">
                <a:solidFill>
                  <a:prstClr val="black"/>
                </a:solidFill>
                <a:latin typeface="Kruti Dev 010" pitchFamily="2" charset="0"/>
                <a:cs typeface="Arial"/>
              </a:rPr>
              <a:t> </a:t>
            </a:r>
            <a:r>
              <a:rPr lang="en-IN" sz="3600" dirty="0" err="1">
                <a:solidFill>
                  <a:prstClr val="black"/>
                </a:solidFill>
                <a:latin typeface="Kruti Dev 010" pitchFamily="2" charset="0"/>
                <a:cs typeface="Arial"/>
              </a:rPr>
              <a:t>dks</a:t>
            </a:r>
            <a:r>
              <a:rPr lang="en-IN" sz="3600" dirty="0">
                <a:solidFill>
                  <a:prstClr val="black"/>
                </a:solidFill>
                <a:latin typeface="Kruti Dev 010" pitchFamily="2" charset="0"/>
                <a:cs typeface="Arial"/>
              </a:rPr>
              <a:t> </a:t>
            </a:r>
            <a:r>
              <a:rPr lang="en-IN" sz="3600" dirty="0" err="1">
                <a:solidFill>
                  <a:prstClr val="black"/>
                </a:solidFill>
                <a:latin typeface="Kruti Dev 010" pitchFamily="2" charset="0"/>
                <a:cs typeface="Arial"/>
              </a:rPr>
              <a:t>izcaf</a:t>
            </a:r>
            <a:r>
              <a:rPr lang="en-IN" sz="3600" dirty="0">
                <a:solidFill>
                  <a:prstClr val="black"/>
                </a:solidFill>
                <a:latin typeface="Kruti Dev 010" pitchFamily="2" charset="0"/>
                <a:cs typeface="Arial"/>
              </a:rPr>
              <a:t>/</a:t>
            </a:r>
            <a:r>
              <a:rPr lang="en-IN" sz="3600" dirty="0" err="1">
                <a:solidFill>
                  <a:prstClr val="black"/>
                </a:solidFill>
                <a:latin typeface="Kruti Dev 010" pitchFamily="2" charset="0"/>
                <a:cs typeface="Arial"/>
              </a:rPr>
              <a:t>kr</a:t>
            </a:r>
            <a:r>
              <a:rPr lang="en-IN" sz="3600" dirty="0">
                <a:solidFill>
                  <a:prstClr val="black"/>
                </a:solidFill>
                <a:latin typeface="Kruti Dev 010" pitchFamily="2" charset="0"/>
                <a:cs typeface="Arial"/>
              </a:rPr>
              <a:t> </a:t>
            </a:r>
            <a:r>
              <a:rPr lang="en-IN" sz="3600" dirty="0" err="1">
                <a:solidFill>
                  <a:prstClr val="black"/>
                </a:solidFill>
                <a:latin typeface="Kruti Dev 010" pitchFamily="2" charset="0"/>
                <a:cs typeface="Arial"/>
              </a:rPr>
              <a:t>djuk</a:t>
            </a:r>
            <a:endParaRPr lang="en-IN" sz="3200" b="1" u="sng" dirty="0">
              <a:solidFill>
                <a:prstClr val="black"/>
              </a:solidFill>
              <a:latin typeface="Kruti Dev 010" pitchFamily="2" charset="0"/>
              <a:cs typeface="Arial"/>
            </a:endParaRPr>
          </a:p>
        </p:txBody>
      </p:sp>
    </p:spTree>
    <p:extLst>
      <p:ext uri="{BB962C8B-B14F-4D97-AF65-F5344CB8AC3E}">
        <p14:creationId xmlns:p14="http://schemas.microsoft.com/office/powerpoint/2010/main" val="2346224829"/>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819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10</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76200" y="14208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IN" sz="2000" dirty="0"/>
              <a:t>Sources of capital</a:t>
            </a:r>
            <a:endParaRPr lang="en-US" sz="2000" dirty="0"/>
          </a:p>
          <a:p>
            <a:pPr marL="457200" indent="-457200">
              <a:buFont typeface="+mj-lt"/>
              <a:buAutoNum type="arabicPeriod"/>
            </a:pPr>
            <a:r>
              <a:rPr lang="en-IN" sz="2000" dirty="0"/>
              <a:t>Managing fixed capital</a:t>
            </a:r>
            <a:endParaRPr lang="en-US" sz="2000" dirty="0"/>
          </a:p>
          <a:p>
            <a:pPr marL="457200" indent="-457200">
              <a:buFont typeface="+mj-lt"/>
              <a:buAutoNum type="arabicPeriod"/>
            </a:pPr>
            <a:r>
              <a:rPr lang="en-IN" sz="2000" dirty="0"/>
              <a:t>Managing working capital</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AutoNum type="arabicPeriod"/>
              <a:defRPr/>
            </a:pPr>
            <a:r>
              <a:rPr lang="hi-IN" sz="2400">
                <a:solidFill>
                  <a:srgbClr val="000000"/>
                </a:solidFill>
              </a:rPr>
              <a:t>पूंजी के स्रोत</a:t>
            </a:r>
            <a:endParaRPr lang="en-US" sz="2400">
              <a:solidFill>
                <a:srgbClr val="000000"/>
              </a:solidFill>
            </a:endParaRPr>
          </a:p>
          <a:p>
            <a:pPr marL="457200" lvl="1" indent="-457200" eaLnBrk="1" hangingPunct="1">
              <a:lnSpc>
                <a:spcPct val="150000"/>
              </a:lnSpc>
              <a:buSzPct val="100000"/>
              <a:buAutoNum type="arabicPeriod"/>
              <a:defRPr/>
            </a:pPr>
            <a:r>
              <a:rPr lang="hi-IN" sz="2400">
                <a:solidFill>
                  <a:srgbClr val="000000"/>
                </a:solidFill>
              </a:rPr>
              <a:t>अचल  पूंजी का प्रबंधन</a:t>
            </a:r>
            <a:endParaRPr lang="en-US" sz="2400">
              <a:solidFill>
                <a:srgbClr val="000000"/>
              </a:solidFill>
            </a:endParaRPr>
          </a:p>
          <a:p>
            <a:pPr marL="457200" lvl="1" indent="-457200" eaLnBrk="1" hangingPunct="1">
              <a:lnSpc>
                <a:spcPct val="150000"/>
              </a:lnSpc>
              <a:buSzPct val="100000"/>
              <a:buAutoNum type="arabicPeriod"/>
              <a:defRPr/>
            </a:pPr>
            <a:r>
              <a:rPr lang="hi-IN" sz="2400">
                <a:solidFill>
                  <a:srgbClr val="000000"/>
                </a:solidFill>
              </a:rPr>
              <a:t>कार्यशील पूंजी का प्रबंधन</a:t>
            </a:r>
            <a:endParaRPr lang="en-US" sz="2400" dirty="0">
              <a:solidFill>
                <a:srgbClr val="000000"/>
              </a:solidFill>
            </a:endParaRPr>
          </a:p>
        </p:txBody>
      </p:sp>
      <p:sp>
        <p:nvSpPr>
          <p:cNvPr id="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131419748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Slide Number Placeholder 5"/>
          <p:cNvSpPr>
            <a:spLocks noGrp="1"/>
          </p:cNvSpPr>
          <p:nvPr>
            <p:ph type="sldNum" sz="quarter" idx="4294967295"/>
          </p:nvPr>
        </p:nvSpPr>
        <p:spPr bwMode="auto">
          <a:xfrm>
            <a:off x="3124200" y="6356350"/>
            <a:ext cx="2895600" cy="365125"/>
          </a:xfrm>
          <a:prstGeom prst="rect">
            <a:avLst/>
          </a:prstGeom>
          <a:noFill/>
          <a:ln>
            <a:miter lim="800000"/>
            <a:headEnd/>
            <a:tailEnd/>
          </a:ln>
        </p:spPr>
        <p:txBody>
          <a:bodyPr wrap="square" numCol="1" anchorCtr="0" compatLnSpc="1">
            <a:prstTxWarp prst="textNoShape">
              <a:avLst/>
            </a:prstTxWarp>
          </a:bodyPr>
          <a:lstStyle/>
          <a:p>
            <a:pPr algn="ctr"/>
            <a:fld id="{ADB5BBC3-489C-4670-96E3-CBC852C2EDF7}" type="slidenum">
              <a:rPr lang="en-US" sz="1600" b="1" smtClean="0">
                <a:solidFill>
                  <a:schemeClr val="tx1"/>
                </a:solidFill>
              </a:rPr>
              <a:pPr algn="ctr"/>
              <a:t>11</a:t>
            </a:fld>
            <a:endParaRPr lang="en-US" sz="1600" b="1" dirty="0">
              <a:solidFill>
                <a:schemeClr val="tx1"/>
              </a:solidFill>
            </a:endParaRPr>
          </a:p>
        </p:txBody>
      </p:sp>
      <p:sp>
        <p:nvSpPr>
          <p:cNvPr id="12"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Managing Fixed Capital</a:t>
            </a:r>
          </a:p>
        </p:txBody>
      </p:sp>
      <p:sp>
        <p:nvSpPr>
          <p:cNvPr id="13" name="Text Box 2"/>
          <p:cNvSpPr txBox="1">
            <a:spLocks noChangeArrowheads="1"/>
          </p:cNvSpPr>
          <p:nvPr/>
        </p:nvSpPr>
        <p:spPr bwMode="auto">
          <a:xfrm>
            <a:off x="152400" y="1143000"/>
            <a:ext cx="4267200" cy="5410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20000"/>
              </a:lnSpc>
              <a:buSzPct val="100000"/>
              <a:buFont typeface="Arial" charset="0"/>
              <a:buChar char="•"/>
            </a:pPr>
            <a:r>
              <a:rPr lang="en-IN" dirty="0"/>
              <a:t>Most of the fixed capital in a business is typically needed while starting the business.</a:t>
            </a:r>
          </a:p>
          <a:p>
            <a:pPr eaLnBrk="1" hangingPunct="1">
              <a:lnSpc>
                <a:spcPct val="120000"/>
              </a:lnSpc>
              <a:buSzPct val="100000"/>
              <a:buFont typeface="Arial" charset="0"/>
              <a:buChar char="•"/>
            </a:pPr>
            <a:r>
              <a:rPr lang="en-IN" dirty="0">
                <a:solidFill>
                  <a:srgbClr val="000000"/>
                </a:solidFill>
              </a:rPr>
              <a:t>But in some cases, the business may need  to find fixed capital even when the business is already running</a:t>
            </a:r>
          </a:p>
          <a:p>
            <a:pPr marL="540000" lvl="3" indent="-324000" eaLnBrk="1" hangingPunct="1">
              <a:lnSpc>
                <a:spcPct val="120000"/>
              </a:lnSpc>
              <a:buSzPct val="100000"/>
              <a:buFont typeface="Arial" charset="0"/>
              <a:buChar char="•"/>
            </a:pPr>
            <a:r>
              <a:rPr lang="en-US" sz="1600" dirty="0">
                <a:solidFill>
                  <a:srgbClr val="000000"/>
                </a:solidFill>
              </a:rPr>
              <a:t>For example, a business may need to buy a new machine after the old one has suddenly stopped working</a:t>
            </a:r>
          </a:p>
          <a:p>
            <a:pPr marL="200025" lvl="3" indent="-200025" eaLnBrk="1" hangingPunct="1">
              <a:lnSpc>
                <a:spcPct val="120000"/>
              </a:lnSpc>
              <a:buSzPct val="100000"/>
              <a:buFont typeface="Arial" charset="0"/>
              <a:buChar char="•"/>
            </a:pPr>
            <a:r>
              <a:rPr lang="en-US" dirty="0">
                <a:solidFill>
                  <a:srgbClr val="000000"/>
                </a:solidFill>
              </a:rPr>
              <a:t>If the owner is putting her money then she should be ready to put money not just at the start of the business but also as and when needed</a:t>
            </a:r>
          </a:p>
          <a:p>
            <a:pPr marL="200025" lvl="3" indent="-200025" eaLnBrk="1" hangingPunct="1">
              <a:lnSpc>
                <a:spcPct val="120000"/>
              </a:lnSpc>
              <a:buSzPct val="100000"/>
              <a:buFont typeface="Arial" charset="0"/>
              <a:buChar char="•"/>
            </a:pPr>
            <a:r>
              <a:rPr lang="en-US" dirty="0">
                <a:solidFill>
                  <a:srgbClr val="000000"/>
                </a:solidFill>
              </a:rPr>
              <a:t>If the business is taking loan for fixed capital, it may be in beginning and also as and when needed.</a:t>
            </a:r>
            <a:endParaRPr lang="en-GB" dirty="0">
              <a:solidFill>
                <a:srgbClr val="000000"/>
              </a:solidFill>
            </a:endParaRPr>
          </a:p>
        </p:txBody>
      </p:sp>
      <p:sp>
        <p:nvSpPr>
          <p:cNvPr id="7" name="Text Box 1"/>
          <p:cNvSpPr txBox="1">
            <a:spLocks noChangeArrowheads="1"/>
          </p:cNvSpPr>
          <p:nvPr/>
        </p:nvSpPr>
        <p:spPr bwMode="auto">
          <a:xfrm>
            <a:off x="4705149"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err="1">
                <a:latin typeface="Kruti Dev 010" pitchFamily="2" charset="0"/>
              </a:rPr>
              <a:t>vpy</a:t>
            </a:r>
            <a:r>
              <a:rPr lang="en-GB" sz="2400" dirty="0">
                <a:latin typeface="Kruti Dev 010" pitchFamily="2" charset="0"/>
              </a:rPr>
              <a:t> </a:t>
            </a:r>
            <a:r>
              <a:rPr lang="en-GB" sz="2400" dirty="0" err="1">
                <a:latin typeface="Kruti Dev 010" pitchFamily="2" charset="0"/>
              </a:rPr>
              <a:t>iwath</a:t>
            </a:r>
            <a:r>
              <a:rPr lang="en-GB" sz="2400" dirty="0">
                <a:latin typeface="Kruti Dev 010" pitchFamily="2" charset="0"/>
              </a:rPr>
              <a:t>  </a:t>
            </a:r>
            <a:r>
              <a:rPr lang="en-GB" sz="2400" dirty="0" err="1">
                <a:latin typeface="Kruti Dev 010" pitchFamily="2" charset="0"/>
              </a:rPr>
              <a:t>dks</a:t>
            </a:r>
            <a:r>
              <a:rPr lang="en-GB" sz="2400" dirty="0">
                <a:latin typeface="Kruti Dev 010" pitchFamily="2" charset="0"/>
              </a:rPr>
              <a:t> </a:t>
            </a:r>
            <a:r>
              <a:rPr lang="en-GB" sz="2400" dirty="0" err="1">
                <a:latin typeface="Kruti Dev 010" pitchFamily="2" charset="0"/>
              </a:rPr>
              <a:t>izcaf</a:t>
            </a:r>
            <a:r>
              <a:rPr lang="en-GB" sz="2400" dirty="0">
                <a:latin typeface="Kruti Dev 010" pitchFamily="2" charset="0"/>
              </a:rPr>
              <a:t>/</a:t>
            </a:r>
            <a:r>
              <a:rPr lang="en-GB" sz="2400" dirty="0" err="1">
                <a:latin typeface="Kruti Dev 010" pitchFamily="2" charset="0"/>
              </a:rPr>
              <a:t>kr</a:t>
            </a:r>
            <a:r>
              <a:rPr lang="en-GB" sz="2400" dirty="0">
                <a:latin typeface="Kruti Dev 010" pitchFamily="2" charset="0"/>
              </a:rPr>
              <a:t> </a:t>
            </a:r>
            <a:r>
              <a:rPr lang="en-GB" sz="2400" dirty="0" err="1">
                <a:latin typeface="Kruti Dev 010" pitchFamily="2" charset="0"/>
              </a:rPr>
              <a:t>djuk</a:t>
            </a:r>
            <a:endParaRPr lang="en-GB" sz="2400" dirty="0">
              <a:latin typeface="Kruti Dev 010" pitchFamily="2" charset="0"/>
            </a:endParaRPr>
          </a:p>
        </p:txBody>
      </p:sp>
      <p:sp>
        <p:nvSpPr>
          <p:cNvPr id="8" name="Text Box 2"/>
          <p:cNvSpPr txBox="1">
            <a:spLocks noChangeArrowheads="1"/>
          </p:cNvSpPr>
          <p:nvPr/>
        </p:nvSpPr>
        <p:spPr bwMode="auto">
          <a:xfrm>
            <a:off x="4705149" y="1143000"/>
            <a:ext cx="4267200" cy="5410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20000"/>
              </a:lnSpc>
              <a:buSzPct val="100000"/>
              <a:buFont typeface="Arial" charset="0"/>
              <a:buChar char="•"/>
            </a:pPr>
            <a:r>
              <a:rPr lang="en-GB" dirty="0" err="1">
                <a:latin typeface="Kruti Dev 010" pitchFamily="2" charset="0"/>
              </a:rPr>
              <a:t>fdlh</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esa</a:t>
            </a:r>
            <a:r>
              <a:rPr lang="en-GB" dirty="0">
                <a:latin typeface="Kruti Dev 010" pitchFamily="2" charset="0"/>
              </a:rPr>
              <a:t> </a:t>
            </a:r>
            <a:r>
              <a:rPr lang="en-GB" dirty="0" err="1">
                <a:latin typeface="Kruti Dev 010" pitchFamily="2" charset="0"/>
              </a:rPr>
              <a:t>T;knkrj</a:t>
            </a:r>
            <a:r>
              <a:rPr lang="en-GB" dirty="0">
                <a:latin typeface="Kruti Dev 010" pitchFamily="2" charset="0"/>
              </a:rPr>
              <a:t> </a:t>
            </a:r>
            <a:r>
              <a:rPr lang="en-GB" dirty="0" err="1">
                <a:latin typeface="Kruti Dev 010" pitchFamily="2" charset="0"/>
              </a:rPr>
              <a:t>vpy</a:t>
            </a:r>
            <a:r>
              <a:rPr lang="en-GB" dirty="0">
                <a:latin typeface="Kruti Dev 010" pitchFamily="2" charset="0"/>
              </a:rPr>
              <a:t> </a:t>
            </a:r>
            <a:r>
              <a:rPr lang="en-GB" dirty="0" err="1">
                <a:latin typeface="Kruti Dev 010" pitchFamily="2" charset="0"/>
              </a:rPr>
              <a:t>iwath</a:t>
            </a:r>
            <a:r>
              <a:rPr lang="en-GB" dirty="0">
                <a:latin typeface="Kruti Dev 010" pitchFamily="2" charset="0"/>
              </a:rPr>
              <a:t>  dh t:jr </a:t>
            </a:r>
            <a:r>
              <a:rPr lang="en-GB" dirty="0" err="1">
                <a:latin typeface="Kruti Dev 010" pitchFamily="2" charset="0"/>
              </a:rPr>
              <a:t>vkerkSj</a:t>
            </a:r>
            <a:r>
              <a:rPr lang="en-GB" dirty="0">
                <a:latin typeface="Kruti Dev 010" pitchFamily="2" charset="0"/>
              </a:rPr>
              <a:t> </a:t>
            </a:r>
            <a:r>
              <a:rPr lang="en-GB" dirty="0" err="1">
                <a:latin typeface="Kruti Dev 010" pitchFamily="2" charset="0"/>
              </a:rPr>
              <a:t>ij</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vkjaHk</a:t>
            </a:r>
            <a:r>
              <a:rPr lang="en-GB" dirty="0">
                <a:latin typeface="Kruti Dev 010" pitchFamily="2" charset="0"/>
              </a:rPr>
              <a:t> </a:t>
            </a:r>
            <a:r>
              <a:rPr lang="en-GB" dirty="0" err="1">
                <a:latin typeface="Kruti Dev 010" pitchFamily="2" charset="0"/>
              </a:rPr>
              <a:t>djrs</a:t>
            </a:r>
            <a:r>
              <a:rPr lang="en-GB" dirty="0">
                <a:latin typeface="Kruti Dev 010" pitchFamily="2" charset="0"/>
              </a:rPr>
              <a:t> le; </a:t>
            </a:r>
            <a:r>
              <a:rPr lang="en-GB" dirty="0" err="1">
                <a:latin typeface="Kruti Dev 010" pitchFamily="2" charset="0"/>
              </a:rPr>
              <a:t>iM+rh</a:t>
            </a:r>
            <a:r>
              <a:rPr lang="en-GB" dirty="0">
                <a:latin typeface="Kruti Dev 010" pitchFamily="2" charset="0"/>
              </a:rPr>
              <a:t> </a:t>
            </a:r>
            <a:r>
              <a:rPr lang="en-GB" dirty="0" err="1">
                <a:latin typeface="Kruti Dev 010" pitchFamily="2" charset="0"/>
              </a:rPr>
              <a:t>gSA</a:t>
            </a:r>
            <a:endParaRPr lang="en-IN" dirty="0"/>
          </a:p>
          <a:p>
            <a:pPr eaLnBrk="1" hangingPunct="1">
              <a:lnSpc>
                <a:spcPct val="120000"/>
              </a:lnSpc>
              <a:buSzPct val="100000"/>
              <a:buFont typeface="Arial" charset="0"/>
              <a:buChar char="•"/>
            </a:pPr>
            <a:r>
              <a:rPr lang="en-GB" dirty="0" err="1">
                <a:latin typeface="Kruti Dev 010" pitchFamily="2" charset="0"/>
              </a:rPr>
              <a:t>ysfdu</a:t>
            </a:r>
            <a:r>
              <a:rPr lang="en-GB" dirty="0">
                <a:latin typeface="Kruti Dev 010" pitchFamily="2" charset="0"/>
              </a:rPr>
              <a:t> </a:t>
            </a:r>
            <a:r>
              <a:rPr lang="en-GB" dirty="0" err="1">
                <a:latin typeface="Kruti Dev 010" pitchFamily="2" charset="0"/>
              </a:rPr>
              <a:t>dqN</a:t>
            </a:r>
            <a:r>
              <a:rPr lang="en-GB" dirty="0">
                <a:latin typeface="Kruti Dev 010" pitchFamily="2" charset="0"/>
              </a:rPr>
              <a:t> </a:t>
            </a:r>
            <a:r>
              <a:rPr lang="en-GB" dirty="0" err="1">
                <a:latin typeface="Kruti Dev 010" pitchFamily="2" charset="0"/>
              </a:rPr>
              <a:t>fLFkfr;ksa</a:t>
            </a:r>
            <a:r>
              <a:rPr lang="en-GB" dirty="0">
                <a:latin typeface="Kruti Dev 010" pitchFamily="2" charset="0"/>
              </a:rPr>
              <a:t> </a:t>
            </a:r>
            <a:r>
              <a:rPr lang="en-GB" dirty="0" err="1">
                <a:latin typeface="Kruti Dev 010" pitchFamily="2" charset="0"/>
              </a:rPr>
              <a:t>esa</a:t>
            </a:r>
            <a:r>
              <a:rPr lang="en-GB" dirty="0">
                <a:latin typeface="Kruti Dev 010" pitchFamily="2" charset="0"/>
              </a:rPr>
              <a:t>] </a:t>
            </a:r>
            <a:r>
              <a:rPr lang="en-GB" dirty="0" err="1">
                <a:latin typeface="Kruti Dev 010" pitchFamily="2" charset="0"/>
              </a:rPr>
              <a:t>Hkys</a:t>
            </a:r>
            <a:r>
              <a:rPr lang="en-GB" dirty="0">
                <a:latin typeface="Kruti Dev 010" pitchFamily="2" charset="0"/>
              </a:rPr>
              <a:t> </a:t>
            </a:r>
            <a:r>
              <a:rPr lang="en-GB" dirty="0" err="1">
                <a:latin typeface="Kruti Dev 010" pitchFamily="2" charset="0"/>
              </a:rPr>
              <a:t>gh</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igys</a:t>
            </a:r>
            <a:r>
              <a:rPr lang="en-GB" dirty="0">
                <a:latin typeface="Kruti Dev 010" pitchFamily="2" charset="0"/>
              </a:rPr>
              <a:t> </a:t>
            </a:r>
            <a:r>
              <a:rPr lang="en-GB" dirty="0" err="1">
                <a:latin typeface="Kruti Dev 010" pitchFamily="2" charset="0"/>
              </a:rPr>
              <a:t>ls</a:t>
            </a:r>
            <a:r>
              <a:rPr lang="en-GB" dirty="0">
                <a:latin typeface="Kruti Dev 010" pitchFamily="2" charset="0"/>
              </a:rPr>
              <a:t> </a:t>
            </a:r>
            <a:r>
              <a:rPr lang="en-GB" dirty="0" err="1">
                <a:latin typeface="Kruti Dev 010" pitchFamily="2" charset="0"/>
              </a:rPr>
              <a:t>gh</a:t>
            </a:r>
            <a:r>
              <a:rPr lang="en-GB" dirty="0">
                <a:latin typeface="Kruti Dev 010" pitchFamily="2" charset="0"/>
              </a:rPr>
              <a:t> </a:t>
            </a:r>
            <a:r>
              <a:rPr lang="en-GB" dirty="0" err="1">
                <a:latin typeface="Kruti Dev 010" pitchFamily="2" charset="0"/>
              </a:rPr>
              <a:t>py</a:t>
            </a:r>
            <a:r>
              <a:rPr lang="en-GB" dirty="0">
                <a:latin typeface="Kruti Dev 010" pitchFamily="2" charset="0"/>
              </a:rPr>
              <a:t> </a:t>
            </a:r>
            <a:r>
              <a:rPr lang="en-GB" dirty="0" err="1">
                <a:latin typeface="Kruti Dev 010" pitchFamily="2" charset="0"/>
              </a:rPr>
              <a:t>jgk</a:t>
            </a:r>
            <a:r>
              <a:rPr lang="en-GB" dirty="0">
                <a:latin typeface="Kruti Dev 010" pitchFamily="2" charset="0"/>
              </a:rPr>
              <a:t> </a:t>
            </a:r>
            <a:r>
              <a:rPr lang="en-GB" dirty="0" err="1">
                <a:latin typeface="Kruti Dev 010" pitchFamily="2" charset="0"/>
              </a:rPr>
              <a:t>gks</a:t>
            </a:r>
            <a:r>
              <a:rPr lang="en-GB" dirty="0">
                <a:latin typeface="Kruti Dev 010" pitchFamily="2" charset="0"/>
              </a:rPr>
              <a:t>] </a:t>
            </a:r>
            <a:r>
              <a:rPr lang="en-GB" dirty="0" err="1">
                <a:latin typeface="Kruti Dev 010" pitchFamily="2" charset="0"/>
              </a:rPr>
              <a:t>fQj</a:t>
            </a:r>
            <a:r>
              <a:rPr lang="en-GB" dirty="0">
                <a:latin typeface="Kruti Dev 010" pitchFamily="2" charset="0"/>
              </a:rPr>
              <a:t> </a:t>
            </a:r>
            <a:r>
              <a:rPr lang="en-GB" dirty="0" err="1">
                <a:latin typeface="Kruti Dev 010" pitchFamily="2" charset="0"/>
              </a:rPr>
              <a:t>Hkh</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vpy</a:t>
            </a:r>
            <a:r>
              <a:rPr lang="en-GB" dirty="0">
                <a:latin typeface="Kruti Dev 010" pitchFamily="2" charset="0"/>
              </a:rPr>
              <a:t> </a:t>
            </a:r>
            <a:r>
              <a:rPr lang="en-GB" dirty="0" err="1">
                <a:latin typeface="Kruti Dev 010" pitchFamily="2" charset="0"/>
              </a:rPr>
              <a:t>iwath</a:t>
            </a:r>
            <a:r>
              <a:rPr lang="en-GB" dirty="0">
                <a:latin typeface="Kruti Dev 010" pitchFamily="2" charset="0"/>
              </a:rPr>
              <a:t> </a:t>
            </a:r>
            <a:r>
              <a:rPr lang="en-GB" dirty="0" err="1">
                <a:latin typeface="Kruti Dev 010" pitchFamily="2" charset="0"/>
              </a:rPr>
              <a:t>bdV~Bk</a:t>
            </a:r>
            <a:r>
              <a:rPr lang="en-GB" dirty="0">
                <a:latin typeface="Kruti Dev 010" pitchFamily="2" charset="0"/>
              </a:rPr>
              <a:t> </a:t>
            </a:r>
            <a:r>
              <a:rPr lang="en-GB" dirty="0" err="1">
                <a:latin typeface="Kruti Dev 010" pitchFamily="2" charset="0"/>
              </a:rPr>
              <a:t>djus</a:t>
            </a:r>
            <a:r>
              <a:rPr lang="en-GB" dirty="0">
                <a:latin typeface="Kruti Dev 010" pitchFamily="2" charset="0"/>
              </a:rPr>
              <a:t> dh t:jr </a:t>
            </a:r>
            <a:r>
              <a:rPr lang="en-GB" dirty="0" err="1">
                <a:latin typeface="Kruti Dev 010" pitchFamily="2" charset="0"/>
              </a:rPr>
              <a:t>iM</a:t>
            </a:r>
            <a:r>
              <a:rPr lang="en-GB" dirty="0">
                <a:latin typeface="Kruti Dev 010" pitchFamily="2" charset="0"/>
              </a:rPr>
              <a:t>+ </a:t>
            </a:r>
            <a:r>
              <a:rPr lang="en-GB" dirty="0" err="1">
                <a:latin typeface="Kruti Dev 010" pitchFamily="2" charset="0"/>
              </a:rPr>
              <a:t>ldrh</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endParaRPr lang="en-IN" dirty="0">
              <a:solidFill>
                <a:srgbClr val="000000"/>
              </a:solidFill>
            </a:endParaRPr>
          </a:p>
          <a:p>
            <a:pPr marL="540000" lvl="3" indent="-324000" eaLnBrk="1" hangingPunct="1">
              <a:lnSpc>
                <a:spcPct val="120000"/>
              </a:lnSpc>
              <a:buSzPct val="100000"/>
              <a:buFont typeface="Arial" charset="0"/>
              <a:buChar char="•"/>
            </a:pPr>
            <a:r>
              <a:rPr lang="en-GB" sz="1600" dirty="0" err="1">
                <a:latin typeface="Kruti Dev 010" pitchFamily="2" charset="0"/>
              </a:rPr>
              <a:t>mnkgj.k</a:t>
            </a:r>
            <a:r>
              <a:rPr lang="en-GB" sz="1600" dirty="0">
                <a:latin typeface="Kruti Dev 010" pitchFamily="2" charset="0"/>
              </a:rPr>
              <a:t> ds </a:t>
            </a:r>
            <a:r>
              <a:rPr lang="en-GB" sz="1600" dirty="0" err="1">
                <a:latin typeface="Kruti Dev 010" pitchFamily="2" charset="0"/>
              </a:rPr>
              <a:t>fy</a:t>
            </a:r>
            <a:r>
              <a:rPr lang="en-GB" sz="1600" dirty="0">
                <a:latin typeface="Kruti Dev 010" pitchFamily="2" charset="0"/>
              </a:rPr>
              <a:t>,] </a:t>
            </a:r>
            <a:r>
              <a:rPr lang="en-GB" sz="1600" dirty="0" err="1">
                <a:latin typeface="Kruti Dev 010" pitchFamily="2" charset="0"/>
              </a:rPr>
              <a:t>iqjkuh</a:t>
            </a:r>
            <a:r>
              <a:rPr lang="en-GB" sz="1600" dirty="0">
                <a:latin typeface="Kruti Dev 010" pitchFamily="2" charset="0"/>
              </a:rPr>
              <a:t> </a:t>
            </a:r>
            <a:r>
              <a:rPr lang="hi-IN" sz="1400" dirty="0">
                <a:latin typeface="Kruti Dev 010" pitchFamily="2" charset="0"/>
              </a:rPr>
              <a:t>मशीन</a:t>
            </a:r>
            <a:r>
              <a:rPr lang="en-GB" sz="1600" dirty="0">
                <a:latin typeface="Kruti Dev 010" pitchFamily="2" charset="0"/>
              </a:rPr>
              <a:t> ds </a:t>
            </a:r>
            <a:r>
              <a:rPr lang="en-GB" sz="1600" dirty="0" err="1">
                <a:latin typeface="Kruti Dev 010" pitchFamily="2" charset="0"/>
              </a:rPr>
              <a:t>vpkud</a:t>
            </a:r>
            <a:r>
              <a:rPr lang="en-GB" sz="1600" dirty="0">
                <a:latin typeface="Kruti Dev 010" pitchFamily="2" charset="0"/>
              </a:rPr>
              <a:t> </a:t>
            </a:r>
            <a:r>
              <a:rPr lang="en-GB" sz="1600" dirty="0" err="1">
                <a:latin typeface="Kruti Dev 010" pitchFamily="2" charset="0"/>
              </a:rPr>
              <a:t>dke</a:t>
            </a:r>
            <a:r>
              <a:rPr lang="en-GB" sz="1600" dirty="0">
                <a:latin typeface="Kruti Dev 010" pitchFamily="2" charset="0"/>
              </a:rPr>
              <a:t> </a:t>
            </a:r>
            <a:r>
              <a:rPr lang="en-GB" sz="1600" dirty="0" err="1">
                <a:latin typeface="Kruti Dev 010" pitchFamily="2" charset="0"/>
              </a:rPr>
              <a:t>djuk</a:t>
            </a:r>
            <a:r>
              <a:rPr lang="en-GB" sz="1600" dirty="0">
                <a:latin typeface="Kruti Dev 010" pitchFamily="2" charset="0"/>
              </a:rPr>
              <a:t> can </a:t>
            </a:r>
            <a:r>
              <a:rPr lang="en-GB" sz="1600" dirty="0" err="1">
                <a:latin typeface="Kruti Dev 010" pitchFamily="2" charset="0"/>
              </a:rPr>
              <a:t>dj</a:t>
            </a:r>
            <a:r>
              <a:rPr lang="en-GB" sz="1600" dirty="0">
                <a:latin typeface="Kruti Dev 010" pitchFamily="2" charset="0"/>
              </a:rPr>
              <a:t> </a:t>
            </a:r>
            <a:r>
              <a:rPr lang="en-GB" sz="1600" dirty="0" err="1">
                <a:latin typeface="Kruti Dev 010" pitchFamily="2" charset="0"/>
              </a:rPr>
              <a:t>nsus</a:t>
            </a:r>
            <a:r>
              <a:rPr lang="en-GB" sz="1600" dirty="0">
                <a:latin typeface="Kruti Dev 010" pitchFamily="2" charset="0"/>
              </a:rPr>
              <a:t> ds </a:t>
            </a:r>
            <a:r>
              <a:rPr lang="en-GB" sz="1600" dirty="0" err="1">
                <a:latin typeface="Kruti Dev 010" pitchFamily="2" charset="0"/>
              </a:rPr>
              <a:t>ckn</a:t>
            </a:r>
            <a:r>
              <a:rPr lang="en-GB" sz="1600" dirty="0">
                <a:latin typeface="Kruti Dev 010" pitchFamily="2" charset="0"/>
              </a:rPr>
              <a:t> </a:t>
            </a:r>
            <a:r>
              <a:rPr lang="en-GB" sz="1600" dirty="0" err="1">
                <a:latin typeface="Kruti Dev 010" pitchFamily="2" charset="0"/>
              </a:rPr>
              <a:t>O;kikj</a:t>
            </a:r>
            <a:r>
              <a:rPr lang="en-GB" sz="1600" dirty="0">
                <a:latin typeface="Kruti Dev 010" pitchFamily="2" charset="0"/>
              </a:rPr>
              <a:t> </a:t>
            </a:r>
            <a:r>
              <a:rPr lang="en-GB" sz="1600" dirty="0" err="1">
                <a:latin typeface="Kruti Dev 010" pitchFamily="2" charset="0"/>
              </a:rPr>
              <a:t>dks</a:t>
            </a:r>
            <a:r>
              <a:rPr lang="en-GB" sz="1600" dirty="0">
                <a:latin typeface="Kruti Dev 010" pitchFamily="2" charset="0"/>
              </a:rPr>
              <a:t> </a:t>
            </a:r>
            <a:r>
              <a:rPr lang="en-GB" sz="1600" dirty="0" err="1">
                <a:latin typeface="Kruti Dev 010" pitchFamily="2" charset="0"/>
              </a:rPr>
              <a:t>ubZ</a:t>
            </a:r>
            <a:r>
              <a:rPr lang="en-GB" sz="1600" dirty="0">
                <a:latin typeface="Kruti Dev 010" pitchFamily="2" charset="0"/>
              </a:rPr>
              <a:t> </a:t>
            </a:r>
            <a:r>
              <a:rPr lang="hi-IN" sz="1400" dirty="0">
                <a:latin typeface="Kruti Dev 010" pitchFamily="2" charset="0"/>
              </a:rPr>
              <a:t>मशीन</a:t>
            </a:r>
            <a:r>
              <a:rPr lang="en-US" sz="1400" dirty="0">
                <a:latin typeface="Kruti Dev 010" pitchFamily="2" charset="0"/>
              </a:rPr>
              <a:t> </a:t>
            </a:r>
            <a:r>
              <a:rPr lang="en-GB" sz="1600" dirty="0">
                <a:latin typeface="Kruti Dev 010" pitchFamily="2" charset="0"/>
              </a:rPr>
              <a:t>[</a:t>
            </a:r>
            <a:r>
              <a:rPr lang="en-GB" sz="1600" dirty="0" err="1">
                <a:latin typeface="Kruti Dev 010" pitchFamily="2" charset="0"/>
              </a:rPr>
              <a:t>kjhnus</a:t>
            </a:r>
            <a:r>
              <a:rPr lang="en-GB" sz="1600" dirty="0">
                <a:latin typeface="Kruti Dev 010" pitchFamily="2" charset="0"/>
              </a:rPr>
              <a:t> dh t:jr </a:t>
            </a:r>
            <a:r>
              <a:rPr lang="en-GB" sz="1600" dirty="0" err="1">
                <a:latin typeface="Kruti Dev 010" pitchFamily="2" charset="0"/>
              </a:rPr>
              <a:t>gks</a:t>
            </a:r>
            <a:r>
              <a:rPr lang="en-GB" sz="1600" dirty="0">
                <a:latin typeface="Kruti Dev 010" pitchFamily="2" charset="0"/>
              </a:rPr>
              <a:t> </a:t>
            </a:r>
            <a:r>
              <a:rPr lang="en-GB" sz="1600" dirty="0" err="1">
                <a:latin typeface="Kruti Dev 010" pitchFamily="2" charset="0"/>
              </a:rPr>
              <a:t>ldrh</a:t>
            </a:r>
            <a:r>
              <a:rPr lang="en-GB" sz="1600" dirty="0">
                <a:latin typeface="Kruti Dev 010" pitchFamily="2" charset="0"/>
              </a:rPr>
              <a:t> </a:t>
            </a:r>
            <a:r>
              <a:rPr lang="en-GB" sz="1600" dirty="0" err="1">
                <a:latin typeface="Kruti Dev 010" pitchFamily="2" charset="0"/>
              </a:rPr>
              <a:t>gS</a:t>
            </a:r>
            <a:endParaRPr lang="en-US" sz="1600" dirty="0">
              <a:solidFill>
                <a:srgbClr val="000000"/>
              </a:solidFill>
            </a:endParaRPr>
          </a:p>
          <a:p>
            <a:pPr marL="200025" lvl="3" indent="-200025" eaLnBrk="1" hangingPunct="1">
              <a:lnSpc>
                <a:spcPct val="120000"/>
              </a:lnSpc>
              <a:buSzPct val="100000"/>
              <a:buFont typeface="Arial" charset="0"/>
              <a:buChar char="•"/>
            </a:pPr>
            <a:r>
              <a:rPr lang="en-GB" dirty="0">
                <a:latin typeface="Kruti Dev 010" pitchFamily="2" charset="0"/>
              </a:rPr>
              <a:t>;</a:t>
            </a:r>
            <a:r>
              <a:rPr lang="en-GB" dirty="0" err="1">
                <a:latin typeface="Kruti Dev 010" pitchFamily="2" charset="0"/>
              </a:rPr>
              <a:t>fn</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dk</a:t>
            </a:r>
            <a:r>
              <a:rPr lang="en-GB" dirty="0">
                <a:latin typeface="Kruti Dev 010" pitchFamily="2" charset="0"/>
              </a:rPr>
              <a:t> </a:t>
            </a:r>
            <a:r>
              <a:rPr lang="en-GB" dirty="0" err="1">
                <a:latin typeface="Kruti Dev 010" pitchFamily="2" charset="0"/>
              </a:rPr>
              <a:t>ekfyd</a:t>
            </a:r>
            <a:r>
              <a:rPr lang="en-GB" dirty="0">
                <a:latin typeface="Kruti Dev 010" pitchFamily="2" charset="0"/>
              </a:rPr>
              <a:t> /</a:t>
            </a:r>
            <a:r>
              <a:rPr lang="en-GB" dirty="0" err="1">
                <a:latin typeface="Kruti Dev 010" pitchFamily="2" charset="0"/>
              </a:rPr>
              <a:t>ku</a:t>
            </a:r>
            <a:r>
              <a:rPr lang="en-GB" dirty="0">
                <a:latin typeface="Kruti Dev 010" pitchFamily="2" charset="0"/>
              </a:rPr>
              <a:t> </a:t>
            </a:r>
            <a:r>
              <a:rPr lang="en-GB" dirty="0" err="1">
                <a:latin typeface="Kruti Dev 010" pitchFamily="2" charset="0"/>
              </a:rPr>
              <a:t>yxk</a:t>
            </a:r>
            <a:r>
              <a:rPr lang="en-GB" dirty="0">
                <a:latin typeface="Kruti Dev 010" pitchFamily="2" charset="0"/>
              </a:rPr>
              <a:t> </a:t>
            </a:r>
            <a:r>
              <a:rPr lang="en-GB" dirty="0" err="1">
                <a:latin typeface="Kruti Dev 010" pitchFamily="2" charset="0"/>
              </a:rPr>
              <a:t>jgk</a:t>
            </a:r>
            <a:r>
              <a:rPr lang="en-GB" dirty="0">
                <a:latin typeface="Kruti Dev 010" pitchFamily="2" charset="0"/>
              </a:rPr>
              <a:t> </a:t>
            </a:r>
            <a:r>
              <a:rPr lang="en-GB" dirty="0" err="1">
                <a:latin typeface="Kruti Dev 010" pitchFamily="2" charset="0"/>
              </a:rPr>
              <a:t>gS</a:t>
            </a:r>
            <a:r>
              <a:rPr lang="en-GB" dirty="0">
                <a:latin typeface="Kruti Dev 010" pitchFamily="2" charset="0"/>
              </a:rPr>
              <a:t> </a:t>
            </a:r>
            <a:r>
              <a:rPr lang="en-GB" dirty="0" err="1">
                <a:latin typeface="Kruti Dev 010" pitchFamily="2" charset="0"/>
              </a:rPr>
              <a:t>rks</a:t>
            </a:r>
            <a:r>
              <a:rPr lang="en-GB" dirty="0">
                <a:latin typeface="Kruti Dev 010" pitchFamily="2" charset="0"/>
              </a:rPr>
              <a:t> </a:t>
            </a:r>
            <a:r>
              <a:rPr lang="en-GB" dirty="0" err="1">
                <a:latin typeface="Kruti Dev 010" pitchFamily="2" charset="0"/>
              </a:rPr>
              <a:t>mls</a:t>
            </a:r>
            <a:r>
              <a:rPr lang="en-GB" dirty="0">
                <a:latin typeface="Kruti Dev 010" pitchFamily="2" charset="0"/>
              </a:rPr>
              <a:t> </a:t>
            </a:r>
            <a:r>
              <a:rPr lang="en-GB" dirty="0" err="1">
                <a:latin typeface="Kruti Dev 010" pitchFamily="2" charset="0"/>
              </a:rPr>
              <a:t>flQZ</a:t>
            </a:r>
            <a:r>
              <a:rPr lang="en-GB" dirty="0">
                <a:latin typeface="Kruti Dev 010" pitchFamily="2" charset="0"/>
              </a:rPr>
              <a:t> </a:t>
            </a:r>
            <a:r>
              <a:rPr lang="en-GB" dirty="0" err="1">
                <a:latin typeface="Kruti Dev 010" pitchFamily="2" charset="0"/>
              </a:rPr>
              <a:t>O;kikj</a:t>
            </a:r>
            <a:r>
              <a:rPr lang="en-GB" dirty="0">
                <a:latin typeface="Kruti Dev 010" pitchFamily="2" charset="0"/>
              </a:rPr>
              <a:t> ds </a:t>
            </a:r>
            <a:r>
              <a:rPr lang="en-GB" dirty="0" err="1">
                <a:latin typeface="Kruti Dev 010" pitchFamily="2" charset="0"/>
              </a:rPr>
              <a:t>vkjaHk</a:t>
            </a:r>
            <a:r>
              <a:rPr lang="en-GB" dirty="0">
                <a:latin typeface="Kruti Dev 010" pitchFamily="2" charset="0"/>
              </a:rPr>
              <a:t> </a:t>
            </a:r>
            <a:r>
              <a:rPr lang="en-GB" dirty="0" err="1">
                <a:latin typeface="Kruti Dev 010" pitchFamily="2" charset="0"/>
              </a:rPr>
              <a:t>esa</a:t>
            </a:r>
            <a:r>
              <a:rPr lang="en-GB" dirty="0">
                <a:latin typeface="Kruti Dev 010" pitchFamily="2" charset="0"/>
              </a:rPr>
              <a:t> cl /</a:t>
            </a:r>
            <a:r>
              <a:rPr lang="en-GB" dirty="0" err="1">
                <a:latin typeface="Kruti Dev 010" pitchFamily="2" charset="0"/>
              </a:rPr>
              <a:t>ku</a:t>
            </a:r>
            <a:r>
              <a:rPr lang="en-GB" dirty="0">
                <a:latin typeface="Kruti Dev 010" pitchFamily="2" charset="0"/>
              </a:rPr>
              <a:t> </a:t>
            </a:r>
            <a:r>
              <a:rPr lang="en-GB" dirty="0" err="1">
                <a:latin typeface="Kruti Dev 010" pitchFamily="2" charset="0"/>
              </a:rPr>
              <a:t>yxkus</a:t>
            </a:r>
            <a:r>
              <a:rPr lang="en-GB" dirty="0">
                <a:latin typeface="Kruti Dev 010" pitchFamily="2" charset="0"/>
              </a:rPr>
              <a:t> ds </a:t>
            </a:r>
            <a:r>
              <a:rPr lang="en-GB" dirty="0" err="1">
                <a:latin typeface="Kruti Dev 010" pitchFamily="2" charset="0"/>
              </a:rPr>
              <a:t>fy</a:t>
            </a:r>
            <a:r>
              <a:rPr lang="en-GB" dirty="0">
                <a:latin typeface="Kruti Dev 010" pitchFamily="2" charset="0"/>
              </a:rPr>
              <a:t>, </a:t>
            </a:r>
            <a:r>
              <a:rPr lang="en-GB" dirty="0" err="1">
                <a:latin typeface="Kruti Dev 010" pitchFamily="2" charset="0"/>
              </a:rPr>
              <a:t>gh</a:t>
            </a:r>
            <a:r>
              <a:rPr lang="en-GB" dirty="0">
                <a:latin typeface="Kruti Dev 010" pitchFamily="2" charset="0"/>
              </a:rPr>
              <a:t> </a:t>
            </a:r>
            <a:r>
              <a:rPr lang="en-GB" dirty="0" err="1">
                <a:latin typeface="Kruti Dev 010" pitchFamily="2" charset="0"/>
              </a:rPr>
              <a:t>rS;kj</a:t>
            </a:r>
            <a:r>
              <a:rPr lang="en-GB" dirty="0">
                <a:latin typeface="Kruti Dev 010" pitchFamily="2" charset="0"/>
              </a:rPr>
              <a:t> </a:t>
            </a:r>
            <a:r>
              <a:rPr lang="en-GB" dirty="0" err="1">
                <a:latin typeface="Kruti Dev 010" pitchFamily="2" charset="0"/>
              </a:rPr>
              <a:t>ugha</a:t>
            </a:r>
            <a:r>
              <a:rPr lang="en-GB" dirty="0">
                <a:latin typeface="Kruti Dev 010" pitchFamily="2" charset="0"/>
              </a:rPr>
              <a:t> </a:t>
            </a:r>
            <a:r>
              <a:rPr lang="en-GB" dirty="0" err="1">
                <a:latin typeface="Kruti Dev 010" pitchFamily="2" charset="0"/>
              </a:rPr>
              <a:t>jguk</a:t>
            </a:r>
            <a:r>
              <a:rPr lang="en-GB" dirty="0">
                <a:latin typeface="Kruti Dev 010" pitchFamily="2" charset="0"/>
              </a:rPr>
              <a:t> </a:t>
            </a:r>
            <a:r>
              <a:rPr lang="en-GB" dirty="0" err="1">
                <a:latin typeface="Kruti Dev 010" pitchFamily="2" charset="0"/>
              </a:rPr>
              <a:t>pkfg</a:t>
            </a:r>
            <a:r>
              <a:rPr lang="en-GB" dirty="0">
                <a:latin typeface="Kruti Dev 010" pitchFamily="2" charset="0"/>
              </a:rPr>
              <a:t>, </a:t>
            </a:r>
            <a:r>
              <a:rPr lang="en-GB" dirty="0" err="1">
                <a:latin typeface="Kruti Dev 010" pitchFamily="2" charset="0"/>
              </a:rPr>
              <a:t>cfYd</a:t>
            </a:r>
            <a:r>
              <a:rPr lang="en-GB" dirty="0">
                <a:latin typeface="Kruti Dev 010" pitchFamily="2" charset="0"/>
              </a:rPr>
              <a:t> </a:t>
            </a:r>
            <a:r>
              <a:rPr lang="en-GB" dirty="0" err="1">
                <a:latin typeface="Kruti Dev 010" pitchFamily="2" charset="0"/>
              </a:rPr>
              <a:t>tc</a:t>
            </a:r>
            <a:r>
              <a:rPr lang="en-GB" dirty="0">
                <a:latin typeface="Kruti Dev 010" pitchFamily="2" charset="0"/>
              </a:rPr>
              <a:t> </a:t>
            </a:r>
            <a:r>
              <a:rPr lang="en-GB" dirty="0" err="1">
                <a:latin typeface="Kruti Dev 010" pitchFamily="2" charset="0"/>
              </a:rPr>
              <a:t>Hkh</a:t>
            </a:r>
            <a:r>
              <a:rPr lang="en-GB" dirty="0">
                <a:latin typeface="Kruti Dev 010" pitchFamily="2" charset="0"/>
              </a:rPr>
              <a:t> t:jr </a:t>
            </a:r>
            <a:r>
              <a:rPr lang="en-GB" dirty="0" err="1">
                <a:latin typeface="Kruti Dev 010" pitchFamily="2" charset="0"/>
              </a:rPr>
              <a:t>gks</a:t>
            </a:r>
            <a:r>
              <a:rPr lang="en-GB" dirty="0">
                <a:latin typeface="Kruti Dev 010" pitchFamily="2" charset="0"/>
              </a:rPr>
              <a:t> </a:t>
            </a:r>
            <a:r>
              <a:rPr lang="en-GB" dirty="0" err="1">
                <a:latin typeface="Kruti Dev 010" pitchFamily="2" charset="0"/>
              </a:rPr>
              <a:t>rc</a:t>
            </a:r>
            <a:r>
              <a:rPr lang="en-GB" dirty="0">
                <a:latin typeface="Kruti Dev 010" pitchFamily="2" charset="0"/>
              </a:rPr>
              <a:t> </a:t>
            </a:r>
            <a:r>
              <a:rPr lang="hi-IN" sz="1400" dirty="0">
                <a:latin typeface="Kruti Dev 010" pitchFamily="2" charset="0"/>
              </a:rPr>
              <a:t>निवेश</a:t>
            </a:r>
            <a:r>
              <a:rPr lang="en-GB" dirty="0">
                <a:latin typeface="Kruti Dev 010" pitchFamily="2" charset="0"/>
              </a:rPr>
              <a:t> </a:t>
            </a:r>
            <a:r>
              <a:rPr lang="en-GB" dirty="0" err="1">
                <a:latin typeface="Kruti Dev 010" pitchFamily="2" charset="0"/>
              </a:rPr>
              <a:t>djus</a:t>
            </a:r>
            <a:r>
              <a:rPr lang="en-GB" dirty="0">
                <a:latin typeface="Kruti Dev 010" pitchFamily="2" charset="0"/>
              </a:rPr>
              <a:t> ds </a:t>
            </a:r>
            <a:r>
              <a:rPr lang="en-GB" dirty="0" err="1">
                <a:latin typeface="Kruti Dev 010" pitchFamily="2" charset="0"/>
              </a:rPr>
              <a:t>fy</a:t>
            </a:r>
            <a:r>
              <a:rPr lang="en-GB" dirty="0">
                <a:latin typeface="Kruti Dev 010" pitchFamily="2" charset="0"/>
              </a:rPr>
              <a:t>, </a:t>
            </a:r>
            <a:r>
              <a:rPr lang="en-GB" dirty="0" err="1">
                <a:latin typeface="Kruti Dev 010" pitchFamily="2" charset="0"/>
              </a:rPr>
              <a:t>rS;kj</a:t>
            </a:r>
            <a:r>
              <a:rPr lang="en-GB" dirty="0">
                <a:latin typeface="Kruti Dev 010" pitchFamily="2" charset="0"/>
              </a:rPr>
              <a:t> </a:t>
            </a:r>
            <a:r>
              <a:rPr lang="en-GB" dirty="0" err="1">
                <a:latin typeface="Kruti Dev 010" pitchFamily="2" charset="0"/>
              </a:rPr>
              <a:t>gksuk</a:t>
            </a:r>
            <a:r>
              <a:rPr lang="en-GB" dirty="0">
                <a:latin typeface="Kruti Dev 010" pitchFamily="2" charset="0"/>
              </a:rPr>
              <a:t> </a:t>
            </a:r>
            <a:r>
              <a:rPr lang="en-GB" dirty="0" err="1">
                <a:latin typeface="Kruti Dev 010" pitchFamily="2" charset="0"/>
              </a:rPr>
              <a:t>pkfg</a:t>
            </a:r>
            <a:r>
              <a:rPr lang="en-GB" dirty="0">
                <a:latin typeface="Kruti Dev 010" pitchFamily="2" charset="0"/>
              </a:rPr>
              <a:t>,</a:t>
            </a:r>
            <a:endParaRPr lang="en-US" dirty="0">
              <a:solidFill>
                <a:srgbClr val="000000"/>
              </a:solidFill>
            </a:endParaRPr>
          </a:p>
          <a:p>
            <a:pPr marL="200025" lvl="3" indent="-200025" eaLnBrk="1" hangingPunct="1">
              <a:lnSpc>
                <a:spcPct val="120000"/>
              </a:lnSpc>
              <a:buSzPct val="100000"/>
              <a:buFont typeface="Arial" charset="0"/>
              <a:buChar char="•"/>
            </a:pPr>
            <a:r>
              <a:rPr lang="en-GB" dirty="0">
                <a:latin typeface="Kruti Dev 010" pitchFamily="2" charset="0"/>
              </a:rPr>
              <a:t>;fn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vpy</a:t>
            </a:r>
            <a:r>
              <a:rPr lang="en-GB" dirty="0">
                <a:latin typeface="Kruti Dev 010" pitchFamily="2" charset="0"/>
              </a:rPr>
              <a:t> </a:t>
            </a:r>
            <a:r>
              <a:rPr lang="en-GB" dirty="0" err="1">
                <a:latin typeface="Kruti Dev 010" pitchFamily="2" charset="0"/>
              </a:rPr>
              <a:t>iwath</a:t>
            </a:r>
            <a:r>
              <a:rPr lang="en-GB" dirty="0">
                <a:latin typeface="Kruti Dev 010" pitchFamily="2" charset="0"/>
              </a:rPr>
              <a:t> ds </a:t>
            </a:r>
            <a:r>
              <a:rPr lang="en-GB" dirty="0" err="1">
                <a:latin typeface="Kruti Dev 010" pitchFamily="2" charset="0"/>
              </a:rPr>
              <a:t>fy</a:t>
            </a:r>
            <a:r>
              <a:rPr lang="en-GB" dirty="0">
                <a:latin typeface="Kruti Dev 010" pitchFamily="2" charset="0"/>
              </a:rPr>
              <a:t>, _.k </a:t>
            </a:r>
            <a:r>
              <a:rPr lang="en-GB" dirty="0" err="1">
                <a:latin typeface="Kruti Dev 010" pitchFamily="2" charset="0"/>
              </a:rPr>
              <a:t>ys</a:t>
            </a:r>
            <a:r>
              <a:rPr lang="en-GB" dirty="0">
                <a:latin typeface="Kruti Dev 010" pitchFamily="2" charset="0"/>
              </a:rPr>
              <a:t> </a:t>
            </a:r>
            <a:r>
              <a:rPr lang="en-GB" dirty="0" err="1">
                <a:latin typeface="Kruti Dev 010" pitchFamily="2" charset="0"/>
              </a:rPr>
              <a:t>jgk</a:t>
            </a:r>
            <a:r>
              <a:rPr lang="en-GB" dirty="0">
                <a:latin typeface="Kruti Dev 010" pitchFamily="2" charset="0"/>
              </a:rPr>
              <a:t> </a:t>
            </a:r>
            <a:r>
              <a:rPr lang="en-GB" dirty="0" err="1">
                <a:latin typeface="Kruti Dev 010" pitchFamily="2" charset="0"/>
              </a:rPr>
              <a:t>gS</a:t>
            </a:r>
            <a:r>
              <a:rPr lang="en-GB" dirty="0">
                <a:latin typeface="Kruti Dev 010" pitchFamily="2" charset="0"/>
              </a:rPr>
              <a:t>] </a:t>
            </a:r>
            <a:r>
              <a:rPr lang="en-GB" dirty="0" err="1">
                <a:latin typeface="Kruti Dev 010" pitchFamily="2" charset="0"/>
              </a:rPr>
              <a:t>rks</a:t>
            </a:r>
            <a:r>
              <a:rPr lang="en-GB" dirty="0">
                <a:latin typeface="Kruti Dev 010" pitchFamily="2" charset="0"/>
              </a:rPr>
              <a:t> ;g </a:t>
            </a:r>
            <a:r>
              <a:rPr lang="en-GB" dirty="0" err="1">
                <a:latin typeface="Kruti Dev 010" pitchFamily="2" charset="0"/>
              </a:rPr>
              <a:t>O;kikj</a:t>
            </a:r>
            <a:r>
              <a:rPr lang="en-GB" dirty="0">
                <a:latin typeface="Kruti Dev 010" pitchFamily="2" charset="0"/>
              </a:rPr>
              <a:t> ds </a:t>
            </a:r>
            <a:r>
              <a:rPr lang="en-GB" dirty="0" err="1">
                <a:latin typeface="Kruti Dev 010" pitchFamily="2" charset="0"/>
              </a:rPr>
              <a:t>vkjaHk</a:t>
            </a:r>
            <a:r>
              <a:rPr lang="en-GB" dirty="0">
                <a:latin typeface="Kruti Dev 010" pitchFamily="2" charset="0"/>
              </a:rPr>
              <a:t> </a:t>
            </a:r>
            <a:r>
              <a:rPr lang="en-GB" dirty="0" err="1">
                <a:latin typeface="Kruti Dev 010" pitchFamily="2" charset="0"/>
              </a:rPr>
              <a:t>esa</a:t>
            </a:r>
            <a:r>
              <a:rPr lang="en-GB" dirty="0">
                <a:latin typeface="Kruti Dev 010" pitchFamily="2" charset="0"/>
              </a:rPr>
              <a:t> </a:t>
            </a:r>
            <a:r>
              <a:rPr lang="en-GB" dirty="0" err="1">
                <a:latin typeface="Kruti Dev 010" pitchFamily="2" charset="0"/>
              </a:rPr>
              <a:t>gks</a:t>
            </a:r>
            <a:r>
              <a:rPr lang="en-GB" dirty="0">
                <a:latin typeface="Kruti Dev 010" pitchFamily="2" charset="0"/>
              </a:rPr>
              <a:t> </a:t>
            </a:r>
            <a:r>
              <a:rPr lang="en-GB" dirty="0" err="1">
                <a:latin typeface="Kruti Dev 010" pitchFamily="2" charset="0"/>
              </a:rPr>
              <a:t>ldrk</a:t>
            </a:r>
            <a:r>
              <a:rPr lang="en-GB" dirty="0">
                <a:latin typeface="Kruti Dev 010" pitchFamily="2" charset="0"/>
              </a:rPr>
              <a:t> </a:t>
            </a:r>
            <a:r>
              <a:rPr lang="en-GB" dirty="0" err="1">
                <a:latin typeface="Kruti Dev 010" pitchFamily="2" charset="0"/>
              </a:rPr>
              <a:t>gS</a:t>
            </a:r>
            <a:r>
              <a:rPr lang="en-GB" dirty="0">
                <a:latin typeface="Kruti Dev 010" pitchFamily="2" charset="0"/>
              </a:rPr>
              <a:t> </a:t>
            </a:r>
            <a:r>
              <a:rPr lang="en-GB" dirty="0" err="1">
                <a:latin typeface="Kruti Dev 010" pitchFamily="2" charset="0"/>
              </a:rPr>
              <a:t>vkSj</a:t>
            </a:r>
            <a:r>
              <a:rPr lang="en-GB" dirty="0">
                <a:latin typeface="Kruti Dev 010" pitchFamily="2" charset="0"/>
              </a:rPr>
              <a:t> t:jr </a:t>
            </a:r>
            <a:r>
              <a:rPr lang="en-GB" dirty="0" err="1">
                <a:latin typeface="Kruti Dev 010" pitchFamily="2" charset="0"/>
              </a:rPr>
              <a:t>iM+us</a:t>
            </a:r>
            <a:r>
              <a:rPr lang="en-GB" dirty="0">
                <a:latin typeface="Kruti Dev 010" pitchFamily="2" charset="0"/>
              </a:rPr>
              <a:t> </a:t>
            </a:r>
            <a:r>
              <a:rPr lang="en-GB" dirty="0" err="1">
                <a:latin typeface="Kruti Dev 010" pitchFamily="2" charset="0"/>
              </a:rPr>
              <a:t>ij</a:t>
            </a:r>
            <a:r>
              <a:rPr lang="en-GB" dirty="0">
                <a:latin typeface="Kruti Dev 010" pitchFamily="2" charset="0"/>
              </a:rPr>
              <a:t> </a:t>
            </a:r>
            <a:r>
              <a:rPr lang="en-GB" dirty="0" err="1">
                <a:latin typeface="Kruti Dev 010" pitchFamily="2" charset="0"/>
              </a:rPr>
              <a:t>HkhA</a:t>
            </a:r>
            <a:endParaRPr lang="en-GB" dirty="0">
              <a:solidFill>
                <a:srgbClr val="000000"/>
              </a:solidFill>
            </a:endParaRPr>
          </a:p>
        </p:txBody>
      </p:sp>
    </p:spTree>
    <p:extLst>
      <p:ext uri="{BB962C8B-B14F-4D97-AF65-F5344CB8AC3E}">
        <p14:creationId xmlns:p14="http://schemas.microsoft.com/office/powerpoint/2010/main" val="3683632681"/>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Slide Number Placeholder 5"/>
          <p:cNvSpPr>
            <a:spLocks noGrp="1"/>
          </p:cNvSpPr>
          <p:nvPr>
            <p:ph type="sldNum" sz="quarter" idx="4294967295"/>
          </p:nvPr>
        </p:nvSpPr>
        <p:spPr bwMode="auto">
          <a:xfrm>
            <a:off x="3124200" y="6356350"/>
            <a:ext cx="2895600" cy="365125"/>
          </a:xfrm>
          <a:prstGeom prst="rect">
            <a:avLst/>
          </a:prstGeom>
          <a:noFill/>
          <a:ln>
            <a:miter lim="800000"/>
            <a:headEnd/>
            <a:tailEnd/>
          </a:ln>
        </p:spPr>
        <p:txBody>
          <a:bodyPr wrap="square" numCol="1" anchorCtr="0" compatLnSpc="1">
            <a:prstTxWarp prst="textNoShape">
              <a:avLst/>
            </a:prstTxWarp>
          </a:bodyPr>
          <a:lstStyle/>
          <a:p>
            <a:pPr algn="ctr"/>
            <a:fld id="{ADB5BBC3-489C-4670-96E3-CBC852C2EDF7}" type="slidenum">
              <a:rPr lang="en-US" sz="1600" b="1" smtClean="0">
                <a:solidFill>
                  <a:schemeClr val="tx1"/>
                </a:solidFill>
              </a:rPr>
              <a:pPr algn="ctr"/>
              <a:t>12</a:t>
            </a:fld>
            <a:endParaRPr lang="en-US" sz="1600" b="1" dirty="0">
              <a:solidFill>
                <a:schemeClr val="tx1"/>
              </a:solidFill>
            </a:endParaRPr>
          </a:p>
        </p:txBody>
      </p:sp>
      <p:sp>
        <p:nvSpPr>
          <p:cNvPr id="12"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Managing equity</a:t>
            </a:r>
          </a:p>
        </p:txBody>
      </p:sp>
      <p:sp>
        <p:nvSpPr>
          <p:cNvPr id="13" name="Text Box 2"/>
          <p:cNvSpPr txBox="1">
            <a:spLocks noChangeArrowheads="1"/>
          </p:cNvSpPr>
          <p:nvPr/>
        </p:nvSpPr>
        <p:spPr bwMode="auto">
          <a:xfrm>
            <a:off x="152400" y="1143000"/>
            <a:ext cx="4267200" cy="5410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IN" dirty="0"/>
              <a:t>Managing equity is not just about getting the capital as and when needed. There are other things involved. Let’s see what they are.</a:t>
            </a:r>
          </a:p>
          <a:p>
            <a:pPr eaLnBrk="1" hangingPunct="1">
              <a:lnSpc>
                <a:spcPct val="130000"/>
              </a:lnSpc>
              <a:buSzPct val="100000"/>
              <a:buFont typeface="Arial" charset="0"/>
              <a:buChar char="•"/>
            </a:pPr>
            <a:r>
              <a:rPr lang="en-IN" dirty="0">
                <a:solidFill>
                  <a:srgbClr val="000000"/>
                </a:solidFill>
              </a:rPr>
              <a:t>When the fixed capital comes from equity, the investor is expecting something back periodically until she/he continues to be an investor.</a:t>
            </a:r>
          </a:p>
          <a:p>
            <a:pPr eaLnBrk="1" hangingPunct="1">
              <a:lnSpc>
                <a:spcPct val="130000"/>
              </a:lnSpc>
              <a:buSzPct val="100000"/>
              <a:buFont typeface="Arial" charset="0"/>
              <a:buChar char="•"/>
            </a:pPr>
            <a:r>
              <a:rPr lang="en-IN" dirty="0">
                <a:solidFill>
                  <a:srgbClr val="000000"/>
                </a:solidFill>
              </a:rPr>
              <a:t>That means, the business has to periodically give a part of the profits to the investor.</a:t>
            </a:r>
          </a:p>
          <a:p>
            <a:pPr eaLnBrk="1" hangingPunct="1">
              <a:lnSpc>
                <a:spcPct val="130000"/>
              </a:lnSpc>
              <a:buSzPct val="100000"/>
              <a:buFont typeface="Arial" charset="0"/>
              <a:buChar char="•"/>
            </a:pPr>
            <a:r>
              <a:rPr lang="en-IN" dirty="0">
                <a:solidFill>
                  <a:srgbClr val="000000"/>
                </a:solidFill>
              </a:rPr>
              <a:t>Deciding how much profits to give and when is an important aspect of managing fixed capital.</a:t>
            </a:r>
            <a:endParaRPr lang="en-GB" dirty="0">
              <a:solidFill>
                <a:srgbClr val="000000"/>
              </a:solidFill>
            </a:endParaRPr>
          </a:p>
        </p:txBody>
      </p:sp>
      <p:sp>
        <p:nvSpPr>
          <p:cNvPr id="7" name="Text Box 1"/>
          <p:cNvSpPr txBox="1">
            <a:spLocks noChangeArrowheads="1"/>
          </p:cNvSpPr>
          <p:nvPr/>
        </p:nvSpPr>
        <p:spPr bwMode="auto">
          <a:xfrm>
            <a:off x="4648200" y="170848"/>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err="1">
                <a:latin typeface="Kruti Dev 010" pitchFamily="2" charset="0"/>
              </a:rPr>
              <a:t>bfDoVh</a:t>
            </a:r>
            <a:r>
              <a:rPr lang="en-GB" sz="2400" dirty="0">
                <a:latin typeface="Kruti Dev 010" pitchFamily="2" charset="0"/>
              </a:rPr>
              <a:t> </a:t>
            </a:r>
            <a:r>
              <a:rPr lang="en-GB" sz="2400" dirty="0" err="1">
                <a:latin typeface="Kruti Dev 010" pitchFamily="2" charset="0"/>
              </a:rPr>
              <a:t>dks</a:t>
            </a:r>
            <a:r>
              <a:rPr lang="en-GB" sz="2400" dirty="0">
                <a:latin typeface="Kruti Dev 010" pitchFamily="2" charset="0"/>
              </a:rPr>
              <a:t> </a:t>
            </a:r>
            <a:r>
              <a:rPr lang="en-GB" sz="2400" dirty="0" err="1">
                <a:latin typeface="Kruti Dev 010" pitchFamily="2" charset="0"/>
              </a:rPr>
              <a:t>izcaf</a:t>
            </a:r>
            <a:r>
              <a:rPr lang="en-GB" sz="2400" dirty="0">
                <a:latin typeface="Kruti Dev 010" pitchFamily="2" charset="0"/>
              </a:rPr>
              <a:t>/</a:t>
            </a:r>
            <a:r>
              <a:rPr lang="en-GB" sz="2400" dirty="0" err="1">
                <a:latin typeface="Kruti Dev 010" pitchFamily="2" charset="0"/>
              </a:rPr>
              <a:t>kr</a:t>
            </a:r>
            <a:r>
              <a:rPr lang="en-GB" sz="2400" dirty="0">
                <a:latin typeface="Kruti Dev 010" pitchFamily="2" charset="0"/>
              </a:rPr>
              <a:t> </a:t>
            </a:r>
            <a:r>
              <a:rPr lang="en-GB" sz="2400" dirty="0" err="1">
                <a:latin typeface="Kruti Dev 010" pitchFamily="2" charset="0"/>
              </a:rPr>
              <a:t>djuk</a:t>
            </a:r>
            <a:endParaRPr lang="en-GB" sz="2400" dirty="0"/>
          </a:p>
        </p:txBody>
      </p:sp>
      <p:sp>
        <p:nvSpPr>
          <p:cNvPr id="8" name="Text Box 2"/>
          <p:cNvSpPr txBox="1">
            <a:spLocks noChangeArrowheads="1"/>
          </p:cNvSpPr>
          <p:nvPr/>
        </p:nvSpPr>
        <p:spPr bwMode="auto">
          <a:xfrm>
            <a:off x="4648200" y="1161448"/>
            <a:ext cx="4267200" cy="5410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GB" dirty="0" err="1">
                <a:latin typeface="Kruti Dev 010" pitchFamily="2" charset="0"/>
              </a:rPr>
              <a:t>bfDoVh</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izcaf</a:t>
            </a:r>
            <a:r>
              <a:rPr lang="en-GB" dirty="0">
                <a:latin typeface="Kruti Dev 010" pitchFamily="2" charset="0"/>
              </a:rPr>
              <a:t>/</a:t>
            </a:r>
            <a:r>
              <a:rPr lang="en-GB" dirty="0" err="1">
                <a:latin typeface="Kruti Dev 010" pitchFamily="2" charset="0"/>
              </a:rPr>
              <a:t>kr</a:t>
            </a:r>
            <a:r>
              <a:rPr lang="en-GB" dirty="0">
                <a:latin typeface="Kruti Dev 010" pitchFamily="2" charset="0"/>
              </a:rPr>
              <a:t> </a:t>
            </a:r>
            <a:r>
              <a:rPr lang="en-GB" dirty="0" err="1">
                <a:latin typeface="Kruti Dev 010" pitchFamily="2" charset="0"/>
              </a:rPr>
              <a:t>djus</a:t>
            </a:r>
            <a:r>
              <a:rPr lang="en-GB" dirty="0">
                <a:latin typeface="Kruti Dev 010" pitchFamily="2" charset="0"/>
              </a:rPr>
              <a:t> </a:t>
            </a:r>
            <a:r>
              <a:rPr lang="en-GB" dirty="0" err="1">
                <a:latin typeface="Kruti Dev 010" pitchFamily="2" charset="0"/>
              </a:rPr>
              <a:t>dk</a:t>
            </a:r>
            <a:r>
              <a:rPr lang="en-GB" dirty="0">
                <a:latin typeface="Kruti Dev 010" pitchFamily="2" charset="0"/>
              </a:rPr>
              <a:t> </a:t>
            </a:r>
            <a:r>
              <a:rPr lang="en-GB" dirty="0" err="1">
                <a:latin typeface="Kruti Dev 010" pitchFamily="2" charset="0"/>
              </a:rPr>
              <a:t>eryc</a:t>
            </a:r>
            <a:r>
              <a:rPr lang="en-GB" dirty="0">
                <a:latin typeface="Kruti Dev 010" pitchFamily="2" charset="0"/>
              </a:rPr>
              <a:t> </a:t>
            </a:r>
            <a:r>
              <a:rPr lang="en-GB" dirty="0" err="1">
                <a:latin typeface="Kruti Dev 010" pitchFamily="2" charset="0"/>
              </a:rPr>
              <a:t>dsoy</a:t>
            </a:r>
            <a:r>
              <a:rPr lang="en-GB" dirty="0">
                <a:latin typeface="Kruti Dev 010" pitchFamily="2" charset="0"/>
              </a:rPr>
              <a:t> </a:t>
            </a:r>
            <a:r>
              <a:rPr lang="en-GB" dirty="0" err="1">
                <a:latin typeface="Kruti Dev 010" pitchFamily="2" charset="0"/>
              </a:rPr>
              <a:t>tc</a:t>
            </a:r>
            <a:r>
              <a:rPr lang="en-GB" dirty="0">
                <a:latin typeface="Kruti Dev 010" pitchFamily="2" charset="0"/>
              </a:rPr>
              <a:t> t:jr </a:t>
            </a:r>
            <a:r>
              <a:rPr lang="en-GB" dirty="0" err="1">
                <a:latin typeface="Kruti Dev 010" pitchFamily="2" charset="0"/>
              </a:rPr>
              <a:t>gks</a:t>
            </a:r>
            <a:r>
              <a:rPr lang="en-GB" dirty="0">
                <a:latin typeface="Kruti Dev 010" pitchFamily="2" charset="0"/>
              </a:rPr>
              <a:t> </a:t>
            </a:r>
            <a:r>
              <a:rPr lang="en-GB" dirty="0" err="1">
                <a:latin typeface="Kruti Dev 010" pitchFamily="2" charset="0"/>
              </a:rPr>
              <a:t>rc</a:t>
            </a:r>
            <a:r>
              <a:rPr lang="en-GB" dirty="0">
                <a:latin typeface="Kruti Dev 010" pitchFamily="2" charset="0"/>
              </a:rPr>
              <a:t> </a:t>
            </a:r>
            <a:r>
              <a:rPr lang="en-GB" dirty="0" err="1">
                <a:latin typeface="Kruti Dev 010" pitchFamily="2" charset="0"/>
              </a:rPr>
              <a:t>iwath</a:t>
            </a:r>
            <a:r>
              <a:rPr lang="en-GB" dirty="0">
                <a:latin typeface="Kruti Dev 010" pitchFamily="2" charset="0"/>
              </a:rPr>
              <a:t> </a:t>
            </a:r>
            <a:r>
              <a:rPr lang="en-GB" dirty="0" err="1">
                <a:latin typeface="Kruti Dev 010" pitchFamily="2" charset="0"/>
              </a:rPr>
              <a:t>izkIr</a:t>
            </a:r>
            <a:r>
              <a:rPr lang="en-GB" dirty="0">
                <a:latin typeface="Kruti Dev 010" pitchFamily="2" charset="0"/>
              </a:rPr>
              <a:t> </a:t>
            </a:r>
            <a:r>
              <a:rPr lang="en-GB" dirty="0" err="1">
                <a:latin typeface="Kruti Dev 010" pitchFamily="2" charset="0"/>
              </a:rPr>
              <a:t>djuk</a:t>
            </a:r>
            <a:r>
              <a:rPr lang="en-GB" dirty="0">
                <a:latin typeface="Kruti Dev 010" pitchFamily="2" charset="0"/>
              </a:rPr>
              <a:t> cl </a:t>
            </a:r>
            <a:r>
              <a:rPr lang="en-GB" dirty="0" err="1">
                <a:latin typeface="Kruti Dev 010" pitchFamily="2" charset="0"/>
              </a:rPr>
              <a:t>ugha</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r>
              <a:rPr lang="en-GB" dirty="0" err="1">
                <a:latin typeface="Kruti Dev 010" pitchFamily="2" charset="0"/>
              </a:rPr>
              <a:t>blesa</a:t>
            </a:r>
            <a:r>
              <a:rPr lang="en-GB" dirty="0">
                <a:latin typeface="Kruti Dev 010" pitchFamily="2" charset="0"/>
              </a:rPr>
              <a:t> </a:t>
            </a:r>
            <a:r>
              <a:rPr lang="en-GB" dirty="0" err="1">
                <a:latin typeface="Kruti Dev 010" pitchFamily="2" charset="0"/>
              </a:rPr>
              <a:t>dqN</a:t>
            </a:r>
            <a:r>
              <a:rPr lang="en-GB" dirty="0">
                <a:latin typeface="Kruti Dev 010" pitchFamily="2" charset="0"/>
              </a:rPr>
              <a:t> </a:t>
            </a:r>
            <a:r>
              <a:rPr lang="en-GB" dirty="0" err="1">
                <a:latin typeface="Kruti Dev 010" pitchFamily="2" charset="0"/>
              </a:rPr>
              <a:t>vU</a:t>
            </a:r>
            <a:r>
              <a:rPr lang="en-GB" dirty="0">
                <a:latin typeface="Kruti Dev 010" pitchFamily="2" charset="0"/>
              </a:rPr>
              <a:t>; </a:t>
            </a:r>
            <a:r>
              <a:rPr lang="en-GB" dirty="0" err="1">
                <a:latin typeface="Kruti Dev 010" pitchFamily="2" charset="0"/>
              </a:rPr>
              <a:t>ckrsa</a:t>
            </a:r>
            <a:r>
              <a:rPr lang="en-GB" dirty="0">
                <a:latin typeface="Kruti Dev 010" pitchFamily="2" charset="0"/>
              </a:rPr>
              <a:t> </a:t>
            </a:r>
            <a:r>
              <a:rPr lang="en-GB" dirty="0" err="1">
                <a:latin typeface="Kruti Dev 010" pitchFamily="2" charset="0"/>
              </a:rPr>
              <a:t>Hkh</a:t>
            </a:r>
            <a:r>
              <a:rPr lang="en-GB" dirty="0">
                <a:latin typeface="Kruti Dev 010" pitchFamily="2" charset="0"/>
              </a:rPr>
              <a:t> '</a:t>
            </a:r>
            <a:r>
              <a:rPr lang="en-GB" dirty="0" err="1">
                <a:latin typeface="Kruti Dev 010" pitchFamily="2" charset="0"/>
              </a:rPr>
              <a:t>kkfey</a:t>
            </a:r>
            <a:r>
              <a:rPr lang="en-GB" dirty="0">
                <a:latin typeface="Kruti Dev 010" pitchFamily="2" charset="0"/>
              </a:rPr>
              <a:t> </a:t>
            </a:r>
            <a:r>
              <a:rPr lang="en-GB" dirty="0" err="1">
                <a:latin typeface="Kruti Dev 010" pitchFamily="2" charset="0"/>
              </a:rPr>
              <a:t>gSaA</a:t>
            </a:r>
            <a:r>
              <a:rPr lang="en-GB" dirty="0">
                <a:latin typeface="Kruti Dev 010" pitchFamily="2" charset="0"/>
              </a:rPr>
              <a:t> </a:t>
            </a:r>
            <a:r>
              <a:rPr lang="en-GB" dirty="0" err="1">
                <a:latin typeface="Kruti Dev 010" pitchFamily="2" charset="0"/>
              </a:rPr>
              <a:t>pfy</a:t>
            </a:r>
            <a:r>
              <a:rPr lang="en-GB" dirty="0">
                <a:latin typeface="Kruti Dev 010" pitchFamily="2" charset="0"/>
              </a:rPr>
              <a:t>,] ns[</a:t>
            </a:r>
            <a:r>
              <a:rPr lang="en-GB" dirty="0" err="1">
                <a:latin typeface="Kruti Dev 010" pitchFamily="2" charset="0"/>
              </a:rPr>
              <a:t>krs</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r>
              <a:rPr lang="en-GB" dirty="0" err="1">
                <a:latin typeface="Kruti Dev 010" pitchFamily="2" charset="0"/>
              </a:rPr>
              <a:t>fd</a:t>
            </a:r>
            <a:r>
              <a:rPr lang="en-GB" dirty="0">
                <a:latin typeface="Kruti Dev 010" pitchFamily="2" charset="0"/>
              </a:rPr>
              <a:t> </a:t>
            </a:r>
            <a:r>
              <a:rPr lang="en-GB" dirty="0" err="1">
                <a:latin typeface="Kruti Dev 010" pitchFamily="2" charset="0"/>
              </a:rPr>
              <a:t>os</a:t>
            </a:r>
            <a:r>
              <a:rPr lang="en-GB" dirty="0">
                <a:latin typeface="Kruti Dev 010" pitchFamily="2" charset="0"/>
              </a:rPr>
              <a:t> </a:t>
            </a:r>
            <a:r>
              <a:rPr lang="en-GB" dirty="0" err="1">
                <a:latin typeface="Kruti Dev 010" pitchFamily="2" charset="0"/>
              </a:rPr>
              <a:t>D;k</a:t>
            </a:r>
            <a:r>
              <a:rPr lang="en-GB" dirty="0">
                <a:latin typeface="Kruti Dev 010" pitchFamily="2" charset="0"/>
              </a:rPr>
              <a:t> </a:t>
            </a:r>
            <a:r>
              <a:rPr lang="en-GB" dirty="0" err="1">
                <a:latin typeface="Kruti Dev 010" pitchFamily="2" charset="0"/>
              </a:rPr>
              <a:t>gSaA</a:t>
            </a:r>
            <a:r>
              <a:rPr lang="en-GB" dirty="0">
                <a:latin typeface="Kruti Dev 010" pitchFamily="2" charset="0"/>
              </a:rPr>
              <a:t> </a:t>
            </a:r>
            <a:endParaRPr lang="en-IN" dirty="0"/>
          </a:p>
          <a:p>
            <a:pPr eaLnBrk="1" hangingPunct="1">
              <a:lnSpc>
                <a:spcPct val="130000"/>
              </a:lnSpc>
              <a:buSzPct val="100000"/>
              <a:buFont typeface="Arial" charset="0"/>
              <a:buChar char="•"/>
            </a:pPr>
            <a:r>
              <a:rPr lang="en-GB" dirty="0" err="1">
                <a:latin typeface="Kruti Dev 010" pitchFamily="2" charset="0"/>
              </a:rPr>
              <a:t>tc</a:t>
            </a:r>
            <a:r>
              <a:rPr lang="en-GB" dirty="0">
                <a:latin typeface="Kruti Dev 010" pitchFamily="2" charset="0"/>
              </a:rPr>
              <a:t> </a:t>
            </a:r>
            <a:r>
              <a:rPr lang="en-GB" dirty="0" err="1">
                <a:latin typeface="Kruti Dev 010" pitchFamily="2" charset="0"/>
              </a:rPr>
              <a:t>vpy</a:t>
            </a:r>
            <a:r>
              <a:rPr lang="en-GB" dirty="0">
                <a:latin typeface="Kruti Dev 010" pitchFamily="2" charset="0"/>
              </a:rPr>
              <a:t> </a:t>
            </a:r>
            <a:r>
              <a:rPr lang="en-GB" dirty="0" err="1">
                <a:latin typeface="Kruti Dev 010" pitchFamily="2" charset="0"/>
              </a:rPr>
              <a:t>iwath</a:t>
            </a:r>
            <a:r>
              <a:rPr lang="en-GB" dirty="0">
                <a:latin typeface="Kruti Dev 010" pitchFamily="2" charset="0"/>
              </a:rPr>
              <a:t> </a:t>
            </a:r>
            <a:r>
              <a:rPr lang="en-GB" dirty="0" err="1">
                <a:latin typeface="Kruti Dev 010" pitchFamily="2" charset="0"/>
              </a:rPr>
              <a:t>bfDoVh</a:t>
            </a:r>
            <a:r>
              <a:rPr lang="en-GB" dirty="0">
                <a:latin typeface="Kruti Dev 010" pitchFamily="2" charset="0"/>
              </a:rPr>
              <a:t> ls </a:t>
            </a:r>
            <a:r>
              <a:rPr lang="en-GB" dirty="0" err="1">
                <a:latin typeface="Kruti Dev 010" pitchFamily="2" charset="0"/>
              </a:rPr>
              <a:t>vkrh</a:t>
            </a:r>
            <a:r>
              <a:rPr lang="en-GB" dirty="0">
                <a:latin typeface="Kruti Dev 010" pitchFamily="2" charset="0"/>
              </a:rPr>
              <a:t> </a:t>
            </a:r>
            <a:r>
              <a:rPr lang="en-GB" dirty="0" err="1">
                <a:latin typeface="Kruti Dev 010" pitchFamily="2" charset="0"/>
              </a:rPr>
              <a:t>gS</a:t>
            </a:r>
            <a:r>
              <a:rPr lang="en-GB" dirty="0">
                <a:latin typeface="Kruti Dev 010" pitchFamily="2" charset="0"/>
              </a:rPr>
              <a:t>] </a:t>
            </a:r>
            <a:r>
              <a:rPr lang="en-GB" dirty="0" err="1">
                <a:latin typeface="Kruti Dev 010" pitchFamily="2" charset="0"/>
              </a:rPr>
              <a:t>rks</a:t>
            </a:r>
            <a:r>
              <a:rPr lang="en-GB" dirty="0">
                <a:latin typeface="Kruti Dev 010" pitchFamily="2" charset="0"/>
              </a:rPr>
              <a:t> </a:t>
            </a:r>
            <a:r>
              <a:rPr lang="hi-IN" dirty="0">
                <a:latin typeface="Kruti Dev 010" pitchFamily="2" charset="0"/>
              </a:rPr>
              <a:t> </a:t>
            </a:r>
            <a:r>
              <a:rPr lang="hi-IN" sz="1400" dirty="0">
                <a:latin typeface="Kruti Dev 010" pitchFamily="2" charset="0"/>
              </a:rPr>
              <a:t>निवेशक</a:t>
            </a:r>
            <a:r>
              <a:rPr lang="en-GB" dirty="0">
                <a:latin typeface="Kruti Dev 010" pitchFamily="2" charset="0"/>
              </a:rPr>
              <a:t> le;&amp;le; </a:t>
            </a:r>
            <a:r>
              <a:rPr lang="en-GB" dirty="0" err="1">
                <a:latin typeface="Kruti Dev 010" pitchFamily="2" charset="0"/>
              </a:rPr>
              <a:t>ij</a:t>
            </a:r>
            <a:r>
              <a:rPr lang="en-GB" dirty="0">
                <a:latin typeface="Kruti Dev 010" pitchFamily="2" charset="0"/>
              </a:rPr>
              <a:t> </a:t>
            </a:r>
            <a:r>
              <a:rPr lang="en-GB" dirty="0" err="1">
                <a:latin typeface="Kruti Dev 010" pitchFamily="2" charset="0"/>
              </a:rPr>
              <a:t>rc</a:t>
            </a:r>
            <a:r>
              <a:rPr lang="en-GB" dirty="0">
                <a:latin typeface="Kruti Dev 010" pitchFamily="2" charset="0"/>
              </a:rPr>
              <a:t> rd </a:t>
            </a:r>
            <a:r>
              <a:rPr lang="en-GB" dirty="0" err="1">
                <a:latin typeface="Kruti Dev 010" pitchFamily="2" charset="0"/>
              </a:rPr>
              <a:t>mlls</a:t>
            </a:r>
            <a:r>
              <a:rPr lang="en-GB" dirty="0">
                <a:latin typeface="Kruti Dev 010" pitchFamily="2" charset="0"/>
              </a:rPr>
              <a:t> </a:t>
            </a:r>
            <a:r>
              <a:rPr lang="en-GB" dirty="0" err="1">
                <a:latin typeface="Kruti Dev 010" pitchFamily="2" charset="0"/>
              </a:rPr>
              <a:t>dqN</a:t>
            </a:r>
            <a:r>
              <a:rPr lang="en-GB" dirty="0">
                <a:latin typeface="Kruti Dev 010" pitchFamily="2" charset="0"/>
              </a:rPr>
              <a:t> </a:t>
            </a:r>
            <a:r>
              <a:rPr lang="en-GB" dirty="0" err="1">
                <a:latin typeface="Kruti Dev 010" pitchFamily="2" charset="0"/>
              </a:rPr>
              <a:t>ykHk</a:t>
            </a:r>
            <a:r>
              <a:rPr lang="en-GB" dirty="0">
                <a:latin typeface="Kruti Dev 010" pitchFamily="2" charset="0"/>
              </a:rPr>
              <a:t> </a:t>
            </a:r>
            <a:r>
              <a:rPr lang="en-GB" dirty="0" err="1">
                <a:latin typeface="Kruti Dev 010" pitchFamily="2" charset="0"/>
              </a:rPr>
              <a:t>feyus</a:t>
            </a:r>
            <a:r>
              <a:rPr lang="en-GB" dirty="0">
                <a:latin typeface="Kruti Dev 010" pitchFamily="2" charset="0"/>
              </a:rPr>
              <a:t> dh </a:t>
            </a:r>
            <a:r>
              <a:rPr lang="en-GB" dirty="0" err="1">
                <a:latin typeface="Kruti Dev 010" pitchFamily="2" charset="0"/>
              </a:rPr>
              <a:t>mEehn</a:t>
            </a:r>
            <a:r>
              <a:rPr lang="en-GB" dirty="0">
                <a:latin typeface="Kruti Dev 010" pitchFamily="2" charset="0"/>
              </a:rPr>
              <a:t> </a:t>
            </a:r>
            <a:r>
              <a:rPr lang="en-GB" dirty="0" err="1">
                <a:latin typeface="Kruti Dev 010" pitchFamily="2" charset="0"/>
              </a:rPr>
              <a:t>djrs</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r>
              <a:rPr lang="en-GB" dirty="0" err="1">
                <a:latin typeface="Kruti Dev 010" pitchFamily="2" charset="0"/>
              </a:rPr>
              <a:t>tc</a:t>
            </a:r>
            <a:r>
              <a:rPr lang="en-GB" dirty="0">
                <a:latin typeface="Kruti Dev 010" pitchFamily="2" charset="0"/>
              </a:rPr>
              <a:t> rd </a:t>
            </a:r>
            <a:r>
              <a:rPr lang="en-GB" dirty="0" err="1">
                <a:latin typeface="Kruti Dev 010" pitchFamily="2" charset="0"/>
              </a:rPr>
              <a:t>fd</a:t>
            </a:r>
            <a:r>
              <a:rPr lang="en-GB" dirty="0">
                <a:latin typeface="Kruti Dev 010" pitchFamily="2" charset="0"/>
              </a:rPr>
              <a:t> </a:t>
            </a:r>
            <a:r>
              <a:rPr lang="en-GB" dirty="0" err="1">
                <a:latin typeface="Kruti Dev 010" pitchFamily="2" charset="0"/>
              </a:rPr>
              <a:t>os</a:t>
            </a:r>
            <a:r>
              <a:rPr lang="en-GB" dirty="0">
                <a:latin typeface="Kruti Dev 010" pitchFamily="2" charset="0"/>
              </a:rPr>
              <a:t> ,d </a:t>
            </a:r>
            <a:r>
              <a:rPr lang="hi-IN" sz="1400" dirty="0">
                <a:latin typeface="Kruti Dev 010" pitchFamily="2" charset="0"/>
              </a:rPr>
              <a:t>निवेशक</a:t>
            </a:r>
            <a:r>
              <a:rPr lang="en-GB" dirty="0">
                <a:latin typeface="Kruti Dev 010" pitchFamily="2" charset="0"/>
              </a:rPr>
              <a:t> ds :i </a:t>
            </a:r>
            <a:r>
              <a:rPr lang="en-GB" dirty="0" err="1">
                <a:latin typeface="Kruti Dev 010" pitchFamily="2" charset="0"/>
              </a:rPr>
              <a:t>esa</a:t>
            </a:r>
            <a:r>
              <a:rPr lang="en-GB" dirty="0">
                <a:latin typeface="Kruti Dev 010" pitchFamily="2" charset="0"/>
              </a:rPr>
              <a:t> </a:t>
            </a:r>
            <a:r>
              <a:rPr lang="en-GB" dirty="0" err="1">
                <a:latin typeface="Kruti Dev 010" pitchFamily="2" charset="0"/>
              </a:rPr>
              <a:t>dke</a:t>
            </a:r>
            <a:r>
              <a:rPr lang="en-GB" dirty="0">
                <a:latin typeface="Kruti Dev 010" pitchFamily="2" charset="0"/>
              </a:rPr>
              <a:t> </a:t>
            </a:r>
            <a:r>
              <a:rPr lang="en-GB" dirty="0" err="1">
                <a:latin typeface="Kruti Dev 010" pitchFamily="2" charset="0"/>
              </a:rPr>
              <a:t>djrs</a:t>
            </a:r>
            <a:r>
              <a:rPr lang="en-GB" dirty="0">
                <a:latin typeface="Kruti Dev 010" pitchFamily="2" charset="0"/>
              </a:rPr>
              <a:t> </a:t>
            </a:r>
            <a:r>
              <a:rPr lang="en-GB" dirty="0" err="1">
                <a:latin typeface="Kruti Dev 010" pitchFamily="2" charset="0"/>
              </a:rPr>
              <a:t>jgrs</a:t>
            </a:r>
            <a:r>
              <a:rPr lang="en-GB" dirty="0">
                <a:latin typeface="Kruti Dev 010" pitchFamily="2" charset="0"/>
              </a:rPr>
              <a:t> </a:t>
            </a:r>
            <a:r>
              <a:rPr lang="en-GB" dirty="0" err="1">
                <a:latin typeface="Kruti Dev 010" pitchFamily="2" charset="0"/>
              </a:rPr>
              <a:t>gSaA</a:t>
            </a:r>
            <a:endParaRPr lang="en-IN" dirty="0">
              <a:solidFill>
                <a:srgbClr val="000000"/>
              </a:solidFill>
            </a:endParaRPr>
          </a:p>
          <a:p>
            <a:pPr eaLnBrk="1" hangingPunct="1">
              <a:lnSpc>
                <a:spcPct val="130000"/>
              </a:lnSpc>
              <a:buSzPct val="100000"/>
              <a:buFont typeface="Arial" charset="0"/>
              <a:buChar char="•"/>
            </a:pPr>
            <a:r>
              <a:rPr lang="en-GB" dirty="0" err="1">
                <a:latin typeface="Kruti Dev 010" pitchFamily="2" charset="0"/>
              </a:rPr>
              <a:t>bldk</a:t>
            </a:r>
            <a:r>
              <a:rPr lang="en-GB" dirty="0">
                <a:latin typeface="Kruti Dev 010" pitchFamily="2" charset="0"/>
              </a:rPr>
              <a:t> </a:t>
            </a:r>
            <a:r>
              <a:rPr lang="en-GB" dirty="0" err="1">
                <a:latin typeface="Kruti Dev 010" pitchFamily="2" charset="0"/>
              </a:rPr>
              <a:t>vFkZ</a:t>
            </a:r>
            <a:r>
              <a:rPr lang="en-GB" dirty="0">
                <a:latin typeface="Kruti Dev 010" pitchFamily="2" charset="0"/>
              </a:rPr>
              <a:t> </a:t>
            </a:r>
            <a:r>
              <a:rPr lang="en-GB" dirty="0" err="1">
                <a:latin typeface="Kruti Dev 010" pitchFamily="2" charset="0"/>
              </a:rPr>
              <a:t>gS</a:t>
            </a:r>
            <a:r>
              <a:rPr lang="en-GB" dirty="0">
                <a:latin typeface="Kruti Dev 010" pitchFamily="2" charset="0"/>
              </a:rPr>
              <a:t> </a:t>
            </a:r>
            <a:r>
              <a:rPr lang="en-GB" dirty="0" err="1">
                <a:latin typeface="Kruti Dev 010" pitchFamily="2" charset="0"/>
              </a:rPr>
              <a:t>fd</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dks</a:t>
            </a:r>
            <a:r>
              <a:rPr lang="en-GB" dirty="0">
                <a:latin typeface="Kruti Dev 010" pitchFamily="2" charset="0"/>
              </a:rPr>
              <a:t> le;&amp;le; </a:t>
            </a:r>
            <a:r>
              <a:rPr lang="en-GB" dirty="0" err="1">
                <a:latin typeface="Kruti Dev 010" pitchFamily="2" charset="0"/>
              </a:rPr>
              <a:t>ij</a:t>
            </a:r>
            <a:r>
              <a:rPr lang="en-GB" dirty="0">
                <a:latin typeface="Kruti Dev 010" pitchFamily="2" charset="0"/>
              </a:rPr>
              <a:t> </a:t>
            </a:r>
            <a:r>
              <a:rPr lang="en-GB" dirty="0" err="1">
                <a:latin typeface="Kruti Dev 010" pitchFamily="2" charset="0"/>
              </a:rPr>
              <a:t>vius</a:t>
            </a:r>
            <a:r>
              <a:rPr lang="en-GB" dirty="0">
                <a:latin typeface="Kruti Dev 010" pitchFamily="2" charset="0"/>
              </a:rPr>
              <a:t> </a:t>
            </a:r>
            <a:r>
              <a:rPr lang="hi-IN" sz="1400" dirty="0">
                <a:latin typeface="Kruti Dev 010" pitchFamily="2" charset="0"/>
              </a:rPr>
              <a:t>निवेशक</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ykHk</a:t>
            </a:r>
            <a:r>
              <a:rPr lang="en-GB" dirty="0">
                <a:latin typeface="Kruti Dev 010" pitchFamily="2" charset="0"/>
              </a:rPr>
              <a:t> </a:t>
            </a:r>
            <a:r>
              <a:rPr lang="en-GB" dirty="0" err="1">
                <a:latin typeface="Kruti Dev 010" pitchFamily="2" charset="0"/>
              </a:rPr>
              <a:t>dk</a:t>
            </a:r>
            <a:r>
              <a:rPr lang="en-GB" dirty="0">
                <a:latin typeface="Kruti Dev 010" pitchFamily="2" charset="0"/>
              </a:rPr>
              <a:t> ,d </a:t>
            </a:r>
            <a:r>
              <a:rPr lang="en-GB" dirty="0" err="1">
                <a:latin typeface="Kruti Dev 010" pitchFamily="2" charset="0"/>
              </a:rPr>
              <a:t>fgLlk</a:t>
            </a:r>
            <a:r>
              <a:rPr lang="en-GB" dirty="0">
                <a:latin typeface="Kruti Dev 010" pitchFamily="2" charset="0"/>
              </a:rPr>
              <a:t> </a:t>
            </a:r>
            <a:r>
              <a:rPr lang="en-GB" dirty="0" err="1">
                <a:latin typeface="Kruti Dev 010" pitchFamily="2" charset="0"/>
              </a:rPr>
              <a:t>nsuk</a:t>
            </a:r>
            <a:r>
              <a:rPr lang="en-GB" dirty="0">
                <a:latin typeface="Kruti Dev 010" pitchFamily="2" charset="0"/>
              </a:rPr>
              <a:t> </a:t>
            </a:r>
            <a:r>
              <a:rPr lang="en-GB" dirty="0" err="1">
                <a:latin typeface="Kruti Dev 010" pitchFamily="2" charset="0"/>
              </a:rPr>
              <a:t>iM+rk</a:t>
            </a:r>
            <a:r>
              <a:rPr lang="en-GB" dirty="0">
                <a:latin typeface="Kruti Dev 010" pitchFamily="2" charset="0"/>
              </a:rPr>
              <a:t> </a:t>
            </a:r>
            <a:r>
              <a:rPr lang="en-GB" dirty="0" err="1">
                <a:latin typeface="Kruti Dev 010" pitchFamily="2" charset="0"/>
              </a:rPr>
              <a:t>gSA</a:t>
            </a:r>
            <a:endParaRPr lang="en-IN" dirty="0">
              <a:solidFill>
                <a:srgbClr val="000000"/>
              </a:solidFill>
            </a:endParaRPr>
          </a:p>
          <a:p>
            <a:pPr eaLnBrk="1" hangingPunct="1">
              <a:lnSpc>
                <a:spcPct val="130000"/>
              </a:lnSpc>
              <a:buSzPct val="100000"/>
              <a:buFont typeface="Arial" charset="0"/>
              <a:buChar char="•"/>
            </a:pPr>
            <a:r>
              <a:rPr lang="en-GB" dirty="0">
                <a:latin typeface="Kruti Dev 010" pitchFamily="2" charset="0"/>
              </a:rPr>
              <a:t>;g fu/</a:t>
            </a:r>
            <a:r>
              <a:rPr lang="en-GB" dirty="0" err="1">
                <a:latin typeface="Kruti Dev 010" pitchFamily="2" charset="0"/>
              </a:rPr>
              <a:t>kkZfjr</a:t>
            </a:r>
            <a:r>
              <a:rPr lang="en-GB" dirty="0">
                <a:latin typeface="Kruti Dev 010" pitchFamily="2" charset="0"/>
              </a:rPr>
              <a:t> </a:t>
            </a:r>
            <a:r>
              <a:rPr lang="en-GB" dirty="0" err="1">
                <a:latin typeface="Kruti Dev 010" pitchFamily="2" charset="0"/>
              </a:rPr>
              <a:t>djuk</a:t>
            </a:r>
            <a:r>
              <a:rPr lang="en-GB" dirty="0">
                <a:latin typeface="Kruti Dev 010" pitchFamily="2" charset="0"/>
              </a:rPr>
              <a:t> </a:t>
            </a:r>
            <a:r>
              <a:rPr lang="en-GB" dirty="0" err="1">
                <a:latin typeface="Kruti Dev 010" pitchFamily="2" charset="0"/>
              </a:rPr>
              <a:t>fd</a:t>
            </a:r>
            <a:r>
              <a:rPr lang="en-GB" dirty="0">
                <a:latin typeface="Kruti Dev 010" pitchFamily="2" charset="0"/>
              </a:rPr>
              <a:t> </a:t>
            </a:r>
            <a:r>
              <a:rPr lang="en-GB" dirty="0" err="1">
                <a:latin typeface="Kruti Dev 010" pitchFamily="2" charset="0"/>
              </a:rPr>
              <a:t>ykHk</a:t>
            </a:r>
            <a:r>
              <a:rPr lang="en-GB" dirty="0">
                <a:latin typeface="Kruti Dev 010" pitchFamily="2" charset="0"/>
              </a:rPr>
              <a:t> </a:t>
            </a:r>
            <a:r>
              <a:rPr lang="en-GB" dirty="0" err="1">
                <a:latin typeface="Kruti Dev 010" pitchFamily="2" charset="0"/>
              </a:rPr>
              <a:t>dk</a:t>
            </a:r>
            <a:r>
              <a:rPr lang="en-GB" dirty="0">
                <a:latin typeface="Kruti Dev 010" pitchFamily="2" charset="0"/>
              </a:rPr>
              <a:t> </a:t>
            </a:r>
            <a:r>
              <a:rPr lang="en-GB" dirty="0" err="1">
                <a:latin typeface="Kruti Dev 010" pitchFamily="2" charset="0"/>
              </a:rPr>
              <a:t>fdruk</a:t>
            </a:r>
            <a:r>
              <a:rPr lang="en-GB" dirty="0">
                <a:latin typeface="Kruti Dev 010" pitchFamily="2" charset="0"/>
              </a:rPr>
              <a:t> </a:t>
            </a:r>
            <a:r>
              <a:rPr lang="en-GB" dirty="0" err="1">
                <a:latin typeface="Kruti Dev 010" pitchFamily="2" charset="0"/>
              </a:rPr>
              <a:t>fgLlk</a:t>
            </a:r>
            <a:r>
              <a:rPr lang="en-GB" dirty="0">
                <a:latin typeface="Kruti Dev 010" pitchFamily="2" charset="0"/>
              </a:rPr>
              <a:t> </a:t>
            </a:r>
            <a:r>
              <a:rPr lang="en-GB" dirty="0" err="1">
                <a:latin typeface="Kruti Dev 010" pitchFamily="2" charset="0"/>
              </a:rPr>
              <a:t>nsa</a:t>
            </a:r>
            <a:r>
              <a:rPr lang="en-GB" dirty="0">
                <a:latin typeface="Kruti Dev 010" pitchFamily="2" charset="0"/>
              </a:rPr>
              <a:t> </a:t>
            </a:r>
            <a:r>
              <a:rPr lang="en-GB" dirty="0" err="1">
                <a:latin typeface="Kruti Dev 010" pitchFamily="2" charset="0"/>
              </a:rPr>
              <a:t>vkSj</a:t>
            </a:r>
            <a:r>
              <a:rPr lang="en-GB" dirty="0">
                <a:latin typeface="Kruti Dev 010" pitchFamily="2" charset="0"/>
              </a:rPr>
              <a:t> dc </a:t>
            </a:r>
            <a:r>
              <a:rPr lang="en-GB" dirty="0" err="1">
                <a:latin typeface="Kruti Dev 010" pitchFamily="2" charset="0"/>
              </a:rPr>
              <a:t>nsa</a:t>
            </a:r>
            <a:r>
              <a:rPr lang="en-GB" dirty="0">
                <a:latin typeface="Kruti Dev 010" pitchFamily="2" charset="0"/>
              </a:rPr>
              <a:t>] ;g </a:t>
            </a:r>
            <a:r>
              <a:rPr lang="en-GB" dirty="0" err="1">
                <a:latin typeface="Kruti Dev 010" pitchFamily="2" charset="0"/>
              </a:rPr>
              <a:t>vpy</a:t>
            </a:r>
            <a:r>
              <a:rPr lang="en-GB" dirty="0">
                <a:latin typeface="Kruti Dev 010" pitchFamily="2" charset="0"/>
              </a:rPr>
              <a:t> </a:t>
            </a:r>
            <a:r>
              <a:rPr lang="en-GB" dirty="0" err="1">
                <a:latin typeface="Kruti Dev 010" pitchFamily="2" charset="0"/>
              </a:rPr>
              <a:t>iwath</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izcaf</a:t>
            </a:r>
            <a:r>
              <a:rPr lang="en-GB" dirty="0">
                <a:latin typeface="Kruti Dev 010" pitchFamily="2" charset="0"/>
              </a:rPr>
              <a:t>/</a:t>
            </a:r>
            <a:r>
              <a:rPr lang="en-GB" dirty="0" err="1">
                <a:latin typeface="Kruti Dev 010" pitchFamily="2" charset="0"/>
              </a:rPr>
              <a:t>kr</a:t>
            </a:r>
            <a:r>
              <a:rPr lang="en-GB" dirty="0">
                <a:latin typeface="Kruti Dev 010" pitchFamily="2" charset="0"/>
              </a:rPr>
              <a:t> </a:t>
            </a:r>
            <a:r>
              <a:rPr lang="en-GB" dirty="0" err="1">
                <a:latin typeface="Kruti Dev 010" pitchFamily="2" charset="0"/>
              </a:rPr>
              <a:t>djus</a:t>
            </a:r>
            <a:r>
              <a:rPr lang="en-GB" dirty="0">
                <a:latin typeface="Kruti Dev 010" pitchFamily="2" charset="0"/>
              </a:rPr>
              <a:t> </a:t>
            </a:r>
            <a:r>
              <a:rPr lang="en-GB" dirty="0" err="1">
                <a:latin typeface="Kruti Dev 010" pitchFamily="2" charset="0"/>
              </a:rPr>
              <a:t>dk</a:t>
            </a:r>
            <a:r>
              <a:rPr lang="en-GB" dirty="0">
                <a:latin typeface="Kruti Dev 010" pitchFamily="2" charset="0"/>
              </a:rPr>
              <a:t> ,d </a:t>
            </a:r>
            <a:r>
              <a:rPr lang="en-GB" dirty="0" err="1">
                <a:latin typeface="Kruti Dev 010" pitchFamily="2" charset="0"/>
              </a:rPr>
              <a:t>egRoiw.kZ</a:t>
            </a:r>
            <a:r>
              <a:rPr lang="en-GB" dirty="0">
                <a:latin typeface="Kruti Dev 010" pitchFamily="2" charset="0"/>
              </a:rPr>
              <a:t> </a:t>
            </a:r>
            <a:r>
              <a:rPr lang="en-GB" dirty="0" err="1">
                <a:latin typeface="Kruti Dev 010" pitchFamily="2" charset="0"/>
              </a:rPr>
              <a:t>igyw</a:t>
            </a:r>
            <a:r>
              <a:rPr lang="en-GB" dirty="0">
                <a:latin typeface="Kruti Dev 010" pitchFamily="2" charset="0"/>
              </a:rPr>
              <a:t> </a:t>
            </a:r>
            <a:r>
              <a:rPr lang="en-GB" dirty="0" err="1">
                <a:latin typeface="Kruti Dev 010" pitchFamily="2" charset="0"/>
              </a:rPr>
              <a:t>gSA</a:t>
            </a:r>
            <a:endParaRPr lang="en-GB" dirty="0">
              <a:solidFill>
                <a:srgbClr val="000000"/>
              </a:solidFill>
            </a:endParaRPr>
          </a:p>
        </p:txBody>
      </p:sp>
    </p:spTree>
    <p:extLst>
      <p:ext uri="{BB962C8B-B14F-4D97-AF65-F5344CB8AC3E}">
        <p14:creationId xmlns:p14="http://schemas.microsoft.com/office/powerpoint/2010/main" val="2940921957"/>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Slide Number Placeholder 5"/>
          <p:cNvSpPr>
            <a:spLocks noGrp="1"/>
          </p:cNvSpPr>
          <p:nvPr>
            <p:ph type="sldNum" sz="quarter" idx="4294967295"/>
          </p:nvPr>
        </p:nvSpPr>
        <p:spPr bwMode="auto">
          <a:xfrm>
            <a:off x="3124200" y="6356350"/>
            <a:ext cx="2895600" cy="365125"/>
          </a:xfrm>
          <a:prstGeom prst="rect">
            <a:avLst/>
          </a:prstGeom>
          <a:noFill/>
          <a:ln>
            <a:miter lim="800000"/>
            <a:headEnd/>
            <a:tailEnd/>
          </a:ln>
        </p:spPr>
        <p:txBody>
          <a:bodyPr wrap="square" numCol="1" anchorCtr="0" compatLnSpc="1">
            <a:prstTxWarp prst="textNoShape">
              <a:avLst/>
            </a:prstTxWarp>
          </a:bodyPr>
          <a:lstStyle/>
          <a:p>
            <a:pPr algn="ctr"/>
            <a:fld id="{ADB5BBC3-489C-4670-96E3-CBC852C2EDF7}" type="slidenum">
              <a:rPr lang="en-US" sz="1600" b="1" smtClean="0">
                <a:solidFill>
                  <a:schemeClr val="tx1"/>
                </a:solidFill>
              </a:rPr>
              <a:pPr algn="ctr"/>
              <a:t>13</a:t>
            </a:fld>
            <a:endParaRPr lang="en-US" sz="1600" b="1" dirty="0">
              <a:solidFill>
                <a:schemeClr val="tx1"/>
              </a:solidFill>
            </a:endParaRPr>
          </a:p>
        </p:txBody>
      </p:sp>
      <p:sp>
        <p:nvSpPr>
          <p:cNvPr id="12"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Managing equity – How much profit to give back and when? </a:t>
            </a:r>
          </a:p>
        </p:txBody>
      </p:sp>
      <p:sp>
        <p:nvSpPr>
          <p:cNvPr id="13" name="Text Box 2"/>
          <p:cNvSpPr txBox="1">
            <a:spLocks noChangeArrowheads="1"/>
          </p:cNvSpPr>
          <p:nvPr/>
        </p:nvSpPr>
        <p:spPr bwMode="auto">
          <a:xfrm>
            <a:off x="152400" y="1143001"/>
            <a:ext cx="4267200" cy="43434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20000"/>
              </a:lnSpc>
              <a:buSzPct val="100000"/>
              <a:buFont typeface="Arial" charset="0"/>
              <a:buChar char="•"/>
            </a:pPr>
            <a:r>
              <a:rPr lang="en-IN" dirty="0"/>
              <a:t>In the first year of the business, it is a good idea to invest most (if not all) of the profit earned back into the business.</a:t>
            </a:r>
          </a:p>
          <a:p>
            <a:pPr eaLnBrk="1" hangingPunct="1">
              <a:lnSpc>
                <a:spcPct val="120000"/>
              </a:lnSpc>
              <a:buSzPct val="100000"/>
              <a:buFont typeface="Arial" charset="0"/>
              <a:buChar char="•"/>
            </a:pPr>
            <a:r>
              <a:rPr lang="en-IN" dirty="0"/>
              <a:t>If we don’t do that, we do not have any surplus cash if things go wrong in the second year and after that. </a:t>
            </a:r>
          </a:p>
          <a:p>
            <a:pPr eaLnBrk="1" hangingPunct="1">
              <a:lnSpc>
                <a:spcPct val="120000"/>
              </a:lnSpc>
              <a:buSzPct val="100000"/>
              <a:buFont typeface="Arial" charset="0"/>
              <a:buChar char="•"/>
            </a:pPr>
            <a:r>
              <a:rPr lang="en-IN" dirty="0"/>
              <a:t>If we as business owners don’t put aside the first year’s profits, we will have to invest some more money from our pocket in case business needs it. We may also have to shut the business if things are not going well.</a:t>
            </a:r>
          </a:p>
        </p:txBody>
      </p:sp>
      <p:sp>
        <p:nvSpPr>
          <p:cNvPr id="7" name="Rectangle 4"/>
          <p:cNvSpPr>
            <a:spLocks noChangeArrowheads="1"/>
          </p:cNvSpPr>
          <p:nvPr/>
        </p:nvSpPr>
        <p:spPr bwMode="auto">
          <a:xfrm>
            <a:off x="152400" y="5562600"/>
            <a:ext cx="4267200" cy="9906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dirty="0">
                <a:solidFill>
                  <a:srgbClr val="000000"/>
                </a:solidFill>
                <a:latin typeface="Garamond" pitchFamily="18" charset="0"/>
              </a:rPr>
              <a:t>Discussion </a:t>
            </a:r>
            <a:r>
              <a:rPr lang="en-GB" sz="2000" dirty="0">
                <a:solidFill>
                  <a:srgbClr val="000000"/>
                </a:solidFill>
                <a:latin typeface="Garamond" pitchFamily="18" charset="0"/>
              </a:rPr>
              <a:t>: Why do you think it is a good idea for the first year’s profits to be invested back in the business?</a:t>
            </a:r>
          </a:p>
        </p:txBody>
      </p:sp>
      <p:sp>
        <p:nvSpPr>
          <p:cNvPr id="9" name="Text Box 1"/>
          <p:cNvSpPr txBox="1">
            <a:spLocks noChangeArrowheads="1"/>
          </p:cNvSpPr>
          <p:nvPr/>
        </p:nvSpPr>
        <p:spPr bwMode="auto">
          <a:xfrm>
            <a:off x="4724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err="1">
                <a:latin typeface="Kruti Dev 010" pitchFamily="2" charset="0"/>
              </a:rPr>
              <a:t>bfDoVh</a:t>
            </a:r>
            <a:r>
              <a:rPr lang="en-GB" sz="2400" dirty="0">
                <a:latin typeface="Kruti Dev 010" pitchFamily="2" charset="0"/>
              </a:rPr>
              <a:t> </a:t>
            </a:r>
            <a:r>
              <a:rPr lang="en-GB" sz="2400" dirty="0" err="1">
                <a:latin typeface="Kruti Dev 010" pitchFamily="2" charset="0"/>
              </a:rPr>
              <a:t>dk</a:t>
            </a:r>
            <a:r>
              <a:rPr lang="en-GB" sz="2400" dirty="0">
                <a:latin typeface="Kruti Dev 010" pitchFamily="2" charset="0"/>
              </a:rPr>
              <a:t> </a:t>
            </a:r>
            <a:r>
              <a:rPr lang="en-GB" sz="2400" dirty="0" err="1">
                <a:latin typeface="Kruti Dev 010" pitchFamily="2" charset="0"/>
              </a:rPr>
              <a:t>izca</a:t>
            </a:r>
            <a:r>
              <a:rPr lang="en-GB" sz="2400" dirty="0">
                <a:latin typeface="Kruti Dev 010" pitchFamily="2" charset="0"/>
              </a:rPr>
              <a:t>/</a:t>
            </a:r>
            <a:r>
              <a:rPr lang="en-GB" sz="2400" dirty="0" err="1">
                <a:latin typeface="Kruti Dev 010" pitchFamily="2" charset="0"/>
              </a:rPr>
              <a:t>ku</a:t>
            </a:r>
            <a:r>
              <a:rPr lang="en-GB" sz="2400" dirty="0">
                <a:latin typeface="Kruti Dev 010" pitchFamily="2" charset="0"/>
              </a:rPr>
              <a:t> </a:t>
            </a:r>
            <a:r>
              <a:rPr lang="en-GB" sz="2400" dirty="0" err="1">
                <a:latin typeface="Kruti Dev 010" pitchFamily="2" charset="0"/>
              </a:rPr>
              <a:t>djuk</a:t>
            </a:r>
            <a:r>
              <a:rPr lang="en-GB" sz="2400" dirty="0">
                <a:latin typeface="Kruti Dev 010" pitchFamily="2" charset="0"/>
              </a:rPr>
              <a:t> &amp; </a:t>
            </a:r>
            <a:r>
              <a:rPr lang="en-GB" sz="2400" dirty="0" err="1">
                <a:latin typeface="Kruti Dev 010" pitchFamily="2" charset="0"/>
              </a:rPr>
              <a:t>fdruk</a:t>
            </a:r>
            <a:r>
              <a:rPr lang="en-GB" sz="2400" dirty="0">
                <a:latin typeface="Kruti Dev 010" pitchFamily="2" charset="0"/>
              </a:rPr>
              <a:t> </a:t>
            </a:r>
            <a:r>
              <a:rPr lang="en-GB" sz="2400" dirty="0" err="1">
                <a:latin typeface="Kruti Dev 010" pitchFamily="2" charset="0"/>
              </a:rPr>
              <a:t>ykHk</a:t>
            </a:r>
            <a:r>
              <a:rPr lang="en-GB" sz="2400" dirty="0">
                <a:latin typeface="Kruti Dev 010" pitchFamily="2" charset="0"/>
              </a:rPr>
              <a:t> </a:t>
            </a:r>
            <a:r>
              <a:rPr lang="en-GB" sz="2400" dirty="0" err="1">
                <a:latin typeface="Kruti Dev 010" pitchFamily="2" charset="0"/>
              </a:rPr>
              <a:t>okil</a:t>
            </a:r>
            <a:r>
              <a:rPr lang="en-GB" sz="2400" dirty="0">
                <a:latin typeface="Kruti Dev 010" pitchFamily="2" charset="0"/>
              </a:rPr>
              <a:t> </a:t>
            </a:r>
            <a:r>
              <a:rPr lang="en-GB" sz="2400" dirty="0" err="1">
                <a:latin typeface="Kruti Dev 010" pitchFamily="2" charset="0"/>
              </a:rPr>
              <a:t>djuk</a:t>
            </a:r>
            <a:r>
              <a:rPr lang="en-GB" sz="2400" dirty="0">
                <a:latin typeface="Kruti Dev 010" pitchFamily="2" charset="0"/>
              </a:rPr>
              <a:t> </a:t>
            </a:r>
            <a:r>
              <a:rPr lang="en-GB" sz="2400" dirty="0" err="1">
                <a:latin typeface="Kruti Dev 010" pitchFamily="2" charset="0"/>
              </a:rPr>
              <a:t>gS</a:t>
            </a:r>
            <a:r>
              <a:rPr lang="en-GB" sz="2400" dirty="0">
                <a:latin typeface="Kruti Dev 010" pitchFamily="2" charset="0"/>
              </a:rPr>
              <a:t> </a:t>
            </a:r>
            <a:r>
              <a:rPr lang="en-GB" sz="2400" dirty="0" err="1">
                <a:latin typeface="Kruti Dev 010" pitchFamily="2" charset="0"/>
              </a:rPr>
              <a:t>vkSj</a:t>
            </a:r>
            <a:r>
              <a:rPr lang="en-GB" sz="2400" dirty="0">
                <a:latin typeface="Kruti Dev 010" pitchFamily="2" charset="0"/>
              </a:rPr>
              <a:t> dc\</a:t>
            </a:r>
            <a:endParaRPr lang="en-GB" sz="2400" dirty="0"/>
          </a:p>
        </p:txBody>
      </p:sp>
      <p:sp>
        <p:nvSpPr>
          <p:cNvPr id="10" name="Text Box 2"/>
          <p:cNvSpPr txBox="1">
            <a:spLocks noChangeArrowheads="1"/>
          </p:cNvSpPr>
          <p:nvPr/>
        </p:nvSpPr>
        <p:spPr bwMode="auto">
          <a:xfrm>
            <a:off x="4724400" y="1143001"/>
            <a:ext cx="4267200" cy="43434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20000"/>
              </a:lnSpc>
              <a:buSzPct val="100000"/>
              <a:buFont typeface="Arial" charset="0"/>
              <a:buChar char="•"/>
            </a:pPr>
            <a:r>
              <a:rPr lang="en-GB" dirty="0" err="1">
                <a:latin typeface="Kruti Dev 010" pitchFamily="2" charset="0"/>
              </a:rPr>
              <a:t>O;kikj</a:t>
            </a:r>
            <a:r>
              <a:rPr lang="en-GB" dirty="0">
                <a:latin typeface="Kruti Dev 010" pitchFamily="2" charset="0"/>
              </a:rPr>
              <a:t> ds </a:t>
            </a:r>
            <a:r>
              <a:rPr lang="en-GB" dirty="0" err="1">
                <a:latin typeface="Kruti Dev 010" pitchFamily="2" charset="0"/>
              </a:rPr>
              <a:t>igys</a:t>
            </a:r>
            <a:r>
              <a:rPr lang="en-GB" dirty="0">
                <a:latin typeface="Kruti Dev 010" pitchFamily="2" charset="0"/>
              </a:rPr>
              <a:t> </a:t>
            </a:r>
            <a:r>
              <a:rPr lang="en-GB" dirty="0" err="1">
                <a:latin typeface="Kruti Dev 010" pitchFamily="2" charset="0"/>
              </a:rPr>
              <a:t>lky</a:t>
            </a:r>
            <a:r>
              <a:rPr lang="en-GB" dirty="0">
                <a:latin typeface="Kruti Dev 010" pitchFamily="2" charset="0"/>
              </a:rPr>
              <a:t> </a:t>
            </a:r>
            <a:r>
              <a:rPr lang="en-GB" dirty="0" err="1">
                <a:latin typeface="Kruti Dev 010" pitchFamily="2" charset="0"/>
              </a:rPr>
              <a:t>esa</a:t>
            </a:r>
            <a:r>
              <a:rPr lang="en-GB" dirty="0">
                <a:latin typeface="Kruti Dev 010" pitchFamily="2" charset="0"/>
              </a:rPr>
              <a:t>] </a:t>
            </a:r>
            <a:r>
              <a:rPr lang="en-GB" dirty="0" err="1">
                <a:latin typeface="Kruti Dev 010" pitchFamily="2" charset="0"/>
              </a:rPr>
              <a:t>O;kikj</a:t>
            </a:r>
            <a:r>
              <a:rPr lang="en-GB" dirty="0">
                <a:latin typeface="Kruti Dev 010" pitchFamily="2" charset="0"/>
              </a:rPr>
              <a:t> ls </a:t>
            </a:r>
            <a:r>
              <a:rPr lang="en-GB" dirty="0" err="1">
                <a:latin typeface="Kruti Dev 010" pitchFamily="2" charset="0"/>
              </a:rPr>
              <a:t>gq</a:t>
            </a:r>
            <a:r>
              <a:rPr lang="en-GB" dirty="0">
                <a:latin typeface="Kruti Dev 010" pitchFamily="2" charset="0"/>
              </a:rPr>
              <a:t>, </a:t>
            </a:r>
            <a:r>
              <a:rPr lang="en-GB" dirty="0" err="1">
                <a:latin typeface="Kruti Dev 010" pitchFamily="2" charset="0"/>
              </a:rPr>
              <a:t>ykHk</a:t>
            </a:r>
            <a:r>
              <a:rPr lang="en-GB" dirty="0">
                <a:latin typeface="Kruti Dev 010" pitchFamily="2" charset="0"/>
              </a:rPr>
              <a:t> </a:t>
            </a:r>
            <a:r>
              <a:rPr lang="en-GB" dirty="0" err="1">
                <a:latin typeface="Kruti Dev 010" pitchFamily="2" charset="0"/>
              </a:rPr>
              <a:t>esa</a:t>
            </a:r>
            <a:r>
              <a:rPr lang="en-GB" dirty="0">
                <a:latin typeface="Kruti Dev 010" pitchFamily="2" charset="0"/>
              </a:rPr>
              <a:t> ls </a:t>
            </a:r>
            <a:r>
              <a:rPr lang="en-GB" dirty="0" err="1">
                <a:latin typeface="Kruti Dev 010" pitchFamily="2" charset="0"/>
              </a:rPr>
              <a:t>T;knkrj</a:t>
            </a:r>
            <a:r>
              <a:rPr lang="en-GB" dirty="0">
                <a:latin typeface="Kruti Dev 010" pitchFamily="2" charset="0"/>
              </a:rPr>
              <a:t> ¼;fn </a:t>
            </a:r>
            <a:r>
              <a:rPr lang="en-GB" dirty="0" err="1">
                <a:latin typeface="Kruti Dev 010" pitchFamily="2" charset="0"/>
              </a:rPr>
              <a:t>iwjk</a:t>
            </a:r>
            <a:r>
              <a:rPr lang="en-GB" dirty="0">
                <a:latin typeface="Kruti Dev 010" pitchFamily="2" charset="0"/>
              </a:rPr>
              <a:t> </a:t>
            </a:r>
            <a:r>
              <a:rPr lang="en-GB" dirty="0" err="1">
                <a:latin typeface="Kruti Dev 010" pitchFamily="2" charset="0"/>
              </a:rPr>
              <a:t>ugha</a:t>
            </a:r>
            <a:r>
              <a:rPr lang="en-GB" dirty="0">
                <a:latin typeface="Kruti Dev 010" pitchFamily="2" charset="0"/>
              </a:rPr>
              <a:t> rks½ </a:t>
            </a:r>
            <a:r>
              <a:rPr lang="en-GB" dirty="0" err="1">
                <a:latin typeface="Kruti Dev 010" pitchFamily="2" charset="0"/>
              </a:rPr>
              <a:t>ykHk</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okil</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esa</a:t>
            </a:r>
            <a:r>
              <a:rPr lang="en-GB" dirty="0">
                <a:latin typeface="Kruti Dev 010" pitchFamily="2" charset="0"/>
              </a:rPr>
              <a:t> </a:t>
            </a:r>
            <a:r>
              <a:rPr lang="en-GB" dirty="0" err="1">
                <a:latin typeface="Kruti Dev 010" pitchFamily="2" charset="0"/>
              </a:rPr>
              <a:t>gh</a:t>
            </a:r>
            <a:r>
              <a:rPr lang="en-GB" dirty="0">
                <a:latin typeface="Kruti Dev 010" pitchFamily="2" charset="0"/>
              </a:rPr>
              <a:t> </a:t>
            </a:r>
            <a:r>
              <a:rPr lang="hi-IN" sz="1400" dirty="0">
                <a:solidFill>
                  <a:prstClr val="black"/>
                </a:solidFill>
                <a:latin typeface="Kruti Dev 010" pitchFamily="2" charset="0"/>
              </a:rPr>
              <a:t>निवेश</a:t>
            </a:r>
            <a:r>
              <a:rPr lang="en-GB" dirty="0">
                <a:latin typeface="Kruti Dev 010" pitchFamily="2" charset="0"/>
              </a:rPr>
              <a:t> </a:t>
            </a:r>
            <a:r>
              <a:rPr lang="en-GB" dirty="0" err="1">
                <a:latin typeface="Kruti Dev 010" pitchFamily="2" charset="0"/>
              </a:rPr>
              <a:t>dj</a:t>
            </a:r>
            <a:r>
              <a:rPr lang="en-GB" dirty="0">
                <a:latin typeface="Kruti Dev 010" pitchFamily="2" charset="0"/>
              </a:rPr>
              <a:t> </a:t>
            </a:r>
            <a:r>
              <a:rPr lang="en-GB" dirty="0" err="1">
                <a:latin typeface="Kruti Dev 010" pitchFamily="2" charset="0"/>
              </a:rPr>
              <a:t>nsuk</a:t>
            </a:r>
            <a:r>
              <a:rPr lang="en-GB" dirty="0">
                <a:latin typeface="Kruti Dev 010" pitchFamily="2" charset="0"/>
              </a:rPr>
              <a:t> ,d </a:t>
            </a:r>
            <a:r>
              <a:rPr lang="en-GB" dirty="0" err="1">
                <a:latin typeface="Kruti Dev 010" pitchFamily="2" charset="0"/>
              </a:rPr>
              <a:t>vPNk</a:t>
            </a:r>
            <a:r>
              <a:rPr lang="en-GB" dirty="0">
                <a:latin typeface="Kruti Dev 010" pitchFamily="2" charset="0"/>
              </a:rPr>
              <a:t> </a:t>
            </a:r>
            <a:r>
              <a:rPr lang="en-GB" dirty="0" err="1">
                <a:latin typeface="Kruti Dev 010" pitchFamily="2" charset="0"/>
              </a:rPr>
              <a:t>fopkj</a:t>
            </a:r>
            <a:r>
              <a:rPr lang="en-GB" dirty="0">
                <a:latin typeface="Kruti Dev 010" pitchFamily="2" charset="0"/>
              </a:rPr>
              <a:t> </a:t>
            </a:r>
            <a:r>
              <a:rPr lang="en-GB" dirty="0" err="1">
                <a:latin typeface="Kruti Dev 010" pitchFamily="2" charset="0"/>
              </a:rPr>
              <a:t>gSA</a:t>
            </a:r>
            <a:endParaRPr lang="en-IN" dirty="0"/>
          </a:p>
          <a:p>
            <a:pPr eaLnBrk="1" hangingPunct="1">
              <a:lnSpc>
                <a:spcPct val="120000"/>
              </a:lnSpc>
              <a:buSzPct val="100000"/>
              <a:buFont typeface="Arial" charset="0"/>
              <a:buChar char="•"/>
            </a:pPr>
            <a:r>
              <a:rPr lang="en-GB" dirty="0">
                <a:latin typeface="Kruti Dev 010" pitchFamily="2" charset="0"/>
              </a:rPr>
              <a:t>;fn </a:t>
            </a:r>
            <a:r>
              <a:rPr lang="en-GB" dirty="0" err="1">
                <a:latin typeface="Kruti Dev 010" pitchFamily="2" charset="0"/>
              </a:rPr>
              <a:t>ge</a:t>
            </a:r>
            <a:r>
              <a:rPr lang="en-GB" dirty="0">
                <a:latin typeface="Kruti Dev 010" pitchFamily="2" charset="0"/>
              </a:rPr>
              <a:t> ,</a:t>
            </a:r>
            <a:r>
              <a:rPr lang="en-GB" dirty="0" err="1">
                <a:latin typeface="Kruti Dev 010" pitchFamily="2" charset="0"/>
              </a:rPr>
              <a:t>slk</a:t>
            </a:r>
            <a:r>
              <a:rPr lang="en-GB" dirty="0">
                <a:latin typeface="Kruti Dev 010" pitchFamily="2" charset="0"/>
              </a:rPr>
              <a:t> </a:t>
            </a:r>
            <a:r>
              <a:rPr lang="en-GB" dirty="0" err="1">
                <a:latin typeface="Kruti Dev 010" pitchFamily="2" charset="0"/>
              </a:rPr>
              <a:t>ugha</a:t>
            </a:r>
            <a:r>
              <a:rPr lang="en-GB" dirty="0">
                <a:latin typeface="Kruti Dev 010" pitchFamily="2" charset="0"/>
              </a:rPr>
              <a:t> </a:t>
            </a:r>
            <a:r>
              <a:rPr lang="en-GB" dirty="0" err="1">
                <a:latin typeface="Kruti Dev 010" pitchFamily="2" charset="0"/>
              </a:rPr>
              <a:t>djrs</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r>
              <a:rPr lang="en-GB" dirty="0" err="1">
                <a:latin typeface="Kruti Dev 010" pitchFamily="2" charset="0"/>
              </a:rPr>
              <a:t>rks</a:t>
            </a:r>
            <a:r>
              <a:rPr lang="en-GB" dirty="0">
                <a:latin typeface="Kruti Dev 010" pitchFamily="2" charset="0"/>
              </a:rPr>
              <a:t> </a:t>
            </a:r>
            <a:r>
              <a:rPr lang="en-GB" dirty="0" err="1">
                <a:latin typeface="Kruti Dev 010" pitchFamily="2" charset="0"/>
              </a:rPr>
              <a:t>nwljs</a:t>
            </a:r>
            <a:r>
              <a:rPr lang="en-GB" dirty="0">
                <a:latin typeface="Kruti Dev 010" pitchFamily="2" charset="0"/>
              </a:rPr>
              <a:t> </a:t>
            </a:r>
            <a:r>
              <a:rPr lang="en-GB" dirty="0" err="1">
                <a:latin typeface="Kruti Dev 010" pitchFamily="2" charset="0"/>
              </a:rPr>
              <a:t>lky</a:t>
            </a:r>
            <a:r>
              <a:rPr lang="en-GB" dirty="0">
                <a:latin typeface="Kruti Dev 010" pitchFamily="2" charset="0"/>
              </a:rPr>
              <a:t> ;k </a:t>
            </a:r>
            <a:r>
              <a:rPr lang="en-GB" dirty="0" err="1">
                <a:latin typeface="Kruti Dev 010" pitchFamily="2" charset="0"/>
              </a:rPr>
              <a:t>fQj</a:t>
            </a:r>
            <a:r>
              <a:rPr lang="en-GB" dirty="0">
                <a:latin typeface="Kruti Dev 010" pitchFamily="2" charset="0"/>
              </a:rPr>
              <a:t> </a:t>
            </a:r>
            <a:r>
              <a:rPr lang="en-GB" dirty="0" err="1">
                <a:latin typeface="Kruti Dev 010" pitchFamily="2" charset="0"/>
              </a:rPr>
              <a:t>mlds</a:t>
            </a:r>
            <a:r>
              <a:rPr lang="en-GB" dirty="0">
                <a:latin typeface="Kruti Dev 010" pitchFamily="2" charset="0"/>
              </a:rPr>
              <a:t> </a:t>
            </a:r>
            <a:r>
              <a:rPr lang="en-GB" dirty="0" err="1">
                <a:latin typeface="Kruti Dev 010" pitchFamily="2" charset="0"/>
              </a:rPr>
              <a:t>ckn</a:t>
            </a:r>
            <a:r>
              <a:rPr lang="en-GB" dirty="0">
                <a:latin typeface="Kruti Dev 010" pitchFamily="2" charset="0"/>
              </a:rPr>
              <a:t> ,</a:t>
            </a:r>
            <a:r>
              <a:rPr lang="en-GB" dirty="0" err="1">
                <a:latin typeface="Kruti Dev 010" pitchFamily="2" charset="0"/>
              </a:rPr>
              <a:t>slh</a:t>
            </a:r>
            <a:r>
              <a:rPr lang="en-GB" dirty="0">
                <a:latin typeface="Kruti Dev 010" pitchFamily="2" charset="0"/>
              </a:rPr>
              <a:t> </a:t>
            </a:r>
            <a:r>
              <a:rPr lang="en-GB" dirty="0" err="1">
                <a:latin typeface="Kruti Dev 010" pitchFamily="2" charset="0"/>
              </a:rPr>
              <a:t>dksbZ</a:t>
            </a:r>
            <a:r>
              <a:rPr lang="en-GB" dirty="0">
                <a:latin typeface="Kruti Dev 010" pitchFamily="2" charset="0"/>
              </a:rPr>
              <a:t> </a:t>
            </a:r>
            <a:r>
              <a:rPr lang="hi-IN" sz="1600" dirty="0">
                <a:latin typeface="Kruti Dev 010" pitchFamily="2" charset="0"/>
              </a:rPr>
              <a:t>आवश्यकता</a:t>
            </a:r>
            <a:r>
              <a:rPr lang="hi-IN" dirty="0">
                <a:latin typeface="Kruti Dev 010" pitchFamily="2" charset="0"/>
              </a:rPr>
              <a:t> </a:t>
            </a:r>
            <a:r>
              <a:rPr lang="en-GB" dirty="0" err="1">
                <a:latin typeface="Kruti Dev 010" pitchFamily="2" charset="0"/>
              </a:rPr>
              <a:t>iM+us</a:t>
            </a:r>
            <a:r>
              <a:rPr lang="en-GB" dirty="0">
                <a:latin typeface="Kruti Dev 010" pitchFamily="2" charset="0"/>
              </a:rPr>
              <a:t> </a:t>
            </a:r>
            <a:r>
              <a:rPr lang="en-GB" dirty="0" err="1">
                <a:latin typeface="Kruti Dev 010" pitchFamily="2" charset="0"/>
              </a:rPr>
              <a:t>ij</a:t>
            </a:r>
            <a:r>
              <a:rPr lang="en-GB" dirty="0">
                <a:latin typeface="Kruti Dev 010" pitchFamily="2" charset="0"/>
              </a:rPr>
              <a:t> </a:t>
            </a:r>
            <a:r>
              <a:rPr lang="en-GB" dirty="0" err="1">
                <a:latin typeface="Kruti Dev 010" pitchFamily="2" charset="0"/>
              </a:rPr>
              <a:t>gekjs</a:t>
            </a:r>
            <a:r>
              <a:rPr lang="en-GB" dirty="0">
                <a:latin typeface="Kruti Dev 010" pitchFamily="2" charset="0"/>
              </a:rPr>
              <a:t> </a:t>
            </a:r>
            <a:r>
              <a:rPr lang="en-GB" dirty="0" err="1">
                <a:latin typeface="Kruti Dev 010" pitchFamily="2" charset="0"/>
              </a:rPr>
              <a:t>ikl</a:t>
            </a:r>
            <a:r>
              <a:rPr lang="en-GB" dirty="0">
                <a:latin typeface="Kruti Dev 010" pitchFamily="2" charset="0"/>
              </a:rPr>
              <a:t> </a:t>
            </a:r>
            <a:r>
              <a:rPr lang="en-GB" dirty="0" err="1">
                <a:latin typeface="Kruti Dev 010" pitchFamily="2" charset="0"/>
              </a:rPr>
              <a:t>dksbZ</a:t>
            </a:r>
            <a:r>
              <a:rPr lang="en-GB" dirty="0">
                <a:latin typeface="Kruti Dev 010" pitchFamily="2" charset="0"/>
              </a:rPr>
              <a:t> </a:t>
            </a:r>
            <a:r>
              <a:rPr lang="en-GB" dirty="0" err="1">
                <a:latin typeface="Kruti Dev 010" pitchFamily="2" charset="0"/>
              </a:rPr>
              <a:t>vfrfjDr</a:t>
            </a:r>
            <a:r>
              <a:rPr lang="en-GB" dirty="0">
                <a:latin typeface="Kruti Dev 010" pitchFamily="2" charset="0"/>
              </a:rPr>
              <a:t> </a:t>
            </a:r>
            <a:r>
              <a:rPr lang="en-GB" dirty="0" err="1">
                <a:latin typeface="Kruti Dev 010" pitchFamily="2" charset="0"/>
              </a:rPr>
              <a:t>udn</a:t>
            </a:r>
            <a:r>
              <a:rPr lang="en-GB" dirty="0">
                <a:latin typeface="Kruti Dev 010" pitchFamily="2" charset="0"/>
              </a:rPr>
              <a:t> </a:t>
            </a:r>
            <a:r>
              <a:rPr lang="en-GB" dirty="0" err="1">
                <a:latin typeface="Kruti Dev 010" pitchFamily="2" charset="0"/>
              </a:rPr>
              <a:t>ugha</a:t>
            </a:r>
            <a:r>
              <a:rPr lang="en-GB" dirty="0">
                <a:latin typeface="Kruti Dev 010" pitchFamily="2" charset="0"/>
              </a:rPr>
              <a:t> </a:t>
            </a:r>
            <a:r>
              <a:rPr lang="en-GB" dirty="0" err="1">
                <a:latin typeface="Kruti Dev 010" pitchFamily="2" charset="0"/>
              </a:rPr>
              <a:t>gksxkA</a:t>
            </a:r>
            <a:r>
              <a:rPr lang="en-IN" dirty="0"/>
              <a:t> </a:t>
            </a:r>
          </a:p>
          <a:p>
            <a:pPr eaLnBrk="1" hangingPunct="1">
              <a:lnSpc>
                <a:spcPct val="120000"/>
              </a:lnSpc>
              <a:buSzPct val="100000"/>
              <a:buFont typeface="Arial" charset="0"/>
              <a:buChar char="•"/>
            </a:pPr>
            <a:r>
              <a:rPr lang="en-GB" dirty="0">
                <a:latin typeface="Kruti Dev 010" pitchFamily="2" charset="0"/>
              </a:rPr>
              <a:t>;fn </a:t>
            </a:r>
            <a:r>
              <a:rPr lang="en-GB" dirty="0" err="1">
                <a:latin typeface="Kruti Dev 010" pitchFamily="2" charset="0"/>
              </a:rPr>
              <a:t>ge</a:t>
            </a:r>
            <a:r>
              <a:rPr lang="en-GB" dirty="0">
                <a:latin typeface="Kruti Dev 010" pitchFamily="2" charset="0"/>
              </a:rPr>
              <a:t> </a:t>
            </a:r>
            <a:r>
              <a:rPr lang="en-GB" dirty="0" err="1">
                <a:latin typeface="Kruti Dev 010" pitchFamily="2" charset="0"/>
              </a:rPr>
              <a:t>O;kikj</a:t>
            </a:r>
            <a:r>
              <a:rPr lang="en-GB" dirty="0">
                <a:latin typeface="Kruti Dev 010" pitchFamily="2" charset="0"/>
              </a:rPr>
              <a:t> ds </a:t>
            </a:r>
            <a:r>
              <a:rPr lang="en-GB" dirty="0" err="1">
                <a:latin typeface="Kruti Dev 010" pitchFamily="2" charset="0"/>
              </a:rPr>
              <a:t>ekfyd</a:t>
            </a:r>
            <a:r>
              <a:rPr lang="en-GB" dirty="0">
                <a:latin typeface="Kruti Dev 010" pitchFamily="2" charset="0"/>
              </a:rPr>
              <a:t> ds :i </a:t>
            </a:r>
            <a:r>
              <a:rPr lang="en-GB" dirty="0" err="1">
                <a:latin typeface="Kruti Dev 010" pitchFamily="2" charset="0"/>
              </a:rPr>
              <a:t>esa</a:t>
            </a:r>
            <a:r>
              <a:rPr lang="en-GB" dirty="0">
                <a:latin typeface="Kruti Dev 010" pitchFamily="2" charset="0"/>
              </a:rPr>
              <a:t> </a:t>
            </a:r>
            <a:r>
              <a:rPr lang="en-GB" dirty="0" err="1">
                <a:latin typeface="Kruti Dev 010" pitchFamily="2" charset="0"/>
              </a:rPr>
              <a:t>igys</a:t>
            </a:r>
            <a:r>
              <a:rPr lang="en-GB" dirty="0">
                <a:latin typeface="Kruti Dev 010" pitchFamily="2" charset="0"/>
              </a:rPr>
              <a:t> </a:t>
            </a:r>
            <a:r>
              <a:rPr lang="en-GB" dirty="0" err="1">
                <a:latin typeface="Kruti Dev 010" pitchFamily="2" charset="0"/>
              </a:rPr>
              <a:t>lky</a:t>
            </a:r>
            <a:r>
              <a:rPr lang="en-GB" dirty="0">
                <a:latin typeface="Kruti Dev 010" pitchFamily="2" charset="0"/>
              </a:rPr>
              <a:t> ds </a:t>
            </a:r>
            <a:r>
              <a:rPr lang="en-GB" dirty="0" err="1">
                <a:latin typeface="Kruti Dev 010" pitchFamily="2" charset="0"/>
              </a:rPr>
              <a:t>ykHk</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hi-IN" sz="1400" dirty="0">
                <a:latin typeface="Kruti Dev 010" pitchFamily="2" charset="0"/>
              </a:rPr>
              <a:t>में नहीं लगाएंगे </a:t>
            </a:r>
            <a:r>
              <a:rPr lang="en-GB" dirty="0">
                <a:latin typeface="Kruti Dev 010" pitchFamily="2" charset="0"/>
              </a:rPr>
              <a:t>] </a:t>
            </a:r>
            <a:r>
              <a:rPr lang="en-GB" dirty="0" err="1">
                <a:latin typeface="Kruti Dev 010" pitchFamily="2" charset="0"/>
              </a:rPr>
              <a:t>rks</a:t>
            </a:r>
            <a:r>
              <a:rPr lang="en-GB" dirty="0">
                <a:latin typeface="Kruti Dev 010" pitchFamily="2" charset="0"/>
              </a:rPr>
              <a:t> ;fn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dks</a:t>
            </a:r>
            <a:r>
              <a:rPr lang="en-GB" dirty="0">
                <a:latin typeface="Kruti Dev 010" pitchFamily="2" charset="0"/>
              </a:rPr>
              <a:t> t:jr </a:t>
            </a:r>
            <a:r>
              <a:rPr lang="en-GB" dirty="0" err="1">
                <a:latin typeface="Kruti Dev 010" pitchFamily="2" charset="0"/>
              </a:rPr>
              <a:t>gksrh</a:t>
            </a:r>
            <a:r>
              <a:rPr lang="en-GB" dirty="0">
                <a:latin typeface="Kruti Dev 010" pitchFamily="2" charset="0"/>
              </a:rPr>
              <a:t> </a:t>
            </a:r>
            <a:r>
              <a:rPr lang="en-GB" dirty="0" err="1">
                <a:latin typeface="Kruti Dev 010" pitchFamily="2" charset="0"/>
              </a:rPr>
              <a:t>gS</a:t>
            </a:r>
            <a:r>
              <a:rPr lang="en-GB" dirty="0">
                <a:latin typeface="Kruti Dev 010" pitchFamily="2" charset="0"/>
              </a:rPr>
              <a:t> </a:t>
            </a:r>
            <a:r>
              <a:rPr lang="en-GB" dirty="0" err="1">
                <a:latin typeface="Kruti Dev 010" pitchFamily="2" charset="0"/>
              </a:rPr>
              <a:t>rks</a:t>
            </a:r>
            <a:r>
              <a:rPr lang="en-GB" dirty="0">
                <a:latin typeface="Kruti Dev 010" pitchFamily="2" charset="0"/>
              </a:rPr>
              <a:t> </a:t>
            </a:r>
            <a:r>
              <a:rPr lang="en-GB" dirty="0" err="1">
                <a:latin typeface="Kruti Dev 010" pitchFamily="2" charset="0"/>
              </a:rPr>
              <a:t>gesa</a:t>
            </a:r>
            <a:r>
              <a:rPr lang="en-GB" dirty="0">
                <a:latin typeface="Kruti Dev 010" pitchFamily="2" charset="0"/>
              </a:rPr>
              <a:t> </a:t>
            </a:r>
            <a:r>
              <a:rPr lang="en-GB" dirty="0" err="1">
                <a:latin typeface="Kruti Dev 010" pitchFamily="2" charset="0"/>
              </a:rPr>
              <a:t>viuh</a:t>
            </a:r>
            <a:r>
              <a:rPr lang="en-GB" dirty="0">
                <a:latin typeface="Kruti Dev 010" pitchFamily="2" charset="0"/>
              </a:rPr>
              <a:t> </a:t>
            </a:r>
            <a:r>
              <a:rPr lang="en-GB" dirty="0" err="1">
                <a:latin typeface="Kruti Dev 010" pitchFamily="2" charset="0"/>
              </a:rPr>
              <a:t>tsc</a:t>
            </a:r>
            <a:r>
              <a:rPr lang="en-GB" dirty="0">
                <a:latin typeface="Kruti Dev 010" pitchFamily="2" charset="0"/>
              </a:rPr>
              <a:t> ls </a:t>
            </a:r>
            <a:r>
              <a:rPr lang="en-GB" dirty="0" err="1">
                <a:latin typeface="Kruti Dev 010" pitchFamily="2" charset="0"/>
              </a:rPr>
              <a:t>dqN</a:t>
            </a:r>
            <a:r>
              <a:rPr lang="en-GB" dirty="0">
                <a:latin typeface="Kruti Dev 010" pitchFamily="2" charset="0"/>
              </a:rPr>
              <a:t> </a:t>
            </a:r>
            <a:r>
              <a:rPr lang="en-GB" dirty="0" err="1">
                <a:latin typeface="Kruti Dev 010" pitchFamily="2" charset="0"/>
              </a:rPr>
              <a:t>vkSj</a:t>
            </a:r>
            <a:r>
              <a:rPr lang="en-GB" dirty="0">
                <a:latin typeface="Kruti Dev 010" pitchFamily="2" charset="0"/>
              </a:rPr>
              <a:t> /</a:t>
            </a:r>
            <a:r>
              <a:rPr lang="en-GB" dirty="0" err="1">
                <a:latin typeface="Kruti Dev 010" pitchFamily="2" charset="0"/>
              </a:rPr>
              <a:t>ku</a:t>
            </a:r>
            <a:r>
              <a:rPr lang="en-GB" dirty="0">
                <a:latin typeface="Kruti Dev 010" pitchFamily="2" charset="0"/>
              </a:rPr>
              <a:t> </a:t>
            </a:r>
            <a:r>
              <a:rPr lang="en-GB" dirty="0" err="1">
                <a:latin typeface="Kruti Dev 010" pitchFamily="2" charset="0"/>
              </a:rPr>
              <a:t>dk</a:t>
            </a:r>
            <a:r>
              <a:rPr lang="en-GB" dirty="0">
                <a:latin typeface="Kruti Dev 010" pitchFamily="2" charset="0"/>
              </a:rPr>
              <a:t> </a:t>
            </a:r>
            <a:r>
              <a:rPr lang="hi-IN" sz="1400" dirty="0">
                <a:latin typeface="Kruti Dev 010" pitchFamily="2" charset="0"/>
              </a:rPr>
              <a:t>निवेश</a:t>
            </a:r>
            <a:r>
              <a:rPr lang="en-GB" dirty="0">
                <a:latin typeface="Kruti Dev 010" pitchFamily="2" charset="0"/>
              </a:rPr>
              <a:t> </a:t>
            </a:r>
            <a:r>
              <a:rPr lang="en-GB" dirty="0" err="1">
                <a:latin typeface="Kruti Dev 010" pitchFamily="2" charset="0"/>
              </a:rPr>
              <a:t>djuk</a:t>
            </a:r>
            <a:r>
              <a:rPr lang="en-GB" dirty="0">
                <a:latin typeface="Kruti Dev 010" pitchFamily="2" charset="0"/>
              </a:rPr>
              <a:t> </a:t>
            </a:r>
            <a:r>
              <a:rPr lang="en-GB" dirty="0" err="1">
                <a:latin typeface="Kruti Dev 010" pitchFamily="2" charset="0"/>
              </a:rPr>
              <a:t>iM+sxkA</a:t>
            </a:r>
            <a:r>
              <a:rPr lang="en-GB" dirty="0">
                <a:latin typeface="Kruti Dev 010" pitchFamily="2" charset="0"/>
              </a:rPr>
              <a:t> </a:t>
            </a:r>
            <a:r>
              <a:rPr lang="en-GB" dirty="0" err="1">
                <a:latin typeface="Kruti Dev 010" pitchFamily="2" charset="0"/>
              </a:rPr>
              <a:t>vxj</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vPNk</a:t>
            </a:r>
            <a:r>
              <a:rPr lang="en-GB" dirty="0">
                <a:latin typeface="Kruti Dev 010" pitchFamily="2" charset="0"/>
              </a:rPr>
              <a:t> </a:t>
            </a:r>
            <a:r>
              <a:rPr lang="en-GB" dirty="0" err="1">
                <a:latin typeface="Kruti Dev 010" pitchFamily="2" charset="0"/>
              </a:rPr>
              <a:t>ugha</a:t>
            </a:r>
            <a:r>
              <a:rPr lang="en-GB" dirty="0">
                <a:latin typeface="Kruti Dev 010" pitchFamily="2" charset="0"/>
              </a:rPr>
              <a:t> </a:t>
            </a:r>
            <a:r>
              <a:rPr lang="en-GB" dirty="0" err="1">
                <a:latin typeface="Kruti Dev 010" pitchFamily="2" charset="0"/>
              </a:rPr>
              <a:t>pys</a:t>
            </a:r>
            <a:r>
              <a:rPr lang="en-GB" dirty="0">
                <a:latin typeface="Kruti Dev 010" pitchFamily="2" charset="0"/>
              </a:rPr>
              <a:t>  </a:t>
            </a:r>
            <a:r>
              <a:rPr lang="en-GB" dirty="0" err="1">
                <a:latin typeface="Kruti Dev 010" pitchFamily="2" charset="0"/>
              </a:rPr>
              <a:t>rks</a:t>
            </a:r>
            <a:r>
              <a:rPr lang="en-GB" dirty="0">
                <a:latin typeface="Kruti Dev 010" pitchFamily="2" charset="0"/>
              </a:rPr>
              <a:t> </a:t>
            </a:r>
            <a:r>
              <a:rPr lang="en-GB" dirty="0" err="1">
                <a:latin typeface="Kruti Dev 010" pitchFamily="2" charset="0"/>
              </a:rPr>
              <a:t>gesa</a:t>
            </a:r>
            <a:r>
              <a:rPr lang="en-GB" dirty="0">
                <a:latin typeface="Kruti Dev 010" pitchFamily="2" charset="0"/>
              </a:rPr>
              <a:t> </a:t>
            </a:r>
            <a:r>
              <a:rPr lang="en-GB" dirty="0" err="1">
                <a:latin typeface="Kruti Dev 010" pitchFamily="2" charset="0"/>
              </a:rPr>
              <a:t>O;kikj</a:t>
            </a:r>
            <a:r>
              <a:rPr lang="en-GB" dirty="0">
                <a:latin typeface="Kruti Dev 010" pitchFamily="2" charset="0"/>
              </a:rPr>
              <a:t> can </a:t>
            </a:r>
            <a:r>
              <a:rPr lang="en-GB" dirty="0" err="1">
                <a:latin typeface="Kruti Dev 010" pitchFamily="2" charset="0"/>
              </a:rPr>
              <a:t>Hkh</a:t>
            </a:r>
            <a:r>
              <a:rPr lang="en-GB" dirty="0">
                <a:latin typeface="Kruti Dev 010" pitchFamily="2" charset="0"/>
              </a:rPr>
              <a:t> </a:t>
            </a:r>
            <a:r>
              <a:rPr lang="en-GB" dirty="0" err="1">
                <a:latin typeface="Kruti Dev 010" pitchFamily="2" charset="0"/>
              </a:rPr>
              <a:t>djuk</a:t>
            </a:r>
            <a:r>
              <a:rPr lang="en-GB" dirty="0">
                <a:latin typeface="Kruti Dev 010" pitchFamily="2" charset="0"/>
              </a:rPr>
              <a:t> </a:t>
            </a:r>
            <a:r>
              <a:rPr lang="en-GB" dirty="0" err="1">
                <a:latin typeface="Kruti Dev 010" pitchFamily="2" charset="0"/>
              </a:rPr>
              <a:t>iM</a:t>
            </a:r>
            <a:r>
              <a:rPr lang="en-GB" dirty="0">
                <a:latin typeface="Kruti Dev 010" pitchFamily="2" charset="0"/>
              </a:rPr>
              <a:t>+ </a:t>
            </a:r>
            <a:r>
              <a:rPr lang="en-GB" dirty="0" err="1">
                <a:latin typeface="Kruti Dev 010" pitchFamily="2" charset="0"/>
              </a:rPr>
              <a:t>ldrk</a:t>
            </a:r>
            <a:r>
              <a:rPr lang="en-GB" dirty="0">
                <a:latin typeface="Kruti Dev 010" pitchFamily="2" charset="0"/>
              </a:rPr>
              <a:t> </a:t>
            </a:r>
            <a:r>
              <a:rPr lang="en-GB" dirty="0" err="1">
                <a:latin typeface="Kruti Dev 010" pitchFamily="2" charset="0"/>
              </a:rPr>
              <a:t>gSA</a:t>
            </a:r>
            <a:endParaRPr lang="en-IN" dirty="0"/>
          </a:p>
        </p:txBody>
      </p:sp>
      <p:sp>
        <p:nvSpPr>
          <p:cNvPr id="14" name="Rectangle 4"/>
          <p:cNvSpPr>
            <a:spLocks noChangeArrowheads="1"/>
          </p:cNvSpPr>
          <p:nvPr/>
        </p:nvSpPr>
        <p:spPr bwMode="auto">
          <a:xfrm>
            <a:off x="4724400" y="5562600"/>
            <a:ext cx="4267200" cy="9906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dirty="0" err="1">
                <a:latin typeface="Kruti Dev 010" pitchFamily="2" charset="0"/>
              </a:rPr>
              <a:t>ppkZ</a:t>
            </a:r>
            <a:r>
              <a:rPr lang="en-GB" sz="2000" b="1" dirty="0">
                <a:latin typeface="Kruti Dev 010" pitchFamily="2" charset="0"/>
              </a:rPr>
              <a:t>%</a:t>
            </a:r>
            <a:r>
              <a:rPr lang="en-GB" sz="2000" dirty="0">
                <a:latin typeface="Kruti Dev 010" pitchFamily="2" charset="0"/>
              </a:rPr>
              <a:t> </a:t>
            </a:r>
            <a:r>
              <a:rPr lang="en-GB" sz="2000" dirty="0" err="1">
                <a:latin typeface="Kruti Dev 010" pitchFamily="2" charset="0"/>
              </a:rPr>
              <a:t>vkidks</a:t>
            </a:r>
            <a:r>
              <a:rPr lang="en-GB" sz="2000" dirty="0">
                <a:latin typeface="Kruti Dev 010" pitchFamily="2" charset="0"/>
              </a:rPr>
              <a:t> </a:t>
            </a:r>
            <a:r>
              <a:rPr lang="en-GB" sz="2000" dirty="0" err="1">
                <a:latin typeface="Kruti Dev 010" pitchFamily="2" charset="0"/>
              </a:rPr>
              <a:t>D;ksa</a:t>
            </a:r>
            <a:r>
              <a:rPr lang="en-GB" sz="2000" dirty="0">
                <a:latin typeface="Kruti Dev 010" pitchFamily="2" charset="0"/>
              </a:rPr>
              <a:t> </a:t>
            </a:r>
            <a:r>
              <a:rPr lang="en-GB" sz="2000" dirty="0" err="1">
                <a:latin typeface="Kruti Dev 010" pitchFamily="2" charset="0"/>
              </a:rPr>
              <a:t>yxrk</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 </a:t>
            </a:r>
            <a:r>
              <a:rPr lang="en-GB" sz="2000" dirty="0" err="1">
                <a:latin typeface="Kruti Dev 010" pitchFamily="2" charset="0"/>
              </a:rPr>
              <a:t>fd</a:t>
            </a:r>
            <a:r>
              <a:rPr lang="en-GB" sz="2000" dirty="0">
                <a:latin typeface="Kruti Dev 010" pitchFamily="2" charset="0"/>
              </a:rPr>
              <a:t> </a:t>
            </a:r>
            <a:r>
              <a:rPr lang="en-GB" sz="2000" dirty="0" err="1">
                <a:latin typeface="Kruti Dev 010" pitchFamily="2" charset="0"/>
              </a:rPr>
              <a:t>O;kikj</a:t>
            </a:r>
            <a:r>
              <a:rPr lang="en-GB" sz="2000" dirty="0">
                <a:latin typeface="Kruti Dev 010" pitchFamily="2" charset="0"/>
              </a:rPr>
              <a:t> ds </a:t>
            </a:r>
            <a:r>
              <a:rPr lang="en-GB" sz="2000" dirty="0" err="1">
                <a:latin typeface="Kruti Dev 010" pitchFamily="2" charset="0"/>
              </a:rPr>
              <a:t>igys</a:t>
            </a:r>
            <a:r>
              <a:rPr lang="en-GB" sz="2000" dirty="0">
                <a:latin typeface="Kruti Dev 010" pitchFamily="2" charset="0"/>
              </a:rPr>
              <a:t> </a:t>
            </a:r>
            <a:r>
              <a:rPr lang="en-GB" sz="2000" dirty="0" err="1">
                <a:latin typeface="Kruti Dev 010" pitchFamily="2" charset="0"/>
              </a:rPr>
              <a:t>lky</a:t>
            </a:r>
            <a:r>
              <a:rPr lang="en-GB" sz="2000" dirty="0">
                <a:latin typeface="Kruti Dev 010" pitchFamily="2" charset="0"/>
              </a:rPr>
              <a:t> </a:t>
            </a:r>
            <a:r>
              <a:rPr lang="en-GB" sz="2000" dirty="0" err="1">
                <a:latin typeface="Kruti Dev 010" pitchFamily="2" charset="0"/>
              </a:rPr>
              <a:t>esa</a:t>
            </a:r>
            <a:r>
              <a:rPr lang="en-GB" sz="2000" dirty="0">
                <a:latin typeface="Kruti Dev 010" pitchFamily="2" charset="0"/>
              </a:rPr>
              <a:t>] </a:t>
            </a:r>
            <a:r>
              <a:rPr lang="en-GB" sz="2000" dirty="0" err="1">
                <a:latin typeface="Kruti Dev 010" pitchFamily="2" charset="0"/>
              </a:rPr>
              <a:t>O;kikj</a:t>
            </a:r>
            <a:r>
              <a:rPr lang="en-GB" sz="2000" dirty="0">
                <a:latin typeface="Kruti Dev 010" pitchFamily="2" charset="0"/>
              </a:rPr>
              <a:t> </a:t>
            </a:r>
            <a:r>
              <a:rPr lang="en-GB" sz="2000" dirty="0" err="1">
                <a:latin typeface="Kruti Dev 010" pitchFamily="2" charset="0"/>
              </a:rPr>
              <a:t>esa</a:t>
            </a:r>
            <a:r>
              <a:rPr lang="en-GB" sz="2000" dirty="0">
                <a:latin typeface="Kruti Dev 010" pitchFamily="2" charset="0"/>
              </a:rPr>
              <a:t> </a:t>
            </a:r>
            <a:r>
              <a:rPr lang="en-GB" sz="2000" dirty="0" err="1">
                <a:latin typeface="Kruti Dev 010" pitchFamily="2" charset="0"/>
              </a:rPr>
              <a:t>gq</a:t>
            </a:r>
            <a:r>
              <a:rPr lang="en-GB" sz="2000" dirty="0">
                <a:latin typeface="Kruti Dev 010" pitchFamily="2" charset="0"/>
              </a:rPr>
              <a:t>, </a:t>
            </a:r>
            <a:r>
              <a:rPr lang="en-GB" sz="2000" dirty="0" err="1">
                <a:latin typeface="Kruti Dev 010" pitchFamily="2" charset="0"/>
              </a:rPr>
              <a:t>ykHk</a:t>
            </a:r>
            <a:r>
              <a:rPr lang="en-GB" sz="2000" dirty="0">
                <a:latin typeface="Kruti Dev 010" pitchFamily="2" charset="0"/>
              </a:rPr>
              <a:t> </a:t>
            </a:r>
            <a:r>
              <a:rPr lang="en-GB" sz="2000" dirty="0" err="1">
                <a:latin typeface="Kruti Dev 010" pitchFamily="2" charset="0"/>
              </a:rPr>
              <a:t>dks</a:t>
            </a:r>
            <a:r>
              <a:rPr lang="en-GB" sz="2000" dirty="0">
                <a:latin typeface="Kruti Dev 010" pitchFamily="2" charset="0"/>
              </a:rPr>
              <a:t> </a:t>
            </a:r>
            <a:r>
              <a:rPr lang="en-GB" sz="2000" dirty="0" err="1">
                <a:latin typeface="Kruti Dev 010" pitchFamily="2" charset="0"/>
              </a:rPr>
              <a:t>okil</a:t>
            </a:r>
            <a:r>
              <a:rPr lang="en-GB" sz="2000" dirty="0">
                <a:latin typeface="Kruti Dev 010" pitchFamily="2" charset="0"/>
              </a:rPr>
              <a:t> </a:t>
            </a:r>
            <a:r>
              <a:rPr lang="en-GB" sz="2000" dirty="0" err="1">
                <a:latin typeface="Kruti Dev 010" pitchFamily="2" charset="0"/>
              </a:rPr>
              <a:t>O;kikj</a:t>
            </a:r>
            <a:r>
              <a:rPr lang="en-GB" sz="2000" dirty="0">
                <a:latin typeface="Kruti Dev 010" pitchFamily="2" charset="0"/>
              </a:rPr>
              <a:t> </a:t>
            </a:r>
            <a:r>
              <a:rPr lang="en-GB" sz="2000" dirty="0" err="1">
                <a:latin typeface="Kruti Dev 010" pitchFamily="2" charset="0"/>
              </a:rPr>
              <a:t>esa</a:t>
            </a:r>
            <a:r>
              <a:rPr lang="en-GB" sz="2000" dirty="0">
                <a:latin typeface="Kruti Dev 010" pitchFamily="2" charset="0"/>
              </a:rPr>
              <a:t> </a:t>
            </a:r>
            <a:r>
              <a:rPr lang="en-GB" sz="2000" dirty="0" err="1">
                <a:latin typeface="Kruti Dev 010" pitchFamily="2" charset="0"/>
              </a:rPr>
              <a:t>gh</a:t>
            </a:r>
            <a:r>
              <a:rPr lang="en-GB" sz="2000" dirty="0">
                <a:latin typeface="Kruti Dev 010" pitchFamily="2" charset="0"/>
              </a:rPr>
              <a:t> </a:t>
            </a:r>
            <a:r>
              <a:rPr lang="hi-IN" sz="1600" dirty="0">
                <a:latin typeface="Kruti Dev 010" pitchFamily="2" charset="0"/>
              </a:rPr>
              <a:t>निवेश</a:t>
            </a:r>
            <a:r>
              <a:rPr lang="en-GB" sz="2000" dirty="0">
                <a:latin typeface="Kruti Dev 010" pitchFamily="2" charset="0"/>
              </a:rPr>
              <a:t> </a:t>
            </a:r>
            <a:r>
              <a:rPr lang="en-GB" sz="2000" dirty="0" err="1">
                <a:latin typeface="Kruti Dev 010" pitchFamily="2" charset="0"/>
              </a:rPr>
              <a:t>dj</a:t>
            </a:r>
            <a:r>
              <a:rPr lang="en-GB" sz="2000" dirty="0">
                <a:latin typeface="Kruti Dev 010" pitchFamily="2" charset="0"/>
              </a:rPr>
              <a:t> </a:t>
            </a:r>
            <a:r>
              <a:rPr lang="en-GB" sz="2000" dirty="0" err="1">
                <a:latin typeface="Kruti Dev 010" pitchFamily="2" charset="0"/>
              </a:rPr>
              <a:t>nsuk</a:t>
            </a:r>
            <a:r>
              <a:rPr lang="en-GB" sz="2000" dirty="0">
                <a:latin typeface="Kruti Dev 010" pitchFamily="2" charset="0"/>
              </a:rPr>
              <a:t> ,d </a:t>
            </a:r>
            <a:r>
              <a:rPr lang="en-GB" sz="2000" dirty="0" err="1">
                <a:latin typeface="Kruti Dev 010" pitchFamily="2" charset="0"/>
              </a:rPr>
              <a:t>vPNk</a:t>
            </a:r>
            <a:r>
              <a:rPr lang="en-GB" sz="2000" dirty="0">
                <a:latin typeface="Kruti Dev 010" pitchFamily="2" charset="0"/>
              </a:rPr>
              <a:t> </a:t>
            </a:r>
            <a:r>
              <a:rPr lang="en-GB" sz="2000" dirty="0" err="1">
                <a:latin typeface="Kruti Dev 010" pitchFamily="2" charset="0"/>
              </a:rPr>
              <a:t>fopkj</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a:t>
            </a:r>
            <a:endParaRPr lang="en-GB" sz="2000" dirty="0">
              <a:solidFill>
                <a:srgbClr val="000000"/>
              </a:solidFill>
              <a:latin typeface="Garamond" pitchFamily="18" charset="0"/>
            </a:endParaRPr>
          </a:p>
        </p:txBody>
      </p:sp>
    </p:spTree>
    <p:extLst>
      <p:ext uri="{BB962C8B-B14F-4D97-AF65-F5344CB8AC3E}">
        <p14:creationId xmlns:p14="http://schemas.microsoft.com/office/powerpoint/2010/main" val="1144686291"/>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14"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Slide Number Placeholder 5"/>
          <p:cNvSpPr>
            <a:spLocks noGrp="1"/>
          </p:cNvSpPr>
          <p:nvPr>
            <p:ph type="sldNum" sz="quarter" idx="4294967295"/>
          </p:nvPr>
        </p:nvSpPr>
        <p:spPr bwMode="auto">
          <a:xfrm>
            <a:off x="3124200" y="6356350"/>
            <a:ext cx="2895600" cy="365125"/>
          </a:xfrm>
          <a:prstGeom prst="rect">
            <a:avLst/>
          </a:prstGeom>
          <a:noFill/>
          <a:ln>
            <a:miter lim="800000"/>
            <a:headEnd/>
            <a:tailEnd/>
          </a:ln>
        </p:spPr>
        <p:txBody>
          <a:bodyPr wrap="square" numCol="1" anchorCtr="0" compatLnSpc="1">
            <a:prstTxWarp prst="textNoShape">
              <a:avLst/>
            </a:prstTxWarp>
          </a:bodyPr>
          <a:lstStyle/>
          <a:p>
            <a:pPr algn="ctr"/>
            <a:fld id="{ADB5BBC3-489C-4670-96E3-CBC852C2EDF7}" type="slidenum">
              <a:rPr lang="en-US" sz="1600" b="1" smtClean="0">
                <a:solidFill>
                  <a:schemeClr val="tx1"/>
                </a:solidFill>
              </a:rPr>
              <a:pPr algn="ctr"/>
              <a:t>14</a:t>
            </a:fld>
            <a:endParaRPr lang="en-US" sz="1600" b="1" dirty="0">
              <a:solidFill>
                <a:schemeClr val="tx1"/>
              </a:solidFill>
            </a:endParaRPr>
          </a:p>
        </p:txBody>
      </p:sp>
      <p:sp>
        <p:nvSpPr>
          <p:cNvPr id="12"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Managing equity – How much profit to give back and when? </a:t>
            </a:r>
          </a:p>
        </p:txBody>
      </p:sp>
      <p:sp>
        <p:nvSpPr>
          <p:cNvPr id="13" name="Text Box 2"/>
          <p:cNvSpPr txBox="1">
            <a:spLocks noChangeArrowheads="1"/>
          </p:cNvSpPr>
          <p:nvPr/>
        </p:nvSpPr>
        <p:spPr bwMode="auto">
          <a:xfrm>
            <a:off x="152400" y="1143000"/>
            <a:ext cx="4267200" cy="5105399"/>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IN" dirty="0"/>
              <a:t>A business should set aside enough amount (“safety fund”) so that the business can run for at least 3 months even if it is losing money</a:t>
            </a:r>
          </a:p>
          <a:p>
            <a:pPr lvl="1" eaLnBrk="1" hangingPunct="1">
              <a:lnSpc>
                <a:spcPct val="130000"/>
              </a:lnSpc>
              <a:buSzPct val="100000"/>
              <a:buFont typeface="Arial" charset="0"/>
              <a:buChar char="•"/>
            </a:pPr>
            <a:r>
              <a:rPr lang="en-IN" sz="1600" dirty="0"/>
              <a:t>So the owners should keep in mind the need for working capital in the business</a:t>
            </a:r>
          </a:p>
          <a:p>
            <a:pPr eaLnBrk="1" hangingPunct="1">
              <a:lnSpc>
                <a:spcPct val="130000"/>
              </a:lnSpc>
              <a:buSzPct val="100000"/>
              <a:buFont typeface="Arial" charset="0"/>
              <a:buChar char="•"/>
            </a:pPr>
            <a:r>
              <a:rPr lang="en-IN" dirty="0"/>
              <a:t>If the profits are much more than the safety fund, then the owners can take them as dividends or bonus. </a:t>
            </a:r>
            <a:endParaRPr lang="en-GB" dirty="0">
              <a:solidFill>
                <a:srgbClr val="000000"/>
              </a:solidFill>
            </a:endParaRPr>
          </a:p>
          <a:p>
            <a:pPr eaLnBrk="1" hangingPunct="1">
              <a:lnSpc>
                <a:spcPct val="130000"/>
              </a:lnSpc>
              <a:buSzPct val="100000"/>
              <a:buFont typeface="Arial" charset="0"/>
              <a:buChar char="•"/>
            </a:pPr>
            <a:r>
              <a:rPr lang="en-IN" dirty="0"/>
              <a:t>But we should be careful if the losses are consistent. We should think of ways to improve business as we will see in another module. </a:t>
            </a: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err="1">
                <a:latin typeface="Kruti Dev 010" pitchFamily="2" charset="0"/>
              </a:rPr>
              <a:t>bfDoVh</a:t>
            </a:r>
            <a:r>
              <a:rPr lang="en-GB" sz="2400" dirty="0">
                <a:latin typeface="Kruti Dev 010" pitchFamily="2" charset="0"/>
              </a:rPr>
              <a:t> </a:t>
            </a:r>
            <a:r>
              <a:rPr lang="en-GB" sz="2400" dirty="0" err="1">
                <a:latin typeface="Kruti Dev 010" pitchFamily="2" charset="0"/>
              </a:rPr>
              <a:t>dk</a:t>
            </a:r>
            <a:r>
              <a:rPr lang="en-GB" sz="2400" dirty="0">
                <a:latin typeface="Kruti Dev 010" pitchFamily="2" charset="0"/>
              </a:rPr>
              <a:t> </a:t>
            </a:r>
            <a:r>
              <a:rPr lang="en-GB" sz="2400" dirty="0" err="1">
                <a:latin typeface="Kruti Dev 010" pitchFamily="2" charset="0"/>
              </a:rPr>
              <a:t>izca</a:t>
            </a:r>
            <a:r>
              <a:rPr lang="en-GB" sz="2400" dirty="0">
                <a:latin typeface="Kruti Dev 010" pitchFamily="2" charset="0"/>
              </a:rPr>
              <a:t>/</a:t>
            </a:r>
            <a:r>
              <a:rPr lang="en-GB" sz="2400" dirty="0" err="1">
                <a:latin typeface="Kruti Dev 010" pitchFamily="2" charset="0"/>
              </a:rPr>
              <a:t>ku</a:t>
            </a:r>
            <a:r>
              <a:rPr lang="en-GB" sz="2400" dirty="0">
                <a:latin typeface="Kruti Dev 010" pitchFamily="2" charset="0"/>
              </a:rPr>
              <a:t> </a:t>
            </a:r>
            <a:r>
              <a:rPr lang="en-GB" sz="2400" dirty="0" err="1">
                <a:latin typeface="Kruti Dev 010" pitchFamily="2" charset="0"/>
              </a:rPr>
              <a:t>djuk</a:t>
            </a:r>
            <a:r>
              <a:rPr lang="en-GB" sz="2400" dirty="0">
                <a:latin typeface="Kruti Dev 010" pitchFamily="2" charset="0"/>
              </a:rPr>
              <a:t> &amp; </a:t>
            </a:r>
            <a:r>
              <a:rPr lang="en-GB" sz="2400" dirty="0" err="1">
                <a:latin typeface="Kruti Dev 010" pitchFamily="2" charset="0"/>
              </a:rPr>
              <a:t>fdruk</a:t>
            </a:r>
            <a:r>
              <a:rPr lang="en-GB" sz="2400" dirty="0">
                <a:latin typeface="Kruti Dev 010" pitchFamily="2" charset="0"/>
              </a:rPr>
              <a:t> </a:t>
            </a:r>
            <a:r>
              <a:rPr lang="en-GB" sz="2400" dirty="0" err="1">
                <a:latin typeface="Kruti Dev 010" pitchFamily="2" charset="0"/>
              </a:rPr>
              <a:t>ykHk</a:t>
            </a:r>
            <a:r>
              <a:rPr lang="en-GB" sz="2400" dirty="0">
                <a:latin typeface="Kruti Dev 010" pitchFamily="2" charset="0"/>
              </a:rPr>
              <a:t> </a:t>
            </a:r>
            <a:r>
              <a:rPr lang="en-GB" sz="2400" dirty="0" err="1">
                <a:latin typeface="Kruti Dev 010" pitchFamily="2" charset="0"/>
              </a:rPr>
              <a:t>okil</a:t>
            </a:r>
            <a:r>
              <a:rPr lang="en-GB" sz="2400" dirty="0">
                <a:latin typeface="Kruti Dev 010" pitchFamily="2" charset="0"/>
              </a:rPr>
              <a:t> </a:t>
            </a:r>
            <a:r>
              <a:rPr lang="en-GB" sz="2400" dirty="0" err="1">
                <a:latin typeface="Kruti Dev 010" pitchFamily="2" charset="0"/>
              </a:rPr>
              <a:t>djuk</a:t>
            </a:r>
            <a:r>
              <a:rPr lang="en-GB" sz="2400" dirty="0">
                <a:latin typeface="Kruti Dev 010" pitchFamily="2" charset="0"/>
              </a:rPr>
              <a:t> </a:t>
            </a:r>
            <a:r>
              <a:rPr lang="en-GB" sz="2400" dirty="0" err="1">
                <a:latin typeface="Kruti Dev 010" pitchFamily="2" charset="0"/>
              </a:rPr>
              <a:t>gS</a:t>
            </a:r>
            <a:r>
              <a:rPr lang="en-GB" sz="2400" dirty="0">
                <a:latin typeface="Kruti Dev 010" pitchFamily="2" charset="0"/>
              </a:rPr>
              <a:t> </a:t>
            </a:r>
            <a:r>
              <a:rPr lang="en-GB" sz="2400" dirty="0" err="1">
                <a:latin typeface="Kruti Dev 010" pitchFamily="2" charset="0"/>
              </a:rPr>
              <a:t>vkSj</a:t>
            </a:r>
            <a:r>
              <a:rPr lang="en-GB" sz="2400" dirty="0">
                <a:latin typeface="Kruti Dev 010" pitchFamily="2" charset="0"/>
              </a:rPr>
              <a:t> dc\</a:t>
            </a:r>
            <a:endParaRPr lang="en-GB" sz="2400" dirty="0"/>
          </a:p>
        </p:txBody>
      </p:sp>
      <p:sp>
        <p:nvSpPr>
          <p:cNvPr id="8" name="Text Box 2"/>
          <p:cNvSpPr txBox="1">
            <a:spLocks noChangeArrowheads="1"/>
          </p:cNvSpPr>
          <p:nvPr/>
        </p:nvSpPr>
        <p:spPr bwMode="auto">
          <a:xfrm>
            <a:off x="4648200" y="1143000"/>
            <a:ext cx="4267200" cy="5105399"/>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GB" dirty="0">
                <a:latin typeface="Kruti Dev 010" pitchFamily="2" charset="0"/>
              </a:rPr>
              <a:t>,d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i;kZIr</a:t>
            </a:r>
            <a:r>
              <a:rPr lang="en-GB" dirty="0">
                <a:latin typeface="Kruti Dev 010" pitchFamily="2" charset="0"/>
              </a:rPr>
              <a:t> /</a:t>
            </a:r>
            <a:r>
              <a:rPr lang="en-GB" dirty="0" err="1">
                <a:latin typeface="Kruti Dev 010" pitchFamily="2" charset="0"/>
              </a:rPr>
              <a:t>ku</a:t>
            </a:r>
            <a:r>
              <a:rPr lang="en-GB" dirty="0">
                <a:latin typeface="Kruti Dev 010" pitchFamily="2" charset="0"/>
              </a:rPr>
              <a:t> </a:t>
            </a:r>
            <a:r>
              <a:rPr lang="hi-IN" sz="1600" dirty="0">
                <a:latin typeface="Kruti Dev 010" pitchFamily="2" charset="0"/>
              </a:rPr>
              <a:t>राशि</a:t>
            </a:r>
            <a:r>
              <a:rPr lang="en-GB" sz="1600" dirty="0">
                <a:latin typeface="Kruti Dev 010" pitchFamily="2" charset="0"/>
              </a:rPr>
              <a:t> </a:t>
            </a:r>
            <a:r>
              <a:rPr lang="en-GB" dirty="0">
                <a:latin typeface="Kruti Dev 010" pitchFamily="2" charset="0"/>
              </a:rPr>
              <a:t>¼^lqj{</a:t>
            </a:r>
            <a:r>
              <a:rPr lang="en-GB" dirty="0" err="1">
                <a:latin typeface="Kruti Dev 010" pitchFamily="2" charset="0"/>
              </a:rPr>
              <a:t>kk</a:t>
            </a:r>
            <a:r>
              <a:rPr lang="en-GB" dirty="0">
                <a:latin typeface="Kruti Dev 010" pitchFamily="2" charset="0"/>
              </a:rPr>
              <a:t> </a:t>
            </a:r>
            <a:r>
              <a:rPr lang="en-GB" dirty="0" err="1">
                <a:latin typeface="Kruti Dev 010" pitchFamily="2" charset="0"/>
              </a:rPr>
              <a:t>fuf</a:t>
            </a:r>
            <a:r>
              <a:rPr lang="en-GB" dirty="0">
                <a:latin typeface="Kruti Dev 010" pitchFamily="2" charset="0"/>
              </a:rPr>
              <a:t>/k*½ </a:t>
            </a:r>
            <a:r>
              <a:rPr lang="en-GB" dirty="0" err="1">
                <a:latin typeface="Kruti Dev 010" pitchFamily="2" charset="0"/>
              </a:rPr>
              <a:t>vyx</a:t>
            </a:r>
            <a:r>
              <a:rPr lang="en-GB" dirty="0">
                <a:latin typeface="Kruti Dev 010" pitchFamily="2" charset="0"/>
              </a:rPr>
              <a:t> j[</a:t>
            </a:r>
            <a:r>
              <a:rPr lang="en-GB" dirty="0" err="1">
                <a:latin typeface="Kruti Dev 010" pitchFamily="2" charset="0"/>
              </a:rPr>
              <a:t>kuk</a:t>
            </a:r>
            <a:r>
              <a:rPr lang="en-GB" dirty="0">
                <a:latin typeface="Kruti Dev 010" pitchFamily="2" charset="0"/>
              </a:rPr>
              <a:t> </a:t>
            </a:r>
            <a:r>
              <a:rPr lang="en-GB" dirty="0" err="1">
                <a:latin typeface="Kruti Dev 010" pitchFamily="2" charset="0"/>
              </a:rPr>
              <a:t>pkfg</a:t>
            </a:r>
            <a:r>
              <a:rPr lang="en-GB" dirty="0">
                <a:latin typeface="Kruti Dev 010" pitchFamily="2" charset="0"/>
              </a:rPr>
              <a:t>, </a:t>
            </a:r>
            <a:r>
              <a:rPr lang="en-GB" dirty="0" err="1">
                <a:latin typeface="Kruti Dev 010" pitchFamily="2" charset="0"/>
              </a:rPr>
              <a:t>rkfd</a:t>
            </a:r>
            <a:r>
              <a:rPr lang="en-GB" dirty="0">
                <a:latin typeface="Kruti Dev 010" pitchFamily="2" charset="0"/>
              </a:rPr>
              <a:t> </a:t>
            </a:r>
            <a:r>
              <a:rPr lang="en-GB" dirty="0" err="1">
                <a:latin typeface="Kruti Dev 010" pitchFamily="2" charset="0"/>
              </a:rPr>
              <a:t>O;kikj</a:t>
            </a:r>
            <a:r>
              <a:rPr lang="en-GB" dirty="0">
                <a:latin typeface="Kruti Dev 010" pitchFamily="2" charset="0"/>
              </a:rPr>
              <a:t> </a:t>
            </a:r>
            <a:r>
              <a:rPr lang="en-GB" dirty="0" err="1">
                <a:latin typeface="Kruti Dev 010" pitchFamily="2" charset="0"/>
              </a:rPr>
              <a:t>esa</a:t>
            </a:r>
            <a:r>
              <a:rPr lang="en-GB" dirty="0">
                <a:latin typeface="Kruti Dev 010" pitchFamily="2" charset="0"/>
              </a:rPr>
              <a:t> </a:t>
            </a:r>
            <a:r>
              <a:rPr lang="en-GB" dirty="0" err="1">
                <a:latin typeface="Kruti Dev 010" pitchFamily="2" charset="0"/>
              </a:rPr>
              <a:t>yxkrkj</a:t>
            </a:r>
            <a:r>
              <a:rPr lang="en-GB" dirty="0">
                <a:latin typeface="Kruti Dev 010" pitchFamily="2" charset="0"/>
              </a:rPr>
              <a:t> ?</a:t>
            </a:r>
            <a:r>
              <a:rPr lang="en-GB" dirty="0" err="1">
                <a:latin typeface="Kruti Dev 010" pitchFamily="2" charset="0"/>
              </a:rPr>
              <a:t>kkVk</a:t>
            </a:r>
            <a:r>
              <a:rPr lang="en-GB" dirty="0">
                <a:latin typeface="Kruti Dev 010" pitchFamily="2" charset="0"/>
              </a:rPr>
              <a:t> </a:t>
            </a:r>
            <a:r>
              <a:rPr lang="en-GB" dirty="0" err="1">
                <a:latin typeface="Kruti Dev 010" pitchFamily="2" charset="0"/>
              </a:rPr>
              <a:t>gksus</a:t>
            </a:r>
            <a:r>
              <a:rPr lang="en-GB" dirty="0">
                <a:latin typeface="Kruti Dev 010" pitchFamily="2" charset="0"/>
              </a:rPr>
              <a:t> ds </a:t>
            </a:r>
            <a:r>
              <a:rPr lang="en-GB" dirty="0" err="1">
                <a:latin typeface="Kruti Dev 010" pitchFamily="2" charset="0"/>
              </a:rPr>
              <a:t>ckotwn</a:t>
            </a:r>
            <a:r>
              <a:rPr lang="en-GB" dirty="0">
                <a:latin typeface="Kruti Dev 010" pitchFamily="2" charset="0"/>
              </a:rPr>
              <a:t> </a:t>
            </a:r>
            <a:r>
              <a:rPr lang="en-GB" dirty="0" err="1">
                <a:latin typeface="Kruti Dev 010" pitchFamily="2" charset="0"/>
              </a:rPr>
              <a:t>mlls</a:t>
            </a:r>
            <a:r>
              <a:rPr lang="en-GB" dirty="0">
                <a:latin typeface="Kruti Dev 010" pitchFamily="2" charset="0"/>
              </a:rPr>
              <a:t> de ls de 3 </a:t>
            </a:r>
            <a:r>
              <a:rPr lang="en-GB" dirty="0" err="1">
                <a:latin typeface="Kruti Dev 010" pitchFamily="2" charset="0"/>
              </a:rPr>
              <a:t>eghus</a:t>
            </a:r>
            <a:r>
              <a:rPr lang="en-GB" dirty="0">
                <a:latin typeface="Kruti Dev 010" pitchFamily="2" charset="0"/>
              </a:rPr>
              <a:t> </a:t>
            </a:r>
            <a:r>
              <a:rPr lang="en-GB" dirty="0" err="1">
                <a:latin typeface="Kruti Dev 010" pitchFamily="2" charset="0"/>
              </a:rPr>
              <a:t>rd</a:t>
            </a:r>
            <a:r>
              <a:rPr lang="en-GB" dirty="0">
                <a:latin typeface="Kruti Dev 010" pitchFamily="2" charset="0"/>
              </a:rPr>
              <a:t> </a:t>
            </a:r>
            <a:r>
              <a:rPr lang="hi-IN" sz="1600" dirty="0">
                <a:latin typeface="Kruti Dev 010" pitchFamily="2" charset="0"/>
              </a:rPr>
              <a:t>चलाया</a:t>
            </a:r>
            <a:r>
              <a:rPr lang="en-US" dirty="0">
                <a:latin typeface="Kruti Dev 010" pitchFamily="2" charset="0"/>
              </a:rPr>
              <a:t> </a:t>
            </a:r>
            <a:r>
              <a:rPr lang="en-GB" dirty="0" err="1">
                <a:latin typeface="Kruti Dev 010" pitchFamily="2" charset="0"/>
              </a:rPr>
              <a:t>tk</a:t>
            </a:r>
            <a:r>
              <a:rPr lang="en-GB" dirty="0">
                <a:latin typeface="Kruti Dev 010" pitchFamily="2" charset="0"/>
              </a:rPr>
              <a:t> </a:t>
            </a:r>
            <a:r>
              <a:rPr lang="en-GB" dirty="0" err="1">
                <a:latin typeface="Kruti Dev 010" pitchFamily="2" charset="0"/>
              </a:rPr>
              <a:t>lds</a:t>
            </a:r>
            <a:endParaRPr lang="en-IN" dirty="0"/>
          </a:p>
          <a:p>
            <a:pPr lvl="1" eaLnBrk="1" hangingPunct="1">
              <a:lnSpc>
                <a:spcPct val="130000"/>
              </a:lnSpc>
              <a:buSzPct val="100000"/>
              <a:buFont typeface="Arial" charset="0"/>
              <a:buChar char="•"/>
            </a:pPr>
            <a:r>
              <a:rPr lang="en-GB" sz="1600" dirty="0" err="1">
                <a:latin typeface="Kruti Dev 010" pitchFamily="2" charset="0"/>
              </a:rPr>
              <a:t>rks</a:t>
            </a:r>
            <a:r>
              <a:rPr lang="en-GB" sz="1600" dirty="0">
                <a:latin typeface="Kruti Dev 010" pitchFamily="2" charset="0"/>
              </a:rPr>
              <a:t> </a:t>
            </a:r>
            <a:r>
              <a:rPr lang="en-GB" sz="1600" dirty="0" err="1">
                <a:latin typeface="Kruti Dev 010" pitchFamily="2" charset="0"/>
              </a:rPr>
              <a:t>ekfyd</a:t>
            </a:r>
            <a:r>
              <a:rPr lang="en-GB" sz="1600" dirty="0">
                <a:latin typeface="Kruti Dev 010" pitchFamily="2" charset="0"/>
              </a:rPr>
              <a:t> </a:t>
            </a:r>
            <a:r>
              <a:rPr lang="en-GB" sz="1600" dirty="0" err="1">
                <a:latin typeface="Kruti Dev 010" pitchFamily="2" charset="0"/>
              </a:rPr>
              <a:t>dks</a:t>
            </a:r>
            <a:r>
              <a:rPr lang="en-GB" sz="1600" dirty="0">
                <a:latin typeface="Kruti Dev 010" pitchFamily="2" charset="0"/>
              </a:rPr>
              <a:t> </a:t>
            </a:r>
            <a:r>
              <a:rPr lang="en-GB" sz="1600" dirty="0" err="1">
                <a:latin typeface="Kruti Dev 010" pitchFamily="2" charset="0"/>
              </a:rPr>
              <a:t>O;kikj</a:t>
            </a:r>
            <a:r>
              <a:rPr lang="en-GB" sz="1600" dirty="0">
                <a:latin typeface="Kruti Dev 010" pitchFamily="2" charset="0"/>
              </a:rPr>
              <a:t> </a:t>
            </a:r>
            <a:r>
              <a:rPr lang="en-GB" sz="1600" dirty="0" err="1">
                <a:latin typeface="Kruti Dev 010" pitchFamily="2" charset="0"/>
              </a:rPr>
              <a:t>esa</a:t>
            </a:r>
            <a:r>
              <a:rPr lang="en-GB" sz="1600" dirty="0">
                <a:latin typeface="Kruti Dev 010" pitchFamily="2" charset="0"/>
              </a:rPr>
              <a:t> </a:t>
            </a:r>
            <a:r>
              <a:rPr lang="hi-IN" sz="1400" dirty="0">
                <a:latin typeface="Kruti Dev 010" pitchFamily="2" charset="0"/>
              </a:rPr>
              <a:t>कार्यशील</a:t>
            </a:r>
            <a:r>
              <a:rPr lang="en-GB" sz="1600" dirty="0">
                <a:latin typeface="Kruti Dev 010" pitchFamily="2" charset="0"/>
              </a:rPr>
              <a:t> </a:t>
            </a:r>
            <a:r>
              <a:rPr lang="en-GB" sz="1600" dirty="0" err="1">
                <a:latin typeface="Kruti Dev 010" pitchFamily="2" charset="0"/>
              </a:rPr>
              <a:t>iwath</a:t>
            </a:r>
            <a:r>
              <a:rPr lang="en-GB" sz="1600" dirty="0">
                <a:latin typeface="Kruti Dev 010" pitchFamily="2" charset="0"/>
              </a:rPr>
              <a:t> dh </a:t>
            </a:r>
            <a:r>
              <a:rPr lang="hi-IN" sz="1600" dirty="0">
                <a:latin typeface="Kruti Dev 010" pitchFamily="2" charset="0"/>
              </a:rPr>
              <a:t>आवश्यकता </a:t>
            </a:r>
            <a:r>
              <a:rPr lang="en-GB" sz="1600" dirty="0">
                <a:latin typeface="Kruti Dev 010" pitchFamily="2" charset="0"/>
              </a:rPr>
              <a:t> </a:t>
            </a:r>
            <a:r>
              <a:rPr lang="en-GB" sz="1600" dirty="0" err="1">
                <a:latin typeface="Kruti Dev 010" pitchFamily="2" charset="0"/>
              </a:rPr>
              <a:t>dks</a:t>
            </a:r>
            <a:r>
              <a:rPr lang="en-GB" sz="1600" dirty="0">
                <a:latin typeface="Kruti Dev 010" pitchFamily="2" charset="0"/>
              </a:rPr>
              <a:t> </a:t>
            </a:r>
            <a:r>
              <a:rPr lang="en-GB" sz="1600" dirty="0" err="1">
                <a:latin typeface="Kruti Dev 010" pitchFamily="2" charset="0"/>
              </a:rPr>
              <a:t>vius</a:t>
            </a:r>
            <a:r>
              <a:rPr lang="en-GB" sz="1600" dirty="0">
                <a:latin typeface="Kruti Dev 010" pitchFamily="2" charset="0"/>
              </a:rPr>
              <a:t> </a:t>
            </a:r>
            <a:r>
              <a:rPr lang="en-GB" sz="1600" dirty="0" err="1">
                <a:latin typeface="Kruti Dev 010" pitchFamily="2" charset="0"/>
              </a:rPr>
              <a:t>fnekx</a:t>
            </a:r>
            <a:r>
              <a:rPr lang="en-GB" sz="1600" dirty="0">
                <a:latin typeface="Kruti Dev 010" pitchFamily="2" charset="0"/>
              </a:rPr>
              <a:t> </a:t>
            </a:r>
            <a:r>
              <a:rPr lang="en-GB" sz="1600" dirty="0" err="1">
                <a:latin typeface="Kruti Dev 010" pitchFamily="2" charset="0"/>
              </a:rPr>
              <a:t>esa</a:t>
            </a:r>
            <a:r>
              <a:rPr lang="en-GB" sz="1600" dirty="0">
                <a:latin typeface="Kruti Dev 010" pitchFamily="2" charset="0"/>
              </a:rPr>
              <a:t> j[</a:t>
            </a:r>
            <a:r>
              <a:rPr lang="en-GB" sz="1600" dirty="0" err="1">
                <a:latin typeface="Kruti Dev 010" pitchFamily="2" charset="0"/>
              </a:rPr>
              <a:t>kuk</a:t>
            </a:r>
            <a:r>
              <a:rPr lang="en-GB" sz="1600" dirty="0">
                <a:latin typeface="Kruti Dev 010" pitchFamily="2" charset="0"/>
              </a:rPr>
              <a:t> </a:t>
            </a:r>
            <a:r>
              <a:rPr lang="en-GB" sz="1600" dirty="0" err="1">
                <a:latin typeface="Kruti Dev 010" pitchFamily="2" charset="0"/>
              </a:rPr>
              <a:t>pkfg</a:t>
            </a:r>
            <a:r>
              <a:rPr lang="en-GB" sz="1600" dirty="0">
                <a:latin typeface="Kruti Dev 010" pitchFamily="2" charset="0"/>
              </a:rPr>
              <a:t>,</a:t>
            </a:r>
            <a:endParaRPr lang="en-IN" sz="1600" dirty="0"/>
          </a:p>
          <a:p>
            <a:pPr eaLnBrk="1" hangingPunct="1">
              <a:lnSpc>
                <a:spcPct val="130000"/>
              </a:lnSpc>
              <a:buSzPct val="100000"/>
              <a:buFont typeface="Arial" charset="0"/>
              <a:buChar char="•"/>
            </a:pPr>
            <a:r>
              <a:rPr lang="en-IN" dirty="0">
                <a:latin typeface="Kruti Dev 010" pitchFamily="2" charset="0"/>
              </a:rPr>
              <a:t>;fn </a:t>
            </a:r>
            <a:r>
              <a:rPr lang="en-IN" dirty="0" err="1">
                <a:latin typeface="Kruti Dev 010" pitchFamily="2" charset="0"/>
              </a:rPr>
              <a:t>gksus</a:t>
            </a:r>
            <a:r>
              <a:rPr lang="en-IN" dirty="0">
                <a:latin typeface="Kruti Dev 010" pitchFamily="2" charset="0"/>
              </a:rPr>
              <a:t> </a:t>
            </a:r>
            <a:r>
              <a:rPr lang="en-IN" dirty="0" err="1">
                <a:latin typeface="Kruti Dev 010" pitchFamily="2" charset="0"/>
              </a:rPr>
              <a:t>okyk</a:t>
            </a:r>
            <a:r>
              <a:rPr lang="en-IN" dirty="0">
                <a:latin typeface="Kruti Dev 010" pitchFamily="2" charset="0"/>
              </a:rPr>
              <a:t> </a:t>
            </a:r>
            <a:r>
              <a:rPr lang="en-IN" dirty="0" err="1">
                <a:latin typeface="Kruti Dev 010" pitchFamily="2" charset="0"/>
              </a:rPr>
              <a:t>ykHk</a:t>
            </a:r>
            <a:r>
              <a:rPr lang="en-IN" dirty="0">
                <a:latin typeface="Kruti Dev 010" pitchFamily="2" charset="0"/>
              </a:rPr>
              <a:t> </a:t>
            </a:r>
            <a:r>
              <a:rPr lang="en-IN" dirty="0" err="1">
                <a:latin typeface="Kruti Dev 010" pitchFamily="2" charset="0"/>
              </a:rPr>
              <a:t>lqj</a:t>
            </a:r>
            <a:r>
              <a:rPr lang="en-IN" dirty="0">
                <a:latin typeface="Kruti Dev 010" pitchFamily="2" charset="0"/>
              </a:rPr>
              <a:t>{</a:t>
            </a:r>
            <a:r>
              <a:rPr lang="en-IN" dirty="0" err="1">
                <a:latin typeface="Kruti Dev 010" pitchFamily="2" charset="0"/>
              </a:rPr>
              <a:t>kk</a:t>
            </a:r>
            <a:r>
              <a:rPr lang="en-IN" dirty="0">
                <a:latin typeface="Kruti Dev 010" pitchFamily="2" charset="0"/>
              </a:rPr>
              <a:t> </a:t>
            </a:r>
            <a:r>
              <a:rPr lang="en-IN" dirty="0" err="1">
                <a:latin typeface="Kruti Dev 010" pitchFamily="2" charset="0"/>
              </a:rPr>
              <a:t>fuf</a:t>
            </a:r>
            <a:r>
              <a:rPr lang="en-IN" dirty="0">
                <a:latin typeface="Kruti Dev 010" pitchFamily="2" charset="0"/>
              </a:rPr>
              <a:t>/k </a:t>
            </a:r>
            <a:r>
              <a:rPr lang="en-IN" dirty="0" err="1">
                <a:latin typeface="Kruti Dev 010" pitchFamily="2" charset="0"/>
              </a:rPr>
              <a:t>ls</a:t>
            </a:r>
            <a:r>
              <a:rPr lang="en-IN" dirty="0">
                <a:latin typeface="Kruti Dev 010" pitchFamily="2" charset="0"/>
              </a:rPr>
              <a:t> </a:t>
            </a:r>
            <a:r>
              <a:rPr lang="en-IN" dirty="0" err="1">
                <a:latin typeface="Kruti Dev 010" pitchFamily="2" charset="0"/>
              </a:rPr>
              <a:t>dkQh</a:t>
            </a:r>
            <a:r>
              <a:rPr lang="en-IN" dirty="0">
                <a:latin typeface="Kruti Dev 010" pitchFamily="2" charset="0"/>
              </a:rPr>
              <a:t> </a:t>
            </a:r>
            <a:r>
              <a:rPr lang="en-IN" dirty="0" err="1">
                <a:latin typeface="Kruti Dev 010" pitchFamily="2" charset="0"/>
              </a:rPr>
              <a:t>T;knk</a:t>
            </a:r>
            <a:r>
              <a:rPr lang="en-IN" dirty="0">
                <a:latin typeface="Kruti Dev 010" pitchFamily="2" charset="0"/>
              </a:rPr>
              <a:t> </a:t>
            </a:r>
            <a:r>
              <a:rPr lang="en-IN" dirty="0" err="1">
                <a:latin typeface="Kruti Dev 010" pitchFamily="2" charset="0"/>
              </a:rPr>
              <a:t>gS</a:t>
            </a:r>
            <a:r>
              <a:rPr lang="en-IN" dirty="0">
                <a:latin typeface="Kruti Dev 010" pitchFamily="2" charset="0"/>
              </a:rPr>
              <a:t>] </a:t>
            </a:r>
            <a:r>
              <a:rPr lang="en-IN" dirty="0" err="1">
                <a:latin typeface="Kruti Dev 010" pitchFamily="2" charset="0"/>
              </a:rPr>
              <a:t>rks</a:t>
            </a:r>
            <a:r>
              <a:rPr lang="en-IN" dirty="0">
                <a:latin typeface="Kruti Dev 010" pitchFamily="2" charset="0"/>
              </a:rPr>
              <a:t> </a:t>
            </a:r>
            <a:r>
              <a:rPr lang="en-IN" dirty="0" err="1">
                <a:latin typeface="Kruti Dev 010" pitchFamily="2" charset="0"/>
              </a:rPr>
              <a:t>O;kikj</a:t>
            </a:r>
            <a:r>
              <a:rPr lang="en-IN" dirty="0">
                <a:latin typeface="Kruti Dev 010" pitchFamily="2" charset="0"/>
              </a:rPr>
              <a:t> ds </a:t>
            </a:r>
            <a:r>
              <a:rPr lang="en-IN" dirty="0" err="1">
                <a:latin typeface="Kruti Dev 010" pitchFamily="2" charset="0"/>
              </a:rPr>
              <a:t>ekfyd</a:t>
            </a:r>
            <a:r>
              <a:rPr lang="en-IN" dirty="0">
                <a:latin typeface="Kruti Dev 010" pitchFamily="2" charset="0"/>
              </a:rPr>
              <a:t> </a:t>
            </a:r>
            <a:r>
              <a:rPr lang="en-IN" dirty="0" err="1">
                <a:latin typeface="Kruti Dev 010" pitchFamily="2" charset="0"/>
              </a:rPr>
              <a:t>mls</a:t>
            </a:r>
            <a:r>
              <a:rPr lang="en-IN" dirty="0">
                <a:latin typeface="Kruti Dev 010" pitchFamily="2" charset="0"/>
              </a:rPr>
              <a:t> </a:t>
            </a:r>
            <a:r>
              <a:rPr lang="en-IN" dirty="0" err="1">
                <a:latin typeface="Kruti Dev 010" pitchFamily="2" charset="0"/>
              </a:rPr>
              <a:t>ykHkka’k</a:t>
            </a:r>
            <a:r>
              <a:rPr lang="en-IN" dirty="0">
                <a:latin typeface="Kruti Dev 010" pitchFamily="2" charset="0"/>
              </a:rPr>
              <a:t> ;k </a:t>
            </a:r>
            <a:r>
              <a:rPr lang="en-IN" dirty="0" err="1">
                <a:latin typeface="Kruti Dev 010" pitchFamily="2" charset="0"/>
              </a:rPr>
              <a:t>cksul</a:t>
            </a:r>
            <a:r>
              <a:rPr lang="en-IN" dirty="0">
                <a:latin typeface="Kruti Dev 010" pitchFamily="2" charset="0"/>
              </a:rPr>
              <a:t> ds :i </a:t>
            </a:r>
            <a:r>
              <a:rPr lang="en-IN" dirty="0" err="1">
                <a:latin typeface="Kruti Dev 010" pitchFamily="2" charset="0"/>
              </a:rPr>
              <a:t>esa</a:t>
            </a:r>
            <a:r>
              <a:rPr lang="en-IN" dirty="0">
                <a:latin typeface="Kruti Dev 010" pitchFamily="2" charset="0"/>
              </a:rPr>
              <a:t> </a:t>
            </a:r>
            <a:r>
              <a:rPr lang="en-IN" dirty="0" err="1">
                <a:latin typeface="Kruti Dev 010" pitchFamily="2" charset="0"/>
              </a:rPr>
              <a:t>ys</a:t>
            </a:r>
            <a:r>
              <a:rPr lang="en-IN" dirty="0">
                <a:latin typeface="Kruti Dev 010" pitchFamily="2" charset="0"/>
              </a:rPr>
              <a:t> </a:t>
            </a:r>
            <a:r>
              <a:rPr lang="en-IN" dirty="0" err="1">
                <a:latin typeface="Kruti Dev 010" pitchFamily="2" charset="0"/>
              </a:rPr>
              <a:t>ldrs</a:t>
            </a:r>
            <a:r>
              <a:rPr lang="en-IN" dirty="0">
                <a:latin typeface="Kruti Dev 010" pitchFamily="2" charset="0"/>
              </a:rPr>
              <a:t> </a:t>
            </a:r>
            <a:r>
              <a:rPr lang="en-IN" dirty="0" err="1">
                <a:latin typeface="Kruti Dev 010" pitchFamily="2" charset="0"/>
              </a:rPr>
              <a:t>gSaA</a:t>
            </a:r>
            <a:r>
              <a:rPr lang="en-IN" dirty="0">
                <a:latin typeface="Kruti Dev 010" pitchFamily="2" charset="0"/>
              </a:rPr>
              <a:t> </a:t>
            </a:r>
            <a:r>
              <a:rPr lang="en-IN" dirty="0"/>
              <a:t> </a:t>
            </a:r>
            <a:endParaRPr lang="en-GB" dirty="0">
              <a:solidFill>
                <a:srgbClr val="000000"/>
              </a:solidFill>
            </a:endParaRPr>
          </a:p>
          <a:p>
            <a:pPr eaLnBrk="1" hangingPunct="1">
              <a:lnSpc>
                <a:spcPct val="130000"/>
              </a:lnSpc>
              <a:buSzPct val="100000"/>
              <a:buFont typeface="Arial" charset="0"/>
              <a:buChar char="•"/>
            </a:pPr>
            <a:r>
              <a:rPr lang="en-IN" dirty="0" err="1">
                <a:latin typeface="Kruti Dev 010" pitchFamily="2" charset="0"/>
              </a:rPr>
              <a:t>ysfdu</a:t>
            </a:r>
            <a:r>
              <a:rPr lang="en-IN" dirty="0">
                <a:latin typeface="Kruti Dev 010" pitchFamily="2" charset="0"/>
              </a:rPr>
              <a:t> </a:t>
            </a:r>
            <a:r>
              <a:rPr lang="en-IN" dirty="0" err="1">
                <a:latin typeface="Kruti Dev 010" pitchFamily="2" charset="0"/>
              </a:rPr>
              <a:t>vxj</a:t>
            </a:r>
            <a:r>
              <a:rPr lang="en-IN" dirty="0">
                <a:latin typeface="Kruti Dev 010" pitchFamily="2" charset="0"/>
              </a:rPr>
              <a:t> ?</a:t>
            </a:r>
            <a:r>
              <a:rPr lang="en-IN" dirty="0" err="1">
                <a:latin typeface="Kruti Dev 010" pitchFamily="2" charset="0"/>
              </a:rPr>
              <a:t>kkVk</a:t>
            </a:r>
            <a:r>
              <a:rPr lang="en-IN" dirty="0">
                <a:latin typeface="Kruti Dev 010" pitchFamily="2" charset="0"/>
              </a:rPr>
              <a:t> </a:t>
            </a:r>
            <a:r>
              <a:rPr lang="en-IN" dirty="0" err="1">
                <a:latin typeface="Kruti Dev 010" pitchFamily="2" charset="0"/>
              </a:rPr>
              <a:t>fu;fer</a:t>
            </a:r>
            <a:r>
              <a:rPr lang="en-IN" dirty="0">
                <a:latin typeface="Kruti Dev 010" pitchFamily="2" charset="0"/>
              </a:rPr>
              <a:t> </a:t>
            </a:r>
            <a:r>
              <a:rPr lang="en-IN" dirty="0" err="1">
                <a:latin typeface="Kruti Dev 010" pitchFamily="2" charset="0"/>
              </a:rPr>
              <a:t>rkSj</a:t>
            </a:r>
            <a:r>
              <a:rPr lang="en-IN" dirty="0">
                <a:latin typeface="Kruti Dev 010" pitchFamily="2" charset="0"/>
              </a:rPr>
              <a:t> </a:t>
            </a:r>
            <a:r>
              <a:rPr lang="en-IN" dirty="0" err="1">
                <a:latin typeface="Kruti Dev 010" pitchFamily="2" charset="0"/>
              </a:rPr>
              <a:t>ij</a:t>
            </a:r>
            <a:r>
              <a:rPr lang="en-IN" dirty="0">
                <a:latin typeface="Kruti Dev 010" pitchFamily="2" charset="0"/>
              </a:rPr>
              <a:t> </a:t>
            </a:r>
            <a:r>
              <a:rPr lang="en-IN" dirty="0" err="1">
                <a:latin typeface="Kruti Dev 010" pitchFamily="2" charset="0"/>
              </a:rPr>
              <a:t>gks</a:t>
            </a:r>
            <a:r>
              <a:rPr lang="en-IN" dirty="0">
                <a:latin typeface="Kruti Dev 010" pitchFamily="2" charset="0"/>
              </a:rPr>
              <a:t> </a:t>
            </a:r>
            <a:r>
              <a:rPr lang="en-IN" dirty="0" err="1">
                <a:latin typeface="Kruti Dev 010" pitchFamily="2" charset="0"/>
              </a:rPr>
              <a:t>jgk</a:t>
            </a:r>
            <a:r>
              <a:rPr lang="en-IN" dirty="0">
                <a:latin typeface="Kruti Dev 010" pitchFamily="2" charset="0"/>
              </a:rPr>
              <a:t> </a:t>
            </a:r>
            <a:r>
              <a:rPr lang="en-IN" dirty="0" err="1">
                <a:latin typeface="Kruti Dev 010" pitchFamily="2" charset="0"/>
              </a:rPr>
              <a:t>gks</a:t>
            </a:r>
            <a:r>
              <a:rPr lang="en-IN" dirty="0">
                <a:latin typeface="Kruti Dev 010" pitchFamily="2" charset="0"/>
              </a:rPr>
              <a:t> </a:t>
            </a:r>
            <a:r>
              <a:rPr lang="en-IN" dirty="0" err="1">
                <a:latin typeface="Kruti Dev 010" pitchFamily="2" charset="0"/>
              </a:rPr>
              <a:t>rks</a:t>
            </a:r>
            <a:r>
              <a:rPr lang="en-IN" dirty="0">
                <a:latin typeface="Kruti Dev 010" pitchFamily="2" charset="0"/>
              </a:rPr>
              <a:t> </a:t>
            </a:r>
            <a:r>
              <a:rPr lang="en-IN" dirty="0" err="1">
                <a:latin typeface="Kruti Dev 010" pitchFamily="2" charset="0"/>
              </a:rPr>
              <a:t>gesa</a:t>
            </a:r>
            <a:r>
              <a:rPr lang="en-IN" dirty="0">
                <a:latin typeface="Kruti Dev 010" pitchFamily="2" charset="0"/>
              </a:rPr>
              <a:t> </a:t>
            </a:r>
            <a:r>
              <a:rPr lang="en-IN" dirty="0" err="1">
                <a:latin typeface="Kruti Dev 010" pitchFamily="2" charset="0"/>
              </a:rPr>
              <a:t>lrdZ</a:t>
            </a:r>
            <a:r>
              <a:rPr lang="en-IN" dirty="0">
                <a:latin typeface="Kruti Dev 010" pitchFamily="2" charset="0"/>
              </a:rPr>
              <a:t> </a:t>
            </a:r>
            <a:r>
              <a:rPr lang="en-IN" dirty="0" err="1">
                <a:latin typeface="Kruti Dev 010" pitchFamily="2" charset="0"/>
              </a:rPr>
              <a:t>jguk</a:t>
            </a:r>
            <a:r>
              <a:rPr lang="en-IN" dirty="0">
                <a:latin typeface="Kruti Dev 010" pitchFamily="2" charset="0"/>
              </a:rPr>
              <a:t> </a:t>
            </a:r>
            <a:r>
              <a:rPr lang="en-IN" dirty="0" err="1">
                <a:latin typeface="Kruti Dev 010" pitchFamily="2" charset="0"/>
              </a:rPr>
              <a:t>pkfg,A</a:t>
            </a:r>
            <a:r>
              <a:rPr lang="en-IN" dirty="0">
                <a:latin typeface="Kruti Dev 010" pitchFamily="2" charset="0"/>
              </a:rPr>
              <a:t> </a:t>
            </a:r>
            <a:r>
              <a:rPr lang="en-IN" dirty="0" err="1">
                <a:latin typeface="Kruti Dev 010" pitchFamily="2" charset="0"/>
              </a:rPr>
              <a:t>gesa</a:t>
            </a:r>
            <a:r>
              <a:rPr lang="en-IN" dirty="0">
                <a:latin typeface="Kruti Dev 010" pitchFamily="2" charset="0"/>
              </a:rPr>
              <a:t> </a:t>
            </a:r>
            <a:r>
              <a:rPr lang="en-IN" dirty="0" err="1">
                <a:latin typeface="Kruti Dev 010" pitchFamily="2" charset="0"/>
              </a:rPr>
              <a:t>O;kikj</a:t>
            </a:r>
            <a:r>
              <a:rPr lang="en-IN" dirty="0">
                <a:latin typeface="Kruti Dev 010" pitchFamily="2" charset="0"/>
              </a:rPr>
              <a:t> </a:t>
            </a:r>
            <a:r>
              <a:rPr lang="en-IN" dirty="0" err="1">
                <a:latin typeface="Kruti Dev 010" pitchFamily="2" charset="0"/>
              </a:rPr>
              <a:t>dks</a:t>
            </a:r>
            <a:r>
              <a:rPr lang="en-IN" dirty="0">
                <a:latin typeface="Kruti Dev 010" pitchFamily="2" charset="0"/>
              </a:rPr>
              <a:t> </a:t>
            </a:r>
            <a:r>
              <a:rPr lang="en-IN" dirty="0" err="1">
                <a:latin typeface="Kruti Dev 010" pitchFamily="2" charset="0"/>
              </a:rPr>
              <a:t>csgrj</a:t>
            </a:r>
            <a:r>
              <a:rPr lang="en-IN" dirty="0">
                <a:latin typeface="Kruti Dev 010" pitchFamily="2" charset="0"/>
              </a:rPr>
              <a:t> </a:t>
            </a:r>
            <a:r>
              <a:rPr lang="en-IN" dirty="0" err="1">
                <a:latin typeface="Kruti Dev 010" pitchFamily="2" charset="0"/>
              </a:rPr>
              <a:t>djus</a:t>
            </a:r>
            <a:r>
              <a:rPr lang="en-IN" dirty="0">
                <a:latin typeface="Kruti Dev 010" pitchFamily="2" charset="0"/>
              </a:rPr>
              <a:t> ds </a:t>
            </a:r>
            <a:r>
              <a:rPr lang="en-IN" dirty="0" err="1">
                <a:latin typeface="Kruti Dev 010" pitchFamily="2" charset="0"/>
              </a:rPr>
              <a:t>rjhdksa</a:t>
            </a:r>
            <a:r>
              <a:rPr lang="en-IN" dirty="0">
                <a:latin typeface="Kruti Dev 010" pitchFamily="2" charset="0"/>
              </a:rPr>
              <a:t> ds </a:t>
            </a:r>
            <a:r>
              <a:rPr lang="en-IN" dirty="0" err="1">
                <a:latin typeface="Kruti Dev 010" pitchFamily="2" charset="0"/>
              </a:rPr>
              <a:t>ckjs</a:t>
            </a:r>
            <a:r>
              <a:rPr lang="en-IN" dirty="0">
                <a:latin typeface="Kruti Dev 010" pitchFamily="2" charset="0"/>
              </a:rPr>
              <a:t> </a:t>
            </a:r>
            <a:r>
              <a:rPr lang="en-IN" dirty="0" err="1">
                <a:latin typeface="Kruti Dev 010" pitchFamily="2" charset="0"/>
              </a:rPr>
              <a:t>esa</a:t>
            </a:r>
            <a:r>
              <a:rPr lang="en-IN" dirty="0">
                <a:latin typeface="Kruti Dev 010" pitchFamily="2" charset="0"/>
              </a:rPr>
              <a:t> </a:t>
            </a:r>
            <a:r>
              <a:rPr lang="en-IN" dirty="0" err="1">
                <a:latin typeface="Kruti Dev 010" pitchFamily="2" charset="0"/>
              </a:rPr>
              <a:t>lkspuk</a:t>
            </a:r>
            <a:r>
              <a:rPr lang="en-IN" dirty="0">
                <a:latin typeface="Kruti Dev 010" pitchFamily="2" charset="0"/>
              </a:rPr>
              <a:t> </a:t>
            </a:r>
            <a:r>
              <a:rPr lang="en-IN" dirty="0" err="1">
                <a:latin typeface="Kruti Dev 010" pitchFamily="2" charset="0"/>
              </a:rPr>
              <a:t>pkfg</a:t>
            </a:r>
            <a:r>
              <a:rPr lang="en-IN" dirty="0">
                <a:latin typeface="Kruti Dev 010" pitchFamily="2" charset="0"/>
              </a:rPr>
              <a:t>, </a:t>
            </a:r>
            <a:r>
              <a:rPr lang="en-IN" dirty="0" err="1">
                <a:latin typeface="Kruti Dev 010" pitchFamily="2" charset="0"/>
              </a:rPr>
              <a:t>tSlk</a:t>
            </a:r>
            <a:r>
              <a:rPr lang="en-IN" dirty="0">
                <a:latin typeface="Kruti Dev 010" pitchFamily="2" charset="0"/>
              </a:rPr>
              <a:t> </a:t>
            </a:r>
            <a:r>
              <a:rPr lang="en-IN" dirty="0" err="1">
                <a:latin typeface="Kruti Dev 010" pitchFamily="2" charset="0"/>
              </a:rPr>
              <a:t>fd</a:t>
            </a:r>
            <a:r>
              <a:rPr lang="en-IN" dirty="0">
                <a:latin typeface="Kruti Dev 010" pitchFamily="2" charset="0"/>
              </a:rPr>
              <a:t> </a:t>
            </a:r>
            <a:r>
              <a:rPr lang="en-IN" dirty="0" err="1">
                <a:latin typeface="Kruti Dev 010" pitchFamily="2" charset="0"/>
              </a:rPr>
              <a:t>ge</a:t>
            </a:r>
            <a:r>
              <a:rPr lang="en-IN" dirty="0">
                <a:latin typeface="Kruti Dev 010" pitchFamily="2" charset="0"/>
              </a:rPr>
              <a:t> </a:t>
            </a:r>
            <a:r>
              <a:rPr lang="en-IN" dirty="0" err="1">
                <a:latin typeface="Kruti Dev 010" pitchFamily="2" charset="0"/>
              </a:rPr>
              <a:t>nwljs</a:t>
            </a:r>
            <a:r>
              <a:rPr lang="en-IN" dirty="0">
                <a:latin typeface="Kruti Dev 010" pitchFamily="2" charset="0"/>
              </a:rPr>
              <a:t> </a:t>
            </a:r>
            <a:r>
              <a:rPr lang="en-IN" dirty="0" err="1">
                <a:latin typeface="Kruti Dev 010" pitchFamily="2" charset="0"/>
              </a:rPr>
              <a:t>ekWM</a:t>
            </a:r>
            <a:r>
              <a:rPr lang="en-IN" dirty="0">
                <a:latin typeface="Kruti Dev 010" pitchFamily="2" charset="0"/>
              </a:rPr>
              <a:t>~;</a:t>
            </a:r>
            <a:r>
              <a:rPr lang="en-IN" dirty="0" err="1">
                <a:latin typeface="Kruti Dev 010" pitchFamily="2" charset="0"/>
              </a:rPr>
              <a:t>wy</a:t>
            </a:r>
            <a:r>
              <a:rPr lang="en-IN" dirty="0">
                <a:latin typeface="Kruti Dev 010" pitchFamily="2" charset="0"/>
              </a:rPr>
              <a:t> </a:t>
            </a:r>
            <a:r>
              <a:rPr lang="en-IN" dirty="0" err="1">
                <a:latin typeface="Kruti Dev 010" pitchFamily="2" charset="0"/>
              </a:rPr>
              <a:t>esa</a:t>
            </a:r>
            <a:r>
              <a:rPr lang="en-IN" dirty="0">
                <a:latin typeface="Kruti Dev 010" pitchFamily="2" charset="0"/>
              </a:rPr>
              <a:t> ns[</a:t>
            </a:r>
            <a:r>
              <a:rPr lang="en-IN" dirty="0" err="1">
                <a:latin typeface="Kruti Dev 010" pitchFamily="2" charset="0"/>
              </a:rPr>
              <a:t>ksaxsA</a:t>
            </a:r>
            <a:r>
              <a:rPr lang="en-IN" dirty="0"/>
              <a:t> </a:t>
            </a:r>
          </a:p>
        </p:txBody>
      </p:sp>
    </p:spTree>
    <p:extLst>
      <p:ext uri="{BB962C8B-B14F-4D97-AF65-F5344CB8AC3E}">
        <p14:creationId xmlns:p14="http://schemas.microsoft.com/office/powerpoint/2010/main" val="4153189405"/>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Slide Number Placeholder 5"/>
          <p:cNvSpPr>
            <a:spLocks noGrp="1"/>
          </p:cNvSpPr>
          <p:nvPr>
            <p:ph type="sldNum" sz="quarter" idx="4294967295"/>
          </p:nvPr>
        </p:nvSpPr>
        <p:spPr bwMode="auto">
          <a:xfrm>
            <a:off x="3124200" y="6356350"/>
            <a:ext cx="2895600" cy="365125"/>
          </a:xfrm>
          <a:prstGeom prst="rect">
            <a:avLst/>
          </a:prstGeom>
          <a:noFill/>
          <a:ln>
            <a:miter lim="800000"/>
            <a:headEnd/>
            <a:tailEnd/>
          </a:ln>
        </p:spPr>
        <p:txBody>
          <a:bodyPr wrap="square" numCol="1" anchorCtr="0" compatLnSpc="1">
            <a:prstTxWarp prst="textNoShape">
              <a:avLst/>
            </a:prstTxWarp>
          </a:bodyPr>
          <a:lstStyle/>
          <a:p>
            <a:pPr algn="ctr"/>
            <a:fld id="{ADB5BBC3-489C-4670-96E3-CBC852C2EDF7}" type="slidenum">
              <a:rPr lang="en-US" sz="1600" b="1" smtClean="0">
                <a:solidFill>
                  <a:schemeClr val="tx1"/>
                </a:solidFill>
              </a:rPr>
              <a:pPr algn="ctr"/>
              <a:t>15</a:t>
            </a:fld>
            <a:endParaRPr lang="en-US" sz="1600" b="1" dirty="0">
              <a:solidFill>
                <a:schemeClr val="tx1"/>
              </a:solidFill>
            </a:endParaRPr>
          </a:p>
        </p:txBody>
      </p:sp>
      <p:sp>
        <p:nvSpPr>
          <p:cNvPr id="12"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Managing loans</a:t>
            </a:r>
          </a:p>
        </p:txBody>
      </p:sp>
      <p:sp>
        <p:nvSpPr>
          <p:cNvPr id="13" name="Text Box 2"/>
          <p:cNvSpPr txBox="1">
            <a:spLocks noChangeArrowheads="1"/>
          </p:cNvSpPr>
          <p:nvPr/>
        </p:nvSpPr>
        <p:spPr bwMode="auto">
          <a:xfrm>
            <a:off x="152400" y="1143000"/>
            <a:ext cx="4267200" cy="5105399"/>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IN" dirty="0"/>
              <a:t>If a business has taken a loan, then it needs to manage it carefully. This involves planning for two things:</a:t>
            </a:r>
          </a:p>
          <a:p>
            <a:pPr marL="800100" lvl="1" indent="-342900" eaLnBrk="1" hangingPunct="1">
              <a:lnSpc>
                <a:spcPct val="130000"/>
              </a:lnSpc>
              <a:buSzPct val="100000"/>
              <a:buFont typeface="+mj-lt"/>
              <a:buAutoNum type="arabicPeriod"/>
            </a:pPr>
            <a:r>
              <a:rPr lang="en-IN" sz="1600" dirty="0"/>
              <a:t>A periodic interest payment (usually every month)</a:t>
            </a:r>
          </a:p>
          <a:p>
            <a:pPr marL="800100" lvl="1" indent="-342900" eaLnBrk="1" hangingPunct="1">
              <a:lnSpc>
                <a:spcPct val="130000"/>
              </a:lnSpc>
              <a:buSzPct val="100000"/>
              <a:buFont typeface="+mj-lt"/>
              <a:buAutoNum type="arabicPeriod"/>
            </a:pPr>
            <a:r>
              <a:rPr lang="en-IN" sz="1600" dirty="0"/>
              <a:t>Repayment of the loan amount</a:t>
            </a:r>
          </a:p>
          <a:p>
            <a:pPr eaLnBrk="1" hangingPunct="1">
              <a:lnSpc>
                <a:spcPct val="130000"/>
              </a:lnSpc>
              <a:buSzPct val="100000"/>
              <a:buFont typeface="Arial" charset="0"/>
              <a:buChar char="•"/>
            </a:pPr>
            <a:r>
              <a:rPr lang="en-IN" dirty="0"/>
              <a:t>A part of profits of the business should be kept aside </a:t>
            </a:r>
            <a:r>
              <a:rPr lang="en-IN" u="sng" dirty="0"/>
              <a:t>regularly</a:t>
            </a:r>
            <a:r>
              <a:rPr lang="en-IN" dirty="0"/>
              <a:t> to make the above payments</a:t>
            </a:r>
          </a:p>
          <a:p>
            <a:pPr eaLnBrk="1" hangingPunct="1">
              <a:lnSpc>
                <a:spcPct val="130000"/>
              </a:lnSpc>
              <a:buSzPct val="100000"/>
              <a:buFont typeface="Arial" charset="0"/>
              <a:buChar char="•"/>
            </a:pPr>
            <a:r>
              <a:rPr lang="en-IN" dirty="0"/>
              <a:t>In fact, a business owner must think about these two cash outflows </a:t>
            </a:r>
            <a:r>
              <a:rPr lang="en-IN" u="sng" dirty="0"/>
              <a:t>before</a:t>
            </a:r>
            <a:r>
              <a:rPr lang="en-IN" dirty="0"/>
              <a:t> she takes a loan. Because if the business is not doing well, such outflows can make things even worse</a:t>
            </a: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IN" sz="2400" dirty="0">
                <a:latin typeface="Kruti Dev 010" pitchFamily="2" charset="0"/>
              </a:rPr>
              <a:t>_.k </a:t>
            </a:r>
            <a:r>
              <a:rPr lang="en-IN" sz="2400" dirty="0" err="1">
                <a:latin typeface="Kruti Dev 010" pitchFamily="2" charset="0"/>
              </a:rPr>
              <a:t>dk</a:t>
            </a:r>
            <a:r>
              <a:rPr lang="en-IN" sz="2400" dirty="0">
                <a:latin typeface="Kruti Dev 010" pitchFamily="2" charset="0"/>
              </a:rPr>
              <a:t> </a:t>
            </a:r>
            <a:r>
              <a:rPr lang="en-IN" sz="2400" dirty="0" err="1">
                <a:latin typeface="Kruti Dev 010" pitchFamily="2" charset="0"/>
              </a:rPr>
              <a:t>izca</a:t>
            </a:r>
            <a:r>
              <a:rPr lang="en-IN" sz="2400" dirty="0">
                <a:latin typeface="Kruti Dev 010" pitchFamily="2" charset="0"/>
              </a:rPr>
              <a:t>/</a:t>
            </a:r>
            <a:r>
              <a:rPr lang="en-IN" sz="2400">
                <a:latin typeface="Kruti Dev 010" pitchFamily="2" charset="0"/>
              </a:rPr>
              <a:t>ku </a:t>
            </a:r>
            <a:r>
              <a:rPr lang="en-IN" sz="2400" dirty="0" err="1">
                <a:latin typeface="Kruti Dev 010" pitchFamily="2" charset="0"/>
              </a:rPr>
              <a:t>djuk</a:t>
            </a:r>
            <a:endParaRPr lang="en-GB" sz="2400" dirty="0"/>
          </a:p>
        </p:txBody>
      </p:sp>
      <p:sp>
        <p:nvSpPr>
          <p:cNvPr id="8" name="Text Box 2"/>
          <p:cNvSpPr txBox="1">
            <a:spLocks noChangeArrowheads="1"/>
          </p:cNvSpPr>
          <p:nvPr/>
        </p:nvSpPr>
        <p:spPr bwMode="auto">
          <a:xfrm>
            <a:off x="4648200" y="1143000"/>
            <a:ext cx="4267200" cy="5105399"/>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IN" dirty="0">
                <a:latin typeface="Kruti Dev 010" pitchFamily="2" charset="0"/>
              </a:rPr>
              <a:t>;fn ,d </a:t>
            </a:r>
            <a:r>
              <a:rPr lang="en-IN" dirty="0" err="1">
                <a:latin typeface="Kruti Dev 010" pitchFamily="2" charset="0"/>
              </a:rPr>
              <a:t>O;kikj</a:t>
            </a:r>
            <a:r>
              <a:rPr lang="en-IN" dirty="0">
                <a:latin typeface="Kruti Dev 010" pitchFamily="2" charset="0"/>
              </a:rPr>
              <a:t> us _.k </a:t>
            </a:r>
            <a:r>
              <a:rPr lang="en-IN" dirty="0" err="1">
                <a:latin typeface="Kruti Dev 010" pitchFamily="2" charset="0"/>
              </a:rPr>
              <a:t>fy;k</a:t>
            </a:r>
            <a:r>
              <a:rPr lang="en-IN" dirty="0">
                <a:latin typeface="Kruti Dev 010" pitchFamily="2" charset="0"/>
              </a:rPr>
              <a:t> </a:t>
            </a:r>
            <a:r>
              <a:rPr lang="en-IN" dirty="0" err="1">
                <a:latin typeface="Kruti Dev 010" pitchFamily="2" charset="0"/>
              </a:rPr>
              <a:t>gS</a:t>
            </a:r>
            <a:r>
              <a:rPr lang="en-IN" dirty="0">
                <a:latin typeface="Kruti Dev 010" pitchFamily="2" charset="0"/>
              </a:rPr>
              <a:t>] </a:t>
            </a:r>
            <a:r>
              <a:rPr lang="en-IN" dirty="0" err="1">
                <a:latin typeface="Kruti Dev 010" pitchFamily="2" charset="0"/>
              </a:rPr>
              <a:t>rks</a:t>
            </a:r>
            <a:r>
              <a:rPr lang="en-IN" dirty="0">
                <a:latin typeface="Kruti Dev 010" pitchFamily="2" charset="0"/>
              </a:rPr>
              <a:t> </a:t>
            </a:r>
            <a:r>
              <a:rPr lang="en-IN" dirty="0" err="1">
                <a:latin typeface="Kruti Dev 010" pitchFamily="2" charset="0"/>
              </a:rPr>
              <a:t>fQj</a:t>
            </a:r>
            <a:r>
              <a:rPr lang="en-IN" dirty="0">
                <a:latin typeface="Kruti Dev 010" pitchFamily="2" charset="0"/>
              </a:rPr>
              <a:t> </a:t>
            </a:r>
            <a:r>
              <a:rPr lang="en-IN" dirty="0" err="1">
                <a:latin typeface="Kruti Dev 010" pitchFamily="2" charset="0"/>
              </a:rPr>
              <a:t>mldk</a:t>
            </a:r>
            <a:r>
              <a:rPr lang="en-IN" dirty="0">
                <a:latin typeface="Kruti Dev 010" pitchFamily="2" charset="0"/>
              </a:rPr>
              <a:t>  /;</a:t>
            </a:r>
            <a:r>
              <a:rPr lang="en-IN" dirty="0" err="1">
                <a:latin typeface="Kruti Dev 010" pitchFamily="2" charset="0"/>
              </a:rPr>
              <a:t>ku</a:t>
            </a:r>
            <a:r>
              <a:rPr lang="en-IN" dirty="0">
                <a:latin typeface="Kruti Dev 010" pitchFamily="2" charset="0"/>
              </a:rPr>
              <a:t> </a:t>
            </a:r>
            <a:r>
              <a:rPr lang="en-IN" dirty="0" err="1">
                <a:latin typeface="Kruti Dev 010" pitchFamily="2" charset="0"/>
              </a:rPr>
              <a:t>ls</a:t>
            </a:r>
            <a:r>
              <a:rPr lang="en-IN" dirty="0">
                <a:latin typeface="Kruti Dev 010" pitchFamily="2" charset="0"/>
              </a:rPr>
              <a:t> </a:t>
            </a:r>
            <a:r>
              <a:rPr lang="en-IN" dirty="0" err="1">
                <a:latin typeface="Kruti Dev 010" pitchFamily="2" charset="0"/>
              </a:rPr>
              <a:t>izca</a:t>
            </a:r>
            <a:r>
              <a:rPr lang="en-IN" dirty="0">
                <a:latin typeface="Kruti Dev 010" pitchFamily="2" charset="0"/>
              </a:rPr>
              <a:t>/</a:t>
            </a:r>
            <a:r>
              <a:rPr lang="en-IN" dirty="0" err="1">
                <a:latin typeface="Kruti Dev 010" pitchFamily="2" charset="0"/>
              </a:rPr>
              <a:t>ku</a:t>
            </a:r>
            <a:r>
              <a:rPr lang="en-IN" dirty="0">
                <a:latin typeface="Kruti Dev 010" pitchFamily="2" charset="0"/>
              </a:rPr>
              <a:t> </a:t>
            </a:r>
            <a:r>
              <a:rPr lang="en-IN" dirty="0" err="1">
                <a:latin typeface="Kruti Dev 010" pitchFamily="2" charset="0"/>
              </a:rPr>
              <a:t>djuk</a:t>
            </a:r>
            <a:r>
              <a:rPr lang="en-IN" dirty="0">
                <a:latin typeface="Kruti Dev 010" pitchFamily="2" charset="0"/>
              </a:rPr>
              <a:t> t:jh </a:t>
            </a:r>
            <a:r>
              <a:rPr lang="en-IN" dirty="0" err="1">
                <a:latin typeface="Kruti Dev 010" pitchFamily="2" charset="0"/>
              </a:rPr>
              <a:t>gSA</a:t>
            </a:r>
            <a:r>
              <a:rPr lang="en-IN" dirty="0">
                <a:latin typeface="Kruti Dev 010" pitchFamily="2" charset="0"/>
              </a:rPr>
              <a:t> </a:t>
            </a:r>
            <a:r>
              <a:rPr lang="en-IN" dirty="0" err="1">
                <a:latin typeface="Kruti Dev 010" pitchFamily="2" charset="0"/>
              </a:rPr>
              <a:t>blesa</a:t>
            </a:r>
            <a:r>
              <a:rPr lang="en-IN" dirty="0">
                <a:latin typeface="Kruti Dev 010" pitchFamily="2" charset="0"/>
              </a:rPr>
              <a:t> </a:t>
            </a:r>
            <a:r>
              <a:rPr lang="en-IN" dirty="0" err="1">
                <a:latin typeface="Kruti Dev 010" pitchFamily="2" charset="0"/>
              </a:rPr>
              <a:t>nks</a:t>
            </a:r>
            <a:r>
              <a:rPr lang="en-IN" dirty="0">
                <a:latin typeface="Kruti Dev 010" pitchFamily="2" charset="0"/>
              </a:rPr>
              <a:t> </a:t>
            </a:r>
            <a:r>
              <a:rPr lang="en-IN" dirty="0" err="1">
                <a:latin typeface="Kruti Dev 010" pitchFamily="2" charset="0"/>
              </a:rPr>
              <a:t>phtksa</a:t>
            </a:r>
            <a:r>
              <a:rPr lang="en-IN" dirty="0">
                <a:latin typeface="Kruti Dev 010" pitchFamily="2" charset="0"/>
              </a:rPr>
              <a:t> dh ;</a:t>
            </a:r>
            <a:r>
              <a:rPr lang="en-IN" dirty="0" err="1">
                <a:latin typeface="Kruti Dev 010" pitchFamily="2" charset="0"/>
              </a:rPr>
              <a:t>kstuk</a:t>
            </a:r>
            <a:r>
              <a:rPr lang="en-IN" dirty="0">
                <a:latin typeface="Kruti Dev 010" pitchFamily="2" charset="0"/>
              </a:rPr>
              <a:t> </a:t>
            </a:r>
            <a:r>
              <a:rPr lang="en-IN" dirty="0" err="1">
                <a:latin typeface="Kruti Dev 010" pitchFamily="2" charset="0"/>
              </a:rPr>
              <a:t>cukuk</a:t>
            </a:r>
            <a:r>
              <a:rPr lang="en-IN" dirty="0">
                <a:latin typeface="Kruti Dev 010" pitchFamily="2" charset="0"/>
              </a:rPr>
              <a:t> '</a:t>
            </a:r>
            <a:r>
              <a:rPr lang="en-IN" dirty="0" err="1">
                <a:latin typeface="Kruti Dev 010" pitchFamily="2" charset="0"/>
              </a:rPr>
              <a:t>kkfey</a:t>
            </a:r>
            <a:r>
              <a:rPr lang="en-IN" dirty="0">
                <a:latin typeface="Kruti Dev 010" pitchFamily="2" charset="0"/>
              </a:rPr>
              <a:t> </a:t>
            </a:r>
            <a:r>
              <a:rPr lang="en-IN" dirty="0" err="1">
                <a:latin typeface="Kruti Dev 010" pitchFamily="2" charset="0"/>
              </a:rPr>
              <a:t>gS</a:t>
            </a:r>
            <a:r>
              <a:rPr lang="en-IN" dirty="0">
                <a:latin typeface="Kruti Dev 010" pitchFamily="2" charset="0"/>
              </a:rPr>
              <a:t>%</a:t>
            </a:r>
            <a:endParaRPr lang="en-IN" dirty="0"/>
          </a:p>
          <a:p>
            <a:pPr marL="800100" lvl="1" indent="-342900" eaLnBrk="1" hangingPunct="1">
              <a:lnSpc>
                <a:spcPct val="130000"/>
              </a:lnSpc>
              <a:buSzPct val="100000"/>
              <a:buFont typeface="+mj-lt"/>
              <a:buAutoNum type="arabicPeriod"/>
            </a:pPr>
            <a:r>
              <a:rPr lang="en-IN" sz="1600" dirty="0"/>
              <a:t> </a:t>
            </a:r>
            <a:r>
              <a:rPr lang="en-IN" sz="1600" dirty="0">
                <a:latin typeface="Kruti Dev 010" pitchFamily="2" charset="0"/>
              </a:rPr>
              <a:t>le;&amp;le; </a:t>
            </a:r>
            <a:r>
              <a:rPr lang="en-IN" sz="1600" dirty="0" err="1">
                <a:latin typeface="Kruti Dev 010" pitchFamily="2" charset="0"/>
              </a:rPr>
              <a:t>ij</a:t>
            </a:r>
            <a:r>
              <a:rPr lang="en-IN" sz="1600" dirty="0">
                <a:latin typeface="Kruti Dev 010" pitchFamily="2" charset="0"/>
              </a:rPr>
              <a:t> </a:t>
            </a:r>
            <a:r>
              <a:rPr lang="en-IN" sz="1600" dirty="0" err="1">
                <a:latin typeface="Kruti Dev 010" pitchFamily="2" charset="0"/>
              </a:rPr>
              <a:t>C;kt</a:t>
            </a:r>
            <a:r>
              <a:rPr lang="en-IN" sz="1600" dirty="0">
                <a:latin typeface="Kruti Dev 010" pitchFamily="2" charset="0"/>
              </a:rPr>
              <a:t> </a:t>
            </a:r>
            <a:r>
              <a:rPr lang="en-IN" sz="1600" dirty="0" err="1">
                <a:latin typeface="Kruti Dev 010" pitchFamily="2" charset="0"/>
              </a:rPr>
              <a:t>dk</a:t>
            </a:r>
            <a:r>
              <a:rPr lang="en-IN" sz="1600" dirty="0">
                <a:latin typeface="Kruti Dev 010" pitchFamily="2" charset="0"/>
              </a:rPr>
              <a:t> </a:t>
            </a:r>
            <a:r>
              <a:rPr lang="en-IN" sz="1600" dirty="0" err="1">
                <a:latin typeface="Kruti Dev 010" pitchFamily="2" charset="0"/>
              </a:rPr>
              <a:t>Hkqxrku</a:t>
            </a:r>
            <a:r>
              <a:rPr lang="en-IN" sz="1600" dirty="0">
                <a:latin typeface="Kruti Dev 010" pitchFamily="2" charset="0"/>
              </a:rPr>
              <a:t> </a:t>
            </a:r>
            <a:r>
              <a:rPr lang="en-IN" sz="1600" dirty="0" err="1">
                <a:latin typeface="Kruti Dev 010" pitchFamily="2" charset="0"/>
              </a:rPr>
              <a:t>¼vkerkSj</a:t>
            </a:r>
            <a:r>
              <a:rPr lang="en-IN" sz="1600" dirty="0">
                <a:latin typeface="Kruti Dev 010" pitchFamily="2" charset="0"/>
              </a:rPr>
              <a:t> </a:t>
            </a:r>
            <a:r>
              <a:rPr lang="en-IN" sz="1600" dirty="0" err="1">
                <a:latin typeface="Kruti Dev 010" pitchFamily="2" charset="0"/>
              </a:rPr>
              <a:t>ij</a:t>
            </a:r>
            <a:r>
              <a:rPr lang="en-IN" sz="1600" dirty="0">
                <a:latin typeface="Kruti Dev 010" pitchFamily="2" charset="0"/>
              </a:rPr>
              <a:t> </a:t>
            </a:r>
            <a:r>
              <a:rPr lang="en-IN" sz="1600" dirty="0" err="1">
                <a:latin typeface="Kruti Dev 010" pitchFamily="2" charset="0"/>
              </a:rPr>
              <a:t>gj</a:t>
            </a:r>
            <a:r>
              <a:rPr lang="en-IN" sz="1600" dirty="0">
                <a:latin typeface="Kruti Dev 010" pitchFamily="2" charset="0"/>
              </a:rPr>
              <a:t> </a:t>
            </a:r>
            <a:r>
              <a:rPr lang="en-IN" sz="1600" dirty="0" err="1">
                <a:latin typeface="Kruti Dev 010" pitchFamily="2" charset="0"/>
              </a:rPr>
              <a:t>eghus½</a:t>
            </a:r>
            <a:endParaRPr lang="en-IN" sz="1600" dirty="0"/>
          </a:p>
          <a:p>
            <a:pPr marL="800100" lvl="1" indent="-342900" eaLnBrk="1" hangingPunct="1">
              <a:lnSpc>
                <a:spcPct val="130000"/>
              </a:lnSpc>
              <a:buSzPct val="100000"/>
              <a:buFont typeface="+mj-lt"/>
              <a:buAutoNum type="arabicPeriod"/>
            </a:pPr>
            <a:r>
              <a:rPr lang="en-IN" sz="1600" dirty="0"/>
              <a:t> </a:t>
            </a:r>
            <a:r>
              <a:rPr lang="en-IN" sz="1600" dirty="0">
                <a:latin typeface="Kruti Dev 010" pitchFamily="2" charset="0"/>
              </a:rPr>
              <a:t>_.k dh /</a:t>
            </a:r>
            <a:r>
              <a:rPr lang="en-IN" sz="1600" dirty="0" err="1">
                <a:latin typeface="Kruti Dev 010" pitchFamily="2" charset="0"/>
              </a:rPr>
              <a:t>ku</a:t>
            </a:r>
            <a:r>
              <a:rPr lang="en-IN" sz="1600" dirty="0">
                <a:latin typeface="Kruti Dev 010" pitchFamily="2" charset="0"/>
              </a:rPr>
              <a:t> </a:t>
            </a:r>
            <a:r>
              <a:rPr lang="hi-IN" sz="1400" dirty="0">
                <a:latin typeface="Kruti Dev 010" pitchFamily="2" charset="0"/>
              </a:rPr>
              <a:t>राशि</a:t>
            </a:r>
            <a:r>
              <a:rPr lang="hi-IN" sz="1600" dirty="0">
                <a:latin typeface="Kruti Dev 010" pitchFamily="2" charset="0"/>
              </a:rPr>
              <a:t> </a:t>
            </a:r>
            <a:r>
              <a:rPr lang="en-IN" sz="1600" dirty="0">
                <a:latin typeface="Kruti Dev 010" pitchFamily="2" charset="0"/>
              </a:rPr>
              <a:t> </a:t>
            </a:r>
            <a:r>
              <a:rPr lang="en-IN" sz="1600" dirty="0" err="1">
                <a:latin typeface="Kruti Dev 010" pitchFamily="2" charset="0"/>
              </a:rPr>
              <a:t>dk</a:t>
            </a:r>
            <a:r>
              <a:rPr lang="en-IN" sz="1600" dirty="0">
                <a:latin typeface="Kruti Dev 010" pitchFamily="2" charset="0"/>
              </a:rPr>
              <a:t> </a:t>
            </a:r>
            <a:r>
              <a:rPr lang="en-IN" sz="1600" dirty="0" err="1">
                <a:latin typeface="Kruti Dev 010" pitchFamily="2" charset="0"/>
              </a:rPr>
              <a:t>okil</a:t>
            </a:r>
            <a:r>
              <a:rPr lang="en-IN" sz="1600" dirty="0">
                <a:latin typeface="Kruti Dev 010" pitchFamily="2" charset="0"/>
              </a:rPr>
              <a:t> </a:t>
            </a:r>
            <a:r>
              <a:rPr lang="en-IN" sz="1600" dirty="0" err="1">
                <a:latin typeface="Kruti Dev 010" pitchFamily="2" charset="0"/>
              </a:rPr>
              <a:t>Hkqxrku</a:t>
            </a:r>
            <a:r>
              <a:rPr lang="en-IN" sz="1600" dirty="0">
                <a:latin typeface="Kruti Dev 010" pitchFamily="2" charset="0"/>
              </a:rPr>
              <a:t> </a:t>
            </a:r>
            <a:r>
              <a:rPr lang="en-IN" sz="1600" dirty="0" err="1">
                <a:latin typeface="Kruti Dev 010" pitchFamily="2" charset="0"/>
              </a:rPr>
              <a:t>djuk</a:t>
            </a:r>
            <a:endParaRPr lang="en-IN" sz="1600" dirty="0"/>
          </a:p>
          <a:p>
            <a:pPr eaLnBrk="1" hangingPunct="1">
              <a:lnSpc>
                <a:spcPct val="130000"/>
              </a:lnSpc>
              <a:buSzPct val="100000"/>
              <a:buFont typeface="Arial" charset="0"/>
              <a:buChar char="•"/>
            </a:pPr>
            <a:r>
              <a:rPr lang="en-IN" dirty="0" err="1">
                <a:latin typeface="Kruti Dev 010" pitchFamily="2" charset="0"/>
              </a:rPr>
              <a:t>mijksDr</a:t>
            </a:r>
            <a:r>
              <a:rPr lang="en-IN" dirty="0">
                <a:latin typeface="Kruti Dev 010" pitchFamily="2" charset="0"/>
              </a:rPr>
              <a:t> </a:t>
            </a:r>
            <a:r>
              <a:rPr lang="en-IN" dirty="0" err="1">
                <a:latin typeface="Kruti Dev 010" pitchFamily="2" charset="0"/>
              </a:rPr>
              <a:t>Hkqxrku</a:t>
            </a:r>
            <a:r>
              <a:rPr lang="en-IN" dirty="0">
                <a:latin typeface="Kruti Dev 010" pitchFamily="2" charset="0"/>
              </a:rPr>
              <a:t> </a:t>
            </a:r>
            <a:r>
              <a:rPr lang="en-IN" dirty="0" err="1">
                <a:latin typeface="Kruti Dev 010" pitchFamily="2" charset="0"/>
              </a:rPr>
              <a:t>djus</a:t>
            </a:r>
            <a:r>
              <a:rPr lang="en-IN" dirty="0">
                <a:latin typeface="Kruti Dev 010" pitchFamily="2" charset="0"/>
              </a:rPr>
              <a:t> ds </a:t>
            </a:r>
            <a:r>
              <a:rPr lang="en-IN" dirty="0" err="1">
                <a:latin typeface="Kruti Dev 010" pitchFamily="2" charset="0"/>
              </a:rPr>
              <a:t>fy</a:t>
            </a:r>
            <a:r>
              <a:rPr lang="en-IN" dirty="0">
                <a:latin typeface="Kruti Dev 010" pitchFamily="2" charset="0"/>
              </a:rPr>
              <a:t>, </a:t>
            </a:r>
            <a:r>
              <a:rPr lang="en-IN" dirty="0" err="1">
                <a:latin typeface="Kruti Dev 010" pitchFamily="2" charset="0"/>
              </a:rPr>
              <a:t>O;kikj</a:t>
            </a:r>
            <a:r>
              <a:rPr lang="en-IN" dirty="0">
                <a:latin typeface="Kruti Dev 010" pitchFamily="2" charset="0"/>
              </a:rPr>
              <a:t> </a:t>
            </a:r>
            <a:r>
              <a:rPr lang="en-IN" dirty="0" err="1">
                <a:latin typeface="Kruti Dev 010" pitchFamily="2" charset="0"/>
              </a:rPr>
              <a:t>esa</a:t>
            </a:r>
            <a:r>
              <a:rPr lang="en-IN" dirty="0">
                <a:latin typeface="Kruti Dev 010" pitchFamily="2" charset="0"/>
              </a:rPr>
              <a:t> </a:t>
            </a:r>
            <a:r>
              <a:rPr lang="en-IN" dirty="0" err="1">
                <a:latin typeface="Kruti Dev 010" pitchFamily="2" charset="0"/>
              </a:rPr>
              <a:t>gq</a:t>
            </a:r>
            <a:r>
              <a:rPr lang="en-IN" dirty="0">
                <a:latin typeface="Kruti Dev 010" pitchFamily="2" charset="0"/>
              </a:rPr>
              <a:t>, </a:t>
            </a:r>
            <a:r>
              <a:rPr lang="en-IN" dirty="0" err="1">
                <a:latin typeface="Kruti Dev 010" pitchFamily="2" charset="0"/>
              </a:rPr>
              <a:t>ykHk</a:t>
            </a:r>
            <a:r>
              <a:rPr lang="en-IN" dirty="0">
                <a:latin typeface="Kruti Dev 010" pitchFamily="2" charset="0"/>
              </a:rPr>
              <a:t> </a:t>
            </a:r>
            <a:r>
              <a:rPr lang="en-IN" dirty="0" err="1">
                <a:latin typeface="Kruti Dev 010" pitchFamily="2" charset="0"/>
              </a:rPr>
              <a:t>dk</a:t>
            </a:r>
            <a:r>
              <a:rPr lang="en-IN" dirty="0">
                <a:latin typeface="Kruti Dev 010" pitchFamily="2" charset="0"/>
              </a:rPr>
              <a:t> ,d </a:t>
            </a:r>
            <a:r>
              <a:rPr lang="en-IN" dirty="0" err="1">
                <a:latin typeface="Kruti Dev 010" pitchFamily="2" charset="0"/>
              </a:rPr>
              <a:t>fgLlk</a:t>
            </a:r>
            <a:r>
              <a:rPr lang="en-IN" dirty="0">
                <a:latin typeface="Kruti Dev 010" pitchFamily="2" charset="0"/>
              </a:rPr>
              <a:t> </a:t>
            </a:r>
            <a:r>
              <a:rPr lang="en-IN" u="sng" dirty="0" err="1">
                <a:latin typeface="Kruti Dev 010" pitchFamily="2" charset="0"/>
              </a:rPr>
              <a:t>fu;fer</a:t>
            </a:r>
            <a:r>
              <a:rPr lang="en-IN" u="sng" dirty="0">
                <a:latin typeface="Kruti Dev 010" pitchFamily="2" charset="0"/>
              </a:rPr>
              <a:t> </a:t>
            </a:r>
            <a:r>
              <a:rPr lang="en-IN" u="sng" dirty="0" err="1">
                <a:latin typeface="Kruti Dev 010" pitchFamily="2" charset="0"/>
              </a:rPr>
              <a:t>rkSj</a:t>
            </a:r>
            <a:r>
              <a:rPr lang="en-IN" u="sng" dirty="0">
                <a:latin typeface="Kruti Dev 010" pitchFamily="2" charset="0"/>
              </a:rPr>
              <a:t> </a:t>
            </a:r>
            <a:r>
              <a:rPr lang="en-IN" u="sng" dirty="0" err="1">
                <a:latin typeface="Kruti Dev 010" pitchFamily="2" charset="0"/>
              </a:rPr>
              <a:t>ij</a:t>
            </a:r>
            <a:r>
              <a:rPr lang="en-IN" dirty="0">
                <a:latin typeface="Kruti Dev 010" pitchFamily="2" charset="0"/>
              </a:rPr>
              <a:t> </a:t>
            </a:r>
            <a:r>
              <a:rPr lang="en-IN" dirty="0" err="1">
                <a:latin typeface="Kruti Dev 010" pitchFamily="2" charset="0"/>
              </a:rPr>
              <a:t>ikl</a:t>
            </a:r>
            <a:r>
              <a:rPr lang="en-IN" dirty="0">
                <a:latin typeface="Kruti Dev 010" pitchFamily="2" charset="0"/>
              </a:rPr>
              <a:t> </a:t>
            </a:r>
            <a:r>
              <a:rPr lang="en-IN" dirty="0" err="1">
                <a:latin typeface="Kruti Dev 010" pitchFamily="2" charset="0"/>
              </a:rPr>
              <a:t>esa</a:t>
            </a:r>
            <a:r>
              <a:rPr lang="en-IN" dirty="0">
                <a:latin typeface="Kruti Dev 010" pitchFamily="2" charset="0"/>
              </a:rPr>
              <a:t> </a:t>
            </a:r>
            <a:r>
              <a:rPr lang="en-IN" dirty="0" err="1">
                <a:latin typeface="Kruti Dev 010" pitchFamily="2" charset="0"/>
              </a:rPr>
              <a:t>lqjf</a:t>
            </a:r>
            <a:r>
              <a:rPr lang="en-IN" dirty="0">
                <a:latin typeface="Kruti Dev 010" pitchFamily="2" charset="0"/>
              </a:rPr>
              <a:t>{</a:t>
            </a:r>
            <a:r>
              <a:rPr lang="en-IN" dirty="0" err="1">
                <a:latin typeface="Kruti Dev 010" pitchFamily="2" charset="0"/>
              </a:rPr>
              <a:t>kr</a:t>
            </a:r>
            <a:r>
              <a:rPr lang="en-IN" dirty="0">
                <a:latin typeface="Kruti Dev 010" pitchFamily="2" charset="0"/>
              </a:rPr>
              <a:t> j[</a:t>
            </a:r>
            <a:r>
              <a:rPr lang="en-IN" dirty="0" err="1">
                <a:latin typeface="Kruti Dev 010" pitchFamily="2" charset="0"/>
              </a:rPr>
              <a:t>kuk</a:t>
            </a:r>
            <a:r>
              <a:rPr lang="en-IN" dirty="0">
                <a:latin typeface="Kruti Dev 010" pitchFamily="2" charset="0"/>
              </a:rPr>
              <a:t> </a:t>
            </a:r>
            <a:r>
              <a:rPr lang="en-IN" dirty="0" err="1">
                <a:latin typeface="Kruti Dev 010" pitchFamily="2" charset="0"/>
              </a:rPr>
              <a:t>pkfg,A</a:t>
            </a:r>
            <a:endParaRPr lang="en-IN" dirty="0"/>
          </a:p>
          <a:p>
            <a:pPr eaLnBrk="1" hangingPunct="1">
              <a:lnSpc>
                <a:spcPct val="130000"/>
              </a:lnSpc>
              <a:buSzPct val="100000"/>
              <a:buFont typeface="Arial" charset="0"/>
              <a:buChar char="•"/>
            </a:pPr>
            <a:r>
              <a:rPr lang="en-IN" dirty="0">
                <a:latin typeface="Kruti Dev 010" pitchFamily="2" charset="0"/>
              </a:rPr>
              <a:t>,d </a:t>
            </a:r>
            <a:r>
              <a:rPr lang="en-IN" dirty="0" err="1">
                <a:latin typeface="Kruti Dev 010" pitchFamily="2" charset="0"/>
              </a:rPr>
              <a:t>O;kikj</a:t>
            </a:r>
            <a:r>
              <a:rPr lang="en-IN" dirty="0">
                <a:latin typeface="Kruti Dev 010" pitchFamily="2" charset="0"/>
              </a:rPr>
              <a:t> ds </a:t>
            </a:r>
            <a:r>
              <a:rPr lang="en-IN" dirty="0" err="1">
                <a:latin typeface="Kruti Dev 010" pitchFamily="2" charset="0"/>
              </a:rPr>
              <a:t>ekfyd</a:t>
            </a:r>
            <a:r>
              <a:rPr lang="en-IN" dirty="0">
                <a:latin typeface="Kruti Dev 010" pitchFamily="2" charset="0"/>
              </a:rPr>
              <a:t> </a:t>
            </a:r>
            <a:r>
              <a:rPr lang="en-IN" dirty="0" err="1">
                <a:latin typeface="Kruti Dev 010" pitchFamily="2" charset="0"/>
              </a:rPr>
              <a:t>dks</a:t>
            </a:r>
            <a:r>
              <a:rPr lang="en-IN" dirty="0">
                <a:latin typeface="Kruti Dev 010" pitchFamily="2" charset="0"/>
              </a:rPr>
              <a:t> _.k </a:t>
            </a:r>
            <a:r>
              <a:rPr lang="en-IN" dirty="0" err="1">
                <a:latin typeface="Kruti Dev 010" pitchFamily="2" charset="0"/>
              </a:rPr>
              <a:t>ysus</a:t>
            </a:r>
            <a:r>
              <a:rPr lang="en-IN" dirty="0">
                <a:latin typeface="Kruti Dev 010" pitchFamily="2" charset="0"/>
              </a:rPr>
              <a:t> </a:t>
            </a:r>
            <a:r>
              <a:rPr lang="en-IN" dirty="0" err="1">
                <a:latin typeface="Kruti Dev 010" pitchFamily="2" charset="0"/>
              </a:rPr>
              <a:t>ls</a:t>
            </a:r>
            <a:r>
              <a:rPr lang="en-IN" dirty="0">
                <a:latin typeface="Kruti Dev 010" pitchFamily="2" charset="0"/>
              </a:rPr>
              <a:t> </a:t>
            </a:r>
            <a:r>
              <a:rPr lang="en-IN" dirty="0" err="1">
                <a:latin typeface="Kruti Dev 010" pitchFamily="2" charset="0"/>
              </a:rPr>
              <a:t>igys</a:t>
            </a:r>
            <a:r>
              <a:rPr lang="en-IN" dirty="0">
                <a:latin typeface="Kruti Dev 010" pitchFamily="2" charset="0"/>
              </a:rPr>
              <a:t>] </a:t>
            </a:r>
            <a:r>
              <a:rPr lang="en-IN" dirty="0" err="1">
                <a:latin typeface="Kruti Dev 010" pitchFamily="2" charset="0"/>
              </a:rPr>
              <a:t>bu</a:t>
            </a:r>
            <a:r>
              <a:rPr lang="en-IN" dirty="0">
                <a:latin typeface="Kruti Dev 010" pitchFamily="2" charset="0"/>
              </a:rPr>
              <a:t> </a:t>
            </a:r>
            <a:r>
              <a:rPr lang="en-IN" dirty="0" err="1">
                <a:latin typeface="Kruti Dev 010" pitchFamily="2" charset="0"/>
              </a:rPr>
              <a:t>nksuksa</a:t>
            </a:r>
            <a:r>
              <a:rPr lang="en-IN" dirty="0">
                <a:latin typeface="Kruti Dev 010" pitchFamily="2" charset="0"/>
              </a:rPr>
              <a:t> </a:t>
            </a:r>
            <a:r>
              <a:rPr lang="en-IN" dirty="0" err="1">
                <a:latin typeface="Kruti Dev 010" pitchFamily="2" charset="0"/>
              </a:rPr>
              <a:t>udn</a:t>
            </a:r>
            <a:r>
              <a:rPr lang="en-IN" dirty="0">
                <a:latin typeface="Kruti Dev 010" pitchFamily="2" charset="0"/>
              </a:rPr>
              <a:t> </a:t>
            </a:r>
            <a:r>
              <a:rPr lang="en-IN" dirty="0" err="1">
                <a:latin typeface="Kruti Dev 010" pitchFamily="2" charset="0"/>
              </a:rPr>
              <a:t>cfgxZeuksa</a:t>
            </a:r>
            <a:r>
              <a:rPr lang="en-IN" dirty="0">
                <a:latin typeface="Kruti Dev 010" pitchFamily="2" charset="0"/>
              </a:rPr>
              <a:t>@ [</a:t>
            </a:r>
            <a:r>
              <a:rPr lang="en-IN" dirty="0" err="1">
                <a:latin typeface="Kruti Dev 010" pitchFamily="2" charset="0"/>
              </a:rPr>
              <a:t>kpksZa</a:t>
            </a:r>
            <a:r>
              <a:rPr lang="en-IN" dirty="0">
                <a:latin typeface="Kruti Dev 010" pitchFamily="2" charset="0"/>
              </a:rPr>
              <a:t> ds </a:t>
            </a:r>
            <a:r>
              <a:rPr lang="en-IN" dirty="0" err="1">
                <a:latin typeface="Kruti Dev 010" pitchFamily="2" charset="0"/>
              </a:rPr>
              <a:t>ckjs</a:t>
            </a:r>
            <a:r>
              <a:rPr lang="en-IN" dirty="0">
                <a:latin typeface="Kruti Dev 010" pitchFamily="2" charset="0"/>
              </a:rPr>
              <a:t> </a:t>
            </a:r>
            <a:r>
              <a:rPr lang="en-IN" dirty="0" err="1">
                <a:latin typeface="Kruti Dev 010" pitchFamily="2" charset="0"/>
              </a:rPr>
              <a:t>esa</a:t>
            </a:r>
            <a:r>
              <a:rPr lang="en-IN" dirty="0">
                <a:latin typeface="Kruti Dev 010" pitchFamily="2" charset="0"/>
              </a:rPr>
              <a:t> </a:t>
            </a:r>
            <a:r>
              <a:rPr lang="en-IN" dirty="0" err="1">
                <a:latin typeface="Kruti Dev 010" pitchFamily="2" charset="0"/>
              </a:rPr>
              <a:t>vPNs</a:t>
            </a:r>
            <a:r>
              <a:rPr lang="en-IN" dirty="0">
                <a:latin typeface="Kruti Dev 010" pitchFamily="2" charset="0"/>
              </a:rPr>
              <a:t> </a:t>
            </a:r>
            <a:r>
              <a:rPr lang="en-IN" dirty="0" err="1">
                <a:latin typeface="Kruti Dev 010" pitchFamily="2" charset="0"/>
              </a:rPr>
              <a:t>ls</a:t>
            </a:r>
            <a:r>
              <a:rPr lang="en-IN" dirty="0">
                <a:latin typeface="Kruti Dev 010" pitchFamily="2" charset="0"/>
              </a:rPr>
              <a:t> </a:t>
            </a:r>
            <a:r>
              <a:rPr lang="en-IN" dirty="0" err="1">
                <a:latin typeface="Kruti Dev 010" pitchFamily="2" charset="0"/>
              </a:rPr>
              <a:t>lksp</a:t>
            </a:r>
            <a:r>
              <a:rPr lang="en-IN" dirty="0">
                <a:latin typeface="Kruti Dev 010" pitchFamily="2" charset="0"/>
              </a:rPr>
              <a:t> </a:t>
            </a:r>
            <a:r>
              <a:rPr lang="en-IN" dirty="0" err="1">
                <a:latin typeface="Kruti Dev 010" pitchFamily="2" charset="0"/>
              </a:rPr>
              <a:t>ysuk</a:t>
            </a:r>
            <a:r>
              <a:rPr lang="en-IN" dirty="0">
                <a:latin typeface="Kruti Dev 010" pitchFamily="2" charset="0"/>
              </a:rPr>
              <a:t> </a:t>
            </a:r>
            <a:r>
              <a:rPr lang="en-IN" dirty="0" err="1">
                <a:latin typeface="Kruti Dev 010" pitchFamily="2" charset="0"/>
              </a:rPr>
              <a:t>pkfg,A</a:t>
            </a:r>
            <a:r>
              <a:rPr lang="en-IN" dirty="0">
                <a:latin typeface="Kruti Dev 010" pitchFamily="2" charset="0"/>
              </a:rPr>
              <a:t> </a:t>
            </a:r>
            <a:r>
              <a:rPr lang="en-IN" dirty="0" err="1">
                <a:latin typeface="Kruti Dev 010" pitchFamily="2" charset="0"/>
              </a:rPr>
              <a:t>D;ksafd</a:t>
            </a:r>
            <a:r>
              <a:rPr lang="en-IN" dirty="0">
                <a:latin typeface="Kruti Dev 010" pitchFamily="2" charset="0"/>
              </a:rPr>
              <a:t> </a:t>
            </a:r>
            <a:r>
              <a:rPr lang="en-IN" dirty="0" err="1">
                <a:latin typeface="Kruti Dev 010" pitchFamily="2" charset="0"/>
              </a:rPr>
              <a:t>vxj</a:t>
            </a:r>
            <a:r>
              <a:rPr lang="en-IN" dirty="0">
                <a:latin typeface="Kruti Dev 010" pitchFamily="2" charset="0"/>
              </a:rPr>
              <a:t> </a:t>
            </a:r>
            <a:r>
              <a:rPr lang="en-IN" dirty="0" err="1">
                <a:latin typeface="Kruti Dev 010" pitchFamily="2" charset="0"/>
              </a:rPr>
              <a:t>O;kikj</a:t>
            </a:r>
            <a:r>
              <a:rPr lang="en-IN" dirty="0">
                <a:latin typeface="Kruti Dev 010" pitchFamily="2" charset="0"/>
              </a:rPr>
              <a:t> </a:t>
            </a:r>
            <a:r>
              <a:rPr lang="en-IN" dirty="0" err="1">
                <a:latin typeface="Kruti Dev 010" pitchFamily="2" charset="0"/>
              </a:rPr>
              <a:t>vPNk</a:t>
            </a:r>
            <a:r>
              <a:rPr lang="en-IN" dirty="0">
                <a:latin typeface="Kruti Dev 010" pitchFamily="2" charset="0"/>
              </a:rPr>
              <a:t> </a:t>
            </a:r>
            <a:r>
              <a:rPr lang="en-IN" dirty="0" err="1">
                <a:latin typeface="Kruti Dev 010" pitchFamily="2" charset="0"/>
              </a:rPr>
              <a:t>ugha</a:t>
            </a:r>
            <a:r>
              <a:rPr lang="en-IN" dirty="0">
                <a:latin typeface="Kruti Dev 010" pitchFamily="2" charset="0"/>
              </a:rPr>
              <a:t> </a:t>
            </a:r>
            <a:r>
              <a:rPr lang="en-IN" dirty="0" err="1">
                <a:latin typeface="Kruti Dev 010" pitchFamily="2" charset="0"/>
              </a:rPr>
              <a:t>py</a:t>
            </a:r>
            <a:r>
              <a:rPr lang="en-IN" dirty="0">
                <a:latin typeface="Kruti Dev 010" pitchFamily="2" charset="0"/>
              </a:rPr>
              <a:t> </a:t>
            </a:r>
            <a:r>
              <a:rPr lang="en-IN" dirty="0" err="1">
                <a:latin typeface="Kruti Dev 010" pitchFamily="2" charset="0"/>
              </a:rPr>
              <a:t>jgk</a:t>
            </a:r>
            <a:r>
              <a:rPr lang="en-IN" dirty="0">
                <a:latin typeface="Kruti Dev 010" pitchFamily="2" charset="0"/>
              </a:rPr>
              <a:t> </a:t>
            </a:r>
            <a:r>
              <a:rPr lang="en-IN" dirty="0" err="1">
                <a:latin typeface="Kruti Dev 010" pitchFamily="2" charset="0"/>
              </a:rPr>
              <a:t>gks</a:t>
            </a:r>
            <a:r>
              <a:rPr lang="en-IN" dirty="0">
                <a:latin typeface="Kruti Dev 010" pitchFamily="2" charset="0"/>
              </a:rPr>
              <a:t>] </a:t>
            </a:r>
            <a:r>
              <a:rPr lang="en-IN" dirty="0" err="1">
                <a:latin typeface="Kruti Dev 010" pitchFamily="2" charset="0"/>
              </a:rPr>
              <a:t>rks</a:t>
            </a:r>
            <a:r>
              <a:rPr lang="en-IN" dirty="0">
                <a:latin typeface="Kruti Dev 010" pitchFamily="2" charset="0"/>
              </a:rPr>
              <a:t> </a:t>
            </a:r>
            <a:r>
              <a:rPr lang="en-IN" dirty="0" err="1">
                <a:latin typeface="Kruti Dev 010" pitchFamily="2" charset="0"/>
              </a:rPr>
              <a:t>bl</a:t>
            </a:r>
            <a:r>
              <a:rPr lang="en-IN" dirty="0">
                <a:latin typeface="Kruti Dev 010" pitchFamily="2" charset="0"/>
              </a:rPr>
              <a:t> </a:t>
            </a:r>
            <a:r>
              <a:rPr lang="en-IN" dirty="0" err="1">
                <a:latin typeface="Kruti Dev 010" pitchFamily="2" charset="0"/>
              </a:rPr>
              <a:t>izdkj</a:t>
            </a:r>
            <a:r>
              <a:rPr lang="en-IN" dirty="0">
                <a:latin typeface="Kruti Dev 010" pitchFamily="2" charset="0"/>
              </a:rPr>
              <a:t> ds [</a:t>
            </a:r>
            <a:r>
              <a:rPr lang="en-IN" dirty="0" err="1">
                <a:latin typeface="Kruti Dev 010" pitchFamily="2" charset="0"/>
              </a:rPr>
              <a:t>kpsZ@cfgxZeu</a:t>
            </a:r>
            <a:r>
              <a:rPr lang="en-IN" dirty="0">
                <a:latin typeface="Kruti Dev 010" pitchFamily="2" charset="0"/>
              </a:rPr>
              <a:t> </a:t>
            </a:r>
            <a:r>
              <a:rPr lang="en-IN" dirty="0" err="1">
                <a:latin typeface="Kruti Dev 010" pitchFamily="2" charset="0"/>
              </a:rPr>
              <a:t>O;kikj</a:t>
            </a:r>
            <a:r>
              <a:rPr lang="en-IN" dirty="0">
                <a:latin typeface="Kruti Dev 010" pitchFamily="2" charset="0"/>
              </a:rPr>
              <a:t> dh </a:t>
            </a:r>
            <a:r>
              <a:rPr lang="en-IN" dirty="0" err="1">
                <a:latin typeface="Kruti Dev 010" pitchFamily="2" charset="0"/>
              </a:rPr>
              <a:t>gkykr</a:t>
            </a:r>
            <a:r>
              <a:rPr lang="en-IN" dirty="0">
                <a:latin typeface="Kruti Dev 010" pitchFamily="2" charset="0"/>
              </a:rPr>
              <a:t> </a:t>
            </a:r>
            <a:r>
              <a:rPr lang="en-IN" dirty="0" err="1">
                <a:latin typeface="Kruti Dev 010" pitchFamily="2" charset="0"/>
              </a:rPr>
              <a:t>dks</a:t>
            </a:r>
            <a:r>
              <a:rPr lang="en-IN" dirty="0">
                <a:latin typeface="Kruti Dev 010" pitchFamily="2" charset="0"/>
              </a:rPr>
              <a:t> </a:t>
            </a:r>
            <a:r>
              <a:rPr lang="en-IN" dirty="0" err="1">
                <a:latin typeface="Kruti Dev 010" pitchFamily="2" charset="0"/>
              </a:rPr>
              <a:t>vkSj</a:t>
            </a:r>
            <a:r>
              <a:rPr lang="en-IN" dirty="0">
                <a:latin typeface="Kruti Dev 010" pitchFamily="2" charset="0"/>
              </a:rPr>
              <a:t> </a:t>
            </a:r>
            <a:r>
              <a:rPr lang="en-IN" dirty="0" err="1">
                <a:latin typeface="Kruti Dev 010" pitchFamily="2" charset="0"/>
              </a:rPr>
              <a:t>Hkh</a:t>
            </a:r>
            <a:r>
              <a:rPr lang="en-IN" dirty="0">
                <a:latin typeface="Kruti Dev 010" pitchFamily="2" charset="0"/>
              </a:rPr>
              <a:t> [</a:t>
            </a:r>
            <a:r>
              <a:rPr lang="en-IN" dirty="0" err="1">
                <a:latin typeface="Kruti Dev 010" pitchFamily="2" charset="0"/>
              </a:rPr>
              <a:t>kjkc</a:t>
            </a:r>
            <a:r>
              <a:rPr lang="en-IN" dirty="0">
                <a:latin typeface="Kruti Dev 010" pitchFamily="2" charset="0"/>
              </a:rPr>
              <a:t> </a:t>
            </a:r>
            <a:r>
              <a:rPr lang="en-IN" dirty="0" err="1">
                <a:latin typeface="Kruti Dev 010" pitchFamily="2" charset="0"/>
              </a:rPr>
              <a:t>cuk</a:t>
            </a:r>
            <a:r>
              <a:rPr lang="en-IN" dirty="0">
                <a:latin typeface="Kruti Dev 010" pitchFamily="2" charset="0"/>
              </a:rPr>
              <a:t> </a:t>
            </a:r>
            <a:r>
              <a:rPr lang="en-IN" dirty="0" err="1">
                <a:latin typeface="Kruti Dev 010" pitchFamily="2" charset="0"/>
              </a:rPr>
              <a:t>ldrs</a:t>
            </a:r>
            <a:r>
              <a:rPr lang="en-IN" dirty="0">
                <a:latin typeface="Kruti Dev 010" pitchFamily="2" charset="0"/>
              </a:rPr>
              <a:t> </a:t>
            </a:r>
            <a:r>
              <a:rPr lang="en-IN" dirty="0" err="1">
                <a:latin typeface="Kruti Dev 010" pitchFamily="2" charset="0"/>
              </a:rPr>
              <a:t>gSaA</a:t>
            </a:r>
            <a:endParaRPr lang="en-IN" dirty="0"/>
          </a:p>
        </p:txBody>
      </p:sp>
    </p:spTree>
    <p:extLst>
      <p:ext uri="{BB962C8B-B14F-4D97-AF65-F5344CB8AC3E}">
        <p14:creationId xmlns:p14="http://schemas.microsoft.com/office/powerpoint/2010/main" val="423184575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latin typeface="Times New Roman" pitchFamily="18" charset="0"/>
            </a:endParaRPr>
          </a:p>
        </p:txBody>
      </p:sp>
      <p:sp>
        <p:nvSpPr>
          <p:cNvPr id="39942" name="TextBox 5"/>
          <p:cNvSpPr txBox="1">
            <a:spLocks noChangeArrowheads="1"/>
          </p:cNvSpPr>
          <p:nvPr/>
        </p:nvSpPr>
        <p:spPr bwMode="auto">
          <a:xfrm>
            <a:off x="381000" y="609600"/>
            <a:ext cx="4114800" cy="708025"/>
          </a:xfrm>
          <a:prstGeom prst="rect">
            <a:avLst/>
          </a:prstGeom>
          <a:noFill/>
          <a:ln w="9525">
            <a:noFill/>
            <a:miter lim="800000"/>
            <a:headEnd/>
            <a:tailEnd/>
          </a:ln>
        </p:spPr>
        <p:txBody>
          <a:bodyPr wrap="square">
            <a:spAutoFit/>
          </a:bodyPr>
          <a:lstStyle/>
          <a:p>
            <a:pPr algn="ctr"/>
            <a:r>
              <a:rPr lang="en-US" sz="4000" dirty="0">
                <a:solidFill>
                  <a:schemeClr val="bg1"/>
                </a:solidFill>
                <a:latin typeface="Bradley Hand ITC" pitchFamily="66" charset="0"/>
              </a:rPr>
              <a:t>Key points</a:t>
            </a:r>
          </a:p>
        </p:txBody>
      </p:sp>
      <p:sp>
        <p:nvSpPr>
          <p:cNvPr id="8" name="TextBox 7"/>
          <p:cNvSpPr txBox="1"/>
          <p:nvPr/>
        </p:nvSpPr>
        <p:spPr>
          <a:xfrm>
            <a:off x="381000" y="1524000"/>
            <a:ext cx="4114800" cy="49530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36538" indent="-236538" fontAlgn="auto">
              <a:lnSpc>
                <a:spcPct val="140000"/>
              </a:lnSpc>
              <a:spcBef>
                <a:spcPts val="0"/>
              </a:spcBef>
              <a:spcAft>
                <a:spcPts val="0"/>
              </a:spcAft>
              <a:buFont typeface="Arial" charset="0"/>
              <a:buChar char="•"/>
              <a:defRPr/>
            </a:pPr>
            <a:r>
              <a:rPr lang="en-US" sz="1600" dirty="0">
                <a:solidFill>
                  <a:schemeClr val="bg1"/>
                </a:solidFill>
              </a:rPr>
              <a:t>Managing fixed capital involves planning to raise money not just at the start of the business but also while running the business as and when needed</a:t>
            </a:r>
          </a:p>
          <a:p>
            <a:pPr marL="236538" indent="-236538" fontAlgn="auto">
              <a:lnSpc>
                <a:spcPct val="140000"/>
              </a:lnSpc>
              <a:spcBef>
                <a:spcPts val="0"/>
              </a:spcBef>
              <a:spcAft>
                <a:spcPts val="0"/>
              </a:spcAft>
              <a:buFont typeface="Arial" charset="0"/>
              <a:buChar char="•"/>
              <a:defRPr/>
            </a:pPr>
            <a:r>
              <a:rPr lang="en-US" sz="1600" dirty="0">
                <a:solidFill>
                  <a:schemeClr val="bg1"/>
                </a:solidFill>
              </a:rPr>
              <a:t>If fixed capital is raised through equity, the business should keep sufficient profits aside as “safety fund” before giving the profits to the owners</a:t>
            </a:r>
          </a:p>
          <a:p>
            <a:pPr marL="236538" indent="-236538" fontAlgn="auto">
              <a:lnSpc>
                <a:spcPct val="140000"/>
              </a:lnSpc>
              <a:spcBef>
                <a:spcPts val="0"/>
              </a:spcBef>
              <a:spcAft>
                <a:spcPts val="0"/>
              </a:spcAft>
              <a:buFont typeface="Arial" charset="0"/>
              <a:buChar char="•"/>
              <a:defRPr/>
            </a:pPr>
            <a:r>
              <a:rPr lang="en-US" sz="1600" dirty="0">
                <a:solidFill>
                  <a:schemeClr val="bg1"/>
                </a:solidFill>
              </a:rPr>
              <a:t>If loan is used to raise fixed capital then the business should always have sufficient funds to make interest payments. It must also plan to repay the loan</a:t>
            </a:r>
          </a:p>
        </p:txBody>
      </p:sp>
      <p:sp>
        <p:nvSpPr>
          <p:cNvPr id="9" name="Slide Number Placeholder 5"/>
          <p:cNvSpPr>
            <a:spLocks noGrp="1"/>
          </p:cNvSpPr>
          <p:nvPr>
            <p:ph type="sldNum" sz="quarter" idx="4294967295"/>
          </p:nvPr>
        </p:nvSpPr>
        <p:spPr bwMode="auto">
          <a:xfrm>
            <a:off x="3124200" y="6477000"/>
            <a:ext cx="2895600" cy="365125"/>
          </a:xfrm>
          <a:prstGeom prst="rect">
            <a:avLst/>
          </a:prstGeo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02E4AF08-7F98-4EA6-96EA-E2F97506F6F3}" type="slidenum">
              <a:rPr lang="en-US" sz="1600" b="1" smtClean="0">
                <a:solidFill>
                  <a:schemeClr val="bg1"/>
                </a:solidFill>
              </a:rPr>
              <a:pPr algn="ctr" fontAlgn="base">
                <a:spcBef>
                  <a:spcPct val="0"/>
                </a:spcBef>
                <a:spcAft>
                  <a:spcPct val="0"/>
                </a:spcAft>
                <a:defRPr/>
              </a:pPr>
              <a:t>16</a:t>
            </a:fld>
            <a:endParaRPr lang="en-US" sz="1600" b="1" dirty="0">
              <a:solidFill>
                <a:schemeClr val="bg1"/>
              </a:solidFill>
            </a:endParaRPr>
          </a:p>
        </p:txBody>
      </p:sp>
      <p:sp>
        <p:nvSpPr>
          <p:cNvPr id="10" name="TextBox 5"/>
          <p:cNvSpPr txBox="1">
            <a:spLocks noChangeArrowheads="1"/>
          </p:cNvSpPr>
          <p:nvPr/>
        </p:nvSpPr>
        <p:spPr bwMode="auto">
          <a:xfrm>
            <a:off x="4986583" y="576943"/>
            <a:ext cx="3983360" cy="707886"/>
          </a:xfrm>
          <a:prstGeom prst="rect">
            <a:avLst/>
          </a:prstGeom>
          <a:noFill/>
          <a:ln w="9525">
            <a:noFill/>
            <a:miter lim="800000"/>
            <a:headEnd/>
            <a:tailEnd/>
          </a:ln>
        </p:spPr>
        <p:txBody>
          <a:bodyPr wrap="square">
            <a:spAutoFit/>
          </a:bodyPr>
          <a:lstStyle/>
          <a:p>
            <a:pPr algn="ctr"/>
            <a:r>
              <a:rPr lang="en-US" sz="4000" dirty="0" err="1">
                <a:solidFill>
                  <a:schemeClr val="bg1"/>
                </a:solidFill>
                <a:latin typeface="Kruti Dev 010" pitchFamily="2" charset="0"/>
              </a:rPr>
              <a:t>eq</a:t>
            </a:r>
            <a:r>
              <a:rPr lang="en-US" sz="4000" dirty="0">
                <a:solidFill>
                  <a:schemeClr val="bg1"/>
                </a:solidFill>
                <a:latin typeface="Kruti Dev 010" pitchFamily="2" charset="0"/>
              </a:rPr>
              <a:t>[; </a:t>
            </a:r>
            <a:r>
              <a:rPr lang="en-US" sz="4000" dirty="0" err="1">
                <a:solidFill>
                  <a:schemeClr val="bg1"/>
                </a:solidFill>
                <a:latin typeface="Kruti Dev 010" pitchFamily="2" charset="0"/>
              </a:rPr>
              <a:t>fcanq</a:t>
            </a:r>
            <a:endParaRPr lang="en-US" sz="4000" dirty="0">
              <a:solidFill>
                <a:schemeClr val="bg1"/>
              </a:solidFill>
              <a:latin typeface="Kruti Dev 010" pitchFamily="2" charset="0"/>
              <a:cs typeface="Aparajita" panose="020B0604020202020204" pitchFamily="34" charset="0"/>
            </a:endParaRPr>
          </a:p>
        </p:txBody>
      </p:sp>
      <p:sp>
        <p:nvSpPr>
          <p:cNvPr id="11" name="TextBox 10"/>
          <p:cNvSpPr txBox="1"/>
          <p:nvPr/>
        </p:nvSpPr>
        <p:spPr>
          <a:xfrm>
            <a:off x="4762500" y="1497531"/>
            <a:ext cx="4114800" cy="49530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36538" indent="-236538" fontAlgn="auto">
              <a:lnSpc>
                <a:spcPct val="120000"/>
              </a:lnSpc>
              <a:spcBef>
                <a:spcPts val="300"/>
              </a:spcBef>
              <a:spcAft>
                <a:spcPts val="300"/>
              </a:spcAft>
              <a:buFont typeface="Arial" charset="0"/>
              <a:buChar char="•"/>
              <a:defRPr/>
            </a:pPr>
            <a:r>
              <a:rPr lang="en-US" dirty="0" err="1">
                <a:solidFill>
                  <a:schemeClr val="bg1"/>
                </a:solidFill>
                <a:latin typeface="Kruti Dev 010" pitchFamily="2" charset="0"/>
              </a:rPr>
              <a:t>vpy</a:t>
            </a:r>
            <a:r>
              <a:rPr lang="en-US" dirty="0">
                <a:solidFill>
                  <a:schemeClr val="bg1"/>
                </a:solidFill>
                <a:latin typeface="Kruti Dev 010" pitchFamily="2" charset="0"/>
              </a:rPr>
              <a:t> </a:t>
            </a:r>
            <a:r>
              <a:rPr lang="en-US" dirty="0" err="1">
                <a:solidFill>
                  <a:schemeClr val="bg1"/>
                </a:solidFill>
                <a:latin typeface="Kruti Dev 010" pitchFamily="2" charset="0"/>
              </a:rPr>
              <a:t>iwath</a:t>
            </a:r>
            <a:r>
              <a:rPr lang="en-US" dirty="0">
                <a:solidFill>
                  <a:schemeClr val="bg1"/>
                </a:solidFill>
                <a:latin typeface="Kruti Dev 010" pitchFamily="2" charset="0"/>
              </a:rPr>
              <a:t>  </a:t>
            </a:r>
            <a:r>
              <a:rPr lang="en-US" dirty="0" err="1">
                <a:solidFill>
                  <a:schemeClr val="bg1"/>
                </a:solidFill>
                <a:latin typeface="Kruti Dev 010" pitchFamily="2" charset="0"/>
              </a:rPr>
              <a:t>dks</a:t>
            </a:r>
            <a:r>
              <a:rPr lang="en-US" dirty="0">
                <a:solidFill>
                  <a:schemeClr val="bg1"/>
                </a:solidFill>
                <a:latin typeface="Kruti Dev 010" pitchFamily="2" charset="0"/>
              </a:rPr>
              <a:t> </a:t>
            </a:r>
            <a:r>
              <a:rPr lang="en-US" dirty="0" err="1">
                <a:solidFill>
                  <a:schemeClr val="bg1"/>
                </a:solidFill>
                <a:latin typeface="Kruti Dev 010" pitchFamily="2" charset="0"/>
              </a:rPr>
              <a:t>izcaf</a:t>
            </a:r>
            <a:r>
              <a:rPr lang="en-US" dirty="0">
                <a:solidFill>
                  <a:schemeClr val="bg1"/>
                </a:solidFill>
                <a:latin typeface="Kruti Dev 010" pitchFamily="2" charset="0"/>
              </a:rPr>
              <a:t>/</a:t>
            </a:r>
            <a:r>
              <a:rPr lang="en-US" dirty="0" err="1">
                <a:solidFill>
                  <a:schemeClr val="bg1"/>
                </a:solidFill>
                <a:latin typeface="Kruti Dev 010" pitchFamily="2" charset="0"/>
              </a:rPr>
              <a:t>kr</a:t>
            </a:r>
            <a:r>
              <a:rPr lang="en-US" dirty="0">
                <a:solidFill>
                  <a:schemeClr val="bg1"/>
                </a:solidFill>
                <a:latin typeface="Kruti Dev 010" pitchFamily="2" charset="0"/>
              </a:rPr>
              <a:t> </a:t>
            </a:r>
            <a:r>
              <a:rPr lang="en-US" dirty="0" err="1">
                <a:solidFill>
                  <a:schemeClr val="bg1"/>
                </a:solidFill>
                <a:latin typeface="Kruti Dev 010" pitchFamily="2" charset="0"/>
              </a:rPr>
              <a:t>djus</a:t>
            </a:r>
            <a:r>
              <a:rPr lang="en-US" dirty="0">
                <a:solidFill>
                  <a:schemeClr val="bg1"/>
                </a:solidFill>
                <a:latin typeface="Kruti Dev 010" pitchFamily="2" charset="0"/>
              </a:rPr>
              <a:t> </a:t>
            </a:r>
            <a:r>
              <a:rPr lang="en-US" dirty="0" err="1">
                <a:solidFill>
                  <a:schemeClr val="bg1"/>
                </a:solidFill>
                <a:latin typeface="Kruti Dev 010" pitchFamily="2" charset="0"/>
              </a:rPr>
              <a:t>esa</a:t>
            </a:r>
            <a:r>
              <a:rPr lang="en-US" dirty="0">
                <a:solidFill>
                  <a:schemeClr val="bg1"/>
                </a:solidFill>
                <a:latin typeface="Kruti Dev 010" pitchFamily="2" charset="0"/>
              </a:rPr>
              <a:t> u </a:t>
            </a:r>
            <a:r>
              <a:rPr lang="en-US" dirty="0" err="1">
                <a:solidFill>
                  <a:schemeClr val="bg1"/>
                </a:solidFill>
                <a:latin typeface="Kruti Dev 010" pitchFamily="2" charset="0"/>
              </a:rPr>
              <a:t>flQZ</a:t>
            </a:r>
            <a:r>
              <a:rPr lang="en-US" dirty="0">
                <a:solidFill>
                  <a:schemeClr val="bg1"/>
                </a:solidFill>
                <a:latin typeface="Kruti Dev 010" pitchFamily="2" charset="0"/>
              </a:rPr>
              <a:t> </a:t>
            </a:r>
            <a:r>
              <a:rPr lang="en-US" dirty="0" err="1">
                <a:solidFill>
                  <a:schemeClr val="bg1"/>
                </a:solidFill>
                <a:latin typeface="Kruti Dev 010" pitchFamily="2" charset="0"/>
              </a:rPr>
              <a:t>O;kikj</a:t>
            </a:r>
            <a:r>
              <a:rPr lang="en-US" dirty="0">
                <a:solidFill>
                  <a:schemeClr val="bg1"/>
                </a:solidFill>
                <a:latin typeface="Kruti Dev 010" pitchFamily="2" charset="0"/>
              </a:rPr>
              <a:t> ds </a:t>
            </a:r>
            <a:r>
              <a:rPr lang="en-US" dirty="0" err="1">
                <a:solidFill>
                  <a:schemeClr val="bg1"/>
                </a:solidFill>
                <a:latin typeface="Kruti Dev 010" pitchFamily="2" charset="0"/>
              </a:rPr>
              <a:t>vkjaHk</a:t>
            </a:r>
            <a:r>
              <a:rPr lang="en-US" dirty="0">
                <a:solidFill>
                  <a:schemeClr val="bg1"/>
                </a:solidFill>
                <a:latin typeface="Kruti Dev 010" pitchFamily="2" charset="0"/>
              </a:rPr>
              <a:t> </a:t>
            </a:r>
            <a:r>
              <a:rPr lang="en-US" dirty="0" err="1">
                <a:solidFill>
                  <a:schemeClr val="bg1"/>
                </a:solidFill>
                <a:latin typeface="Kruti Dev 010" pitchFamily="2" charset="0"/>
              </a:rPr>
              <a:t>esa</a:t>
            </a:r>
            <a:r>
              <a:rPr lang="en-US" dirty="0">
                <a:solidFill>
                  <a:schemeClr val="bg1"/>
                </a:solidFill>
                <a:latin typeface="Kruti Dev 010" pitchFamily="2" charset="0"/>
              </a:rPr>
              <a:t> /</a:t>
            </a:r>
            <a:r>
              <a:rPr lang="en-US" dirty="0" err="1">
                <a:solidFill>
                  <a:schemeClr val="bg1"/>
                </a:solidFill>
                <a:latin typeface="Kruti Dev 010" pitchFamily="2" charset="0"/>
              </a:rPr>
              <a:t>ku</a:t>
            </a:r>
            <a:r>
              <a:rPr lang="en-US" dirty="0">
                <a:solidFill>
                  <a:schemeClr val="bg1"/>
                </a:solidFill>
                <a:latin typeface="Kruti Dev 010" pitchFamily="2" charset="0"/>
              </a:rPr>
              <a:t> ,</a:t>
            </a:r>
            <a:r>
              <a:rPr lang="en-US" dirty="0" err="1">
                <a:solidFill>
                  <a:schemeClr val="bg1"/>
                </a:solidFill>
                <a:latin typeface="Kruti Dev 010" pitchFamily="2" charset="0"/>
              </a:rPr>
              <a:t>df</a:t>
            </a:r>
            <a:r>
              <a:rPr lang="en-US" dirty="0">
                <a:solidFill>
                  <a:schemeClr val="bg1"/>
                </a:solidFill>
                <a:latin typeface="Kruti Dev 010" pitchFamily="2" charset="0"/>
              </a:rPr>
              <a:t>=r </a:t>
            </a:r>
            <a:r>
              <a:rPr lang="en-US" dirty="0" err="1">
                <a:solidFill>
                  <a:schemeClr val="bg1"/>
                </a:solidFill>
                <a:latin typeface="Kruti Dev 010" pitchFamily="2" charset="0"/>
              </a:rPr>
              <a:t>djus</a:t>
            </a:r>
            <a:r>
              <a:rPr lang="en-US" dirty="0">
                <a:solidFill>
                  <a:schemeClr val="bg1"/>
                </a:solidFill>
                <a:latin typeface="Kruti Dev 010" pitchFamily="2" charset="0"/>
              </a:rPr>
              <a:t> dh ;</a:t>
            </a:r>
            <a:r>
              <a:rPr lang="en-US" dirty="0" err="1">
                <a:solidFill>
                  <a:schemeClr val="bg1"/>
                </a:solidFill>
                <a:latin typeface="Kruti Dev 010" pitchFamily="2" charset="0"/>
              </a:rPr>
              <a:t>kstuk</a:t>
            </a:r>
            <a:r>
              <a:rPr lang="en-US" dirty="0">
                <a:solidFill>
                  <a:schemeClr val="bg1"/>
                </a:solidFill>
                <a:latin typeface="Kruti Dev 010" pitchFamily="2" charset="0"/>
              </a:rPr>
              <a:t> </a:t>
            </a:r>
            <a:r>
              <a:rPr lang="en-US" dirty="0" err="1">
                <a:solidFill>
                  <a:schemeClr val="bg1"/>
                </a:solidFill>
                <a:latin typeface="Kruti Dev 010" pitchFamily="2" charset="0"/>
              </a:rPr>
              <a:t>cukuk</a:t>
            </a:r>
            <a:r>
              <a:rPr lang="en-US" dirty="0">
                <a:solidFill>
                  <a:schemeClr val="bg1"/>
                </a:solidFill>
                <a:latin typeface="Kruti Dev 010" pitchFamily="2" charset="0"/>
              </a:rPr>
              <a:t> </a:t>
            </a:r>
            <a:r>
              <a:rPr lang="en-US" dirty="0" err="1">
                <a:solidFill>
                  <a:schemeClr val="bg1"/>
                </a:solidFill>
                <a:latin typeface="Kruti Dev 010" pitchFamily="2" charset="0"/>
              </a:rPr>
              <a:t>lfEefyr</a:t>
            </a:r>
            <a:r>
              <a:rPr lang="en-US" dirty="0">
                <a:solidFill>
                  <a:schemeClr val="bg1"/>
                </a:solidFill>
                <a:latin typeface="Kruti Dev 010" pitchFamily="2" charset="0"/>
              </a:rPr>
              <a:t>  </a:t>
            </a:r>
            <a:r>
              <a:rPr lang="en-US" dirty="0" err="1">
                <a:solidFill>
                  <a:schemeClr val="bg1"/>
                </a:solidFill>
                <a:latin typeface="Kruti Dev 010" pitchFamily="2" charset="0"/>
              </a:rPr>
              <a:t>gS</a:t>
            </a:r>
            <a:r>
              <a:rPr lang="en-US" dirty="0">
                <a:solidFill>
                  <a:schemeClr val="bg1"/>
                </a:solidFill>
                <a:latin typeface="Kruti Dev 010" pitchFamily="2" charset="0"/>
              </a:rPr>
              <a:t> </a:t>
            </a:r>
            <a:r>
              <a:rPr lang="en-US" dirty="0" err="1">
                <a:solidFill>
                  <a:schemeClr val="bg1"/>
                </a:solidFill>
                <a:latin typeface="Kruti Dev 010" pitchFamily="2" charset="0"/>
              </a:rPr>
              <a:t>cfYd</a:t>
            </a:r>
            <a:r>
              <a:rPr lang="en-US" dirty="0">
                <a:solidFill>
                  <a:schemeClr val="bg1"/>
                </a:solidFill>
                <a:latin typeface="Kruti Dev 010" pitchFamily="2" charset="0"/>
              </a:rPr>
              <a:t> </a:t>
            </a:r>
            <a:r>
              <a:rPr lang="en-US" dirty="0" err="1">
                <a:solidFill>
                  <a:schemeClr val="bg1"/>
                </a:solidFill>
                <a:latin typeface="Kruti Dev 010" pitchFamily="2" charset="0"/>
              </a:rPr>
              <a:t>O;kikj</a:t>
            </a:r>
            <a:r>
              <a:rPr lang="en-US" dirty="0">
                <a:solidFill>
                  <a:schemeClr val="bg1"/>
                </a:solidFill>
                <a:latin typeface="Kruti Dev 010" pitchFamily="2" charset="0"/>
              </a:rPr>
              <a:t> </a:t>
            </a:r>
            <a:r>
              <a:rPr lang="en-US" dirty="0" err="1">
                <a:solidFill>
                  <a:schemeClr val="bg1"/>
                </a:solidFill>
                <a:latin typeface="Kruti Dev 010" pitchFamily="2" charset="0"/>
              </a:rPr>
              <a:t>djrs</a:t>
            </a:r>
            <a:r>
              <a:rPr lang="en-US" dirty="0">
                <a:solidFill>
                  <a:schemeClr val="bg1"/>
                </a:solidFill>
                <a:latin typeface="Kruti Dev 010" pitchFamily="2" charset="0"/>
              </a:rPr>
              <a:t> le; </a:t>
            </a:r>
            <a:r>
              <a:rPr lang="en-US" dirty="0" err="1">
                <a:solidFill>
                  <a:schemeClr val="bg1"/>
                </a:solidFill>
                <a:latin typeface="Kruti Dev 010" pitchFamily="2" charset="0"/>
              </a:rPr>
              <a:t>tc</a:t>
            </a:r>
            <a:r>
              <a:rPr lang="en-US" dirty="0">
                <a:solidFill>
                  <a:schemeClr val="bg1"/>
                </a:solidFill>
                <a:latin typeface="Kruti Dev 010" pitchFamily="2" charset="0"/>
              </a:rPr>
              <a:t> </a:t>
            </a:r>
            <a:r>
              <a:rPr lang="en-US" dirty="0" err="1">
                <a:solidFill>
                  <a:schemeClr val="bg1"/>
                </a:solidFill>
                <a:latin typeface="Kruti Dev 010" pitchFamily="2" charset="0"/>
              </a:rPr>
              <a:t>Hkh</a:t>
            </a:r>
            <a:r>
              <a:rPr lang="en-US" dirty="0">
                <a:solidFill>
                  <a:schemeClr val="bg1"/>
                </a:solidFill>
                <a:latin typeface="Kruti Dev 010" pitchFamily="2" charset="0"/>
              </a:rPr>
              <a:t> t:jr </a:t>
            </a:r>
            <a:r>
              <a:rPr lang="en-US" dirty="0" err="1">
                <a:solidFill>
                  <a:schemeClr val="bg1"/>
                </a:solidFill>
                <a:latin typeface="Kruti Dev 010" pitchFamily="2" charset="0"/>
              </a:rPr>
              <a:t>gks</a:t>
            </a:r>
            <a:r>
              <a:rPr lang="en-US" dirty="0">
                <a:solidFill>
                  <a:schemeClr val="bg1"/>
                </a:solidFill>
                <a:latin typeface="Kruti Dev 010" pitchFamily="2" charset="0"/>
              </a:rPr>
              <a:t> </a:t>
            </a:r>
            <a:r>
              <a:rPr lang="en-US" dirty="0" err="1">
                <a:solidFill>
                  <a:schemeClr val="bg1"/>
                </a:solidFill>
                <a:latin typeface="Kruti Dev 010" pitchFamily="2" charset="0"/>
              </a:rPr>
              <a:t>rc</a:t>
            </a:r>
            <a:r>
              <a:rPr lang="en-US" dirty="0">
                <a:solidFill>
                  <a:schemeClr val="bg1"/>
                </a:solidFill>
                <a:latin typeface="Kruti Dev 010" pitchFamily="2" charset="0"/>
              </a:rPr>
              <a:t> /</a:t>
            </a:r>
            <a:r>
              <a:rPr lang="en-US" dirty="0" err="1">
                <a:solidFill>
                  <a:schemeClr val="bg1"/>
                </a:solidFill>
                <a:latin typeface="Kruti Dev 010" pitchFamily="2" charset="0"/>
              </a:rPr>
              <a:t>ku</a:t>
            </a:r>
            <a:r>
              <a:rPr lang="en-US" dirty="0">
                <a:solidFill>
                  <a:schemeClr val="bg1"/>
                </a:solidFill>
                <a:latin typeface="Kruti Dev 010" pitchFamily="2" charset="0"/>
              </a:rPr>
              <a:t> </a:t>
            </a:r>
            <a:r>
              <a:rPr lang="en-US" dirty="0" err="1">
                <a:solidFill>
                  <a:schemeClr val="bg1"/>
                </a:solidFill>
                <a:latin typeface="Kruti Dev 010" pitchFamily="2" charset="0"/>
              </a:rPr>
              <a:t>miyC</a:t>
            </a:r>
            <a:r>
              <a:rPr lang="en-US" dirty="0">
                <a:solidFill>
                  <a:schemeClr val="bg1"/>
                </a:solidFill>
                <a:latin typeface="Kruti Dev 010" pitchFamily="2" charset="0"/>
              </a:rPr>
              <a:t>/k </a:t>
            </a:r>
            <a:r>
              <a:rPr lang="en-US" dirty="0" err="1">
                <a:solidFill>
                  <a:schemeClr val="bg1"/>
                </a:solidFill>
                <a:latin typeface="Kruti Dev 010" pitchFamily="2" charset="0"/>
              </a:rPr>
              <a:t>djkuk</a:t>
            </a:r>
            <a:r>
              <a:rPr lang="en-US" dirty="0">
                <a:solidFill>
                  <a:schemeClr val="bg1"/>
                </a:solidFill>
                <a:latin typeface="Kruti Dev 010" pitchFamily="2" charset="0"/>
              </a:rPr>
              <a:t> </a:t>
            </a:r>
            <a:r>
              <a:rPr lang="en-US" dirty="0" err="1">
                <a:solidFill>
                  <a:schemeClr val="bg1"/>
                </a:solidFill>
                <a:latin typeface="Kruti Dev 010" pitchFamily="2" charset="0"/>
              </a:rPr>
              <a:t>Hkh</a:t>
            </a:r>
            <a:r>
              <a:rPr lang="en-US" dirty="0">
                <a:solidFill>
                  <a:schemeClr val="bg1"/>
                </a:solidFill>
                <a:latin typeface="Kruti Dev 010" pitchFamily="2" charset="0"/>
              </a:rPr>
              <a:t> '</a:t>
            </a:r>
            <a:r>
              <a:rPr lang="en-US" dirty="0" err="1">
                <a:solidFill>
                  <a:schemeClr val="bg1"/>
                </a:solidFill>
                <a:latin typeface="Kruti Dev 010" pitchFamily="2" charset="0"/>
              </a:rPr>
              <a:t>kkfey</a:t>
            </a:r>
            <a:r>
              <a:rPr lang="en-US" dirty="0">
                <a:solidFill>
                  <a:schemeClr val="bg1"/>
                </a:solidFill>
                <a:latin typeface="Kruti Dev 010" pitchFamily="2" charset="0"/>
              </a:rPr>
              <a:t> </a:t>
            </a:r>
            <a:r>
              <a:rPr lang="en-US" dirty="0" err="1">
                <a:solidFill>
                  <a:schemeClr val="bg1"/>
                </a:solidFill>
                <a:latin typeface="Kruti Dev 010" pitchFamily="2" charset="0"/>
              </a:rPr>
              <a:t>gSA</a:t>
            </a:r>
            <a:r>
              <a:rPr lang="en-US" dirty="0">
                <a:solidFill>
                  <a:schemeClr val="bg1"/>
                </a:solidFill>
                <a:latin typeface="Kruti Dev 010" pitchFamily="2" charset="0"/>
              </a:rPr>
              <a:t> </a:t>
            </a:r>
          </a:p>
          <a:p>
            <a:pPr marL="236538" indent="-236538" fontAlgn="auto">
              <a:lnSpc>
                <a:spcPct val="120000"/>
              </a:lnSpc>
              <a:spcBef>
                <a:spcPts val="300"/>
              </a:spcBef>
              <a:spcAft>
                <a:spcPts val="300"/>
              </a:spcAft>
              <a:buFont typeface="Arial" charset="0"/>
              <a:buChar char="•"/>
              <a:defRPr/>
            </a:pPr>
            <a:r>
              <a:rPr lang="en-US" dirty="0">
                <a:solidFill>
                  <a:schemeClr val="bg1"/>
                </a:solidFill>
                <a:latin typeface="Kruti Dev 010" pitchFamily="2" charset="0"/>
              </a:rPr>
              <a:t>;</a:t>
            </a:r>
            <a:r>
              <a:rPr lang="en-US" dirty="0" err="1">
                <a:solidFill>
                  <a:schemeClr val="bg1"/>
                </a:solidFill>
                <a:latin typeface="Kruti Dev 010" pitchFamily="2" charset="0"/>
              </a:rPr>
              <a:t>fn</a:t>
            </a:r>
            <a:r>
              <a:rPr lang="en-US" dirty="0">
                <a:solidFill>
                  <a:schemeClr val="bg1"/>
                </a:solidFill>
                <a:latin typeface="Kruti Dev 010" pitchFamily="2" charset="0"/>
              </a:rPr>
              <a:t> </a:t>
            </a:r>
            <a:r>
              <a:rPr lang="en-US" dirty="0" err="1">
                <a:solidFill>
                  <a:schemeClr val="bg1"/>
                </a:solidFill>
                <a:latin typeface="Kruti Dev 010" pitchFamily="2" charset="0"/>
              </a:rPr>
              <a:t>vpy</a:t>
            </a:r>
            <a:r>
              <a:rPr lang="en-US" dirty="0">
                <a:solidFill>
                  <a:schemeClr val="bg1"/>
                </a:solidFill>
                <a:latin typeface="Kruti Dev 010" pitchFamily="2" charset="0"/>
              </a:rPr>
              <a:t> </a:t>
            </a:r>
            <a:r>
              <a:rPr lang="en-US" dirty="0" err="1">
                <a:solidFill>
                  <a:schemeClr val="bg1"/>
                </a:solidFill>
                <a:latin typeface="Kruti Dev 010" pitchFamily="2" charset="0"/>
              </a:rPr>
              <a:t>iwath</a:t>
            </a:r>
            <a:r>
              <a:rPr lang="en-US" dirty="0">
                <a:solidFill>
                  <a:schemeClr val="bg1"/>
                </a:solidFill>
                <a:latin typeface="Kruti Dev 010" pitchFamily="2" charset="0"/>
              </a:rPr>
              <a:t>  </a:t>
            </a:r>
            <a:r>
              <a:rPr lang="en-US" dirty="0" err="1">
                <a:solidFill>
                  <a:schemeClr val="bg1"/>
                </a:solidFill>
                <a:latin typeface="Kruti Dev 010" pitchFamily="2" charset="0"/>
              </a:rPr>
              <a:t>dks</a:t>
            </a:r>
            <a:r>
              <a:rPr lang="en-US" dirty="0">
                <a:solidFill>
                  <a:schemeClr val="bg1"/>
                </a:solidFill>
                <a:latin typeface="Kruti Dev 010" pitchFamily="2" charset="0"/>
              </a:rPr>
              <a:t> </a:t>
            </a:r>
            <a:r>
              <a:rPr lang="en-US" dirty="0" err="1">
                <a:solidFill>
                  <a:schemeClr val="bg1"/>
                </a:solidFill>
                <a:latin typeface="Kruti Dev 010" pitchFamily="2" charset="0"/>
              </a:rPr>
              <a:t>bfDoVh</a:t>
            </a:r>
            <a:r>
              <a:rPr lang="en-US" dirty="0">
                <a:solidFill>
                  <a:schemeClr val="bg1"/>
                </a:solidFill>
                <a:latin typeface="Kruti Dev 010" pitchFamily="2" charset="0"/>
              </a:rPr>
              <a:t> ds </a:t>
            </a:r>
            <a:r>
              <a:rPr lang="en-US" dirty="0" err="1">
                <a:solidFill>
                  <a:schemeClr val="bg1"/>
                </a:solidFill>
                <a:latin typeface="Kruti Dev 010" pitchFamily="2" charset="0"/>
              </a:rPr>
              <a:t>ek</a:t>
            </a:r>
            <a:r>
              <a:rPr lang="en-US" dirty="0">
                <a:solidFill>
                  <a:schemeClr val="bg1"/>
                </a:solidFill>
                <a:latin typeface="Kruti Dev 010" pitchFamily="2" charset="0"/>
              </a:rPr>
              <a:t>/;e </a:t>
            </a:r>
            <a:r>
              <a:rPr lang="en-US" dirty="0" err="1">
                <a:solidFill>
                  <a:schemeClr val="bg1"/>
                </a:solidFill>
                <a:latin typeface="Kruti Dev 010" pitchFamily="2" charset="0"/>
              </a:rPr>
              <a:t>ls</a:t>
            </a:r>
            <a:r>
              <a:rPr lang="en-US" dirty="0">
                <a:solidFill>
                  <a:schemeClr val="bg1"/>
                </a:solidFill>
                <a:latin typeface="Kruti Dev 010" pitchFamily="2" charset="0"/>
              </a:rPr>
              <a:t> c&lt;+</a:t>
            </a:r>
            <a:r>
              <a:rPr lang="en-US" dirty="0" err="1">
                <a:solidFill>
                  <a:schemeClr val="bg1"/>
                </a:solidFill>
                <a:latin typeface="Kruti Dev 010" pitchFamily="2" charset="0"/>
              </a:rPr>
              <a:t>k;k</a:t>
            </a:r>
            <a:r>
              <a:rPr lang="en-US" dirty="0">
                <a:solidFill>
                  <a:schemeClr val="bg1"/>
                </a:solidFill>
                <a:latin typeface="Kruti Dev 010" pitchFamily="2" charset="0"/>
              </a:rPr>
              <a:t> </a:t>
            </a:r>
            <a:r>
              <a:rPr lang="en-US" dirty="0" err="1">
                <a:solidFill>
                  <a:schemeClr val="bg1"/>
                </a:solidFill>
                <a:latin typeface="Kruti Dev 010" pitchFamily="2" charset="0"/>
              </a:rPr>
              <a:t>tkrk</a:t>
            </a:r>
            <a:r>
              <a:rPr lang="en-US" dirty="0">
                <a:solidFill>
                  <a:schemeClr val="bg1"/>
                </a:solidFill>
                <a:latin typeface="Kruti Dev 010" pitchFamily="2" charset="0"/>
              </a:rPr>
              <a:t> </a:t>
            </a:r>
            <a:r>
              <a:rPr lang="en-US" dirty="0" err="1">
                <a:solidFill>
                  <a:schemeClr val="bg1"/>
                </a:solidFill>
                <a:latin typeface="Kruti Dev 010" pitchFamily="2" charset="0"/>
              </a:rPr>
              <a:t>gS</a:t>
            </a:r>
            <a:r>
              <a:rPr lang="en-US" dirty="0">
                <a:solidFill>
                  <a:schemeClr val="bg1"/>
                </a:solidFill>
                <a:latin typeface="Kruti Dev 010" pitchFamily="2" charset="0"/>
              </a:rPr>
              <a:t> </a:t>
            </a:r>
            <a:r>
              <a:rPr lang="en-US" dirty="0" err="1">
                <a:solidFill>
                  <a:schemeClr val="bg1"/>
                </a:solidFill>
                <a:latin typeface="Kruti Dev 010" pitchFamily="2" charset="0"/>
              </a:rPr>
              <a:t>rks</a:t>
            </a:r>
            <a:r>
              <a:rPr lang="en-US" dirty="0">
                <a:solidFill>
                  <a:schemeClr val="bg1"/>
                </a:solidFill>
                <a:latin typeface="Kruti Dev 010" pitchFamily="2" charset="0"/>
              </a:rPr>
              <a:t> </a:t>
            </a:r>
            <a:r>
              <a:rPr lang="en-US" dirty="0" err="1">
                <a:solidFill>
                  <a:schemeClr val="bg1"/>
                </a:solidFill>
                <a:latin typeface="Kruti Dev 010" pitchFamily="2" charset="0"/>
              </a:rPr>
              <a:t>ekfydksa</a:t>
            </a:r>
            <a:r>
              <a:rPr lang="en-US" dirty="0">
                <a:solidFill>
                  <a:schemeClr val="bg1"/>
                </a:solidFill>
                <a:latin typeface="Kruti Dev 010" pitchFamily="2" charset="0"/>
              </a:rPr>
              <a:t> </a:t>
            </a:r>
            <a:r>
              <a:rPr lang="en-US" dirty="0" err="1">
                <a:solidFill>
                  <a:schemeClr val="bg1"/>
                </a:solidFill>
                <a:latin typeface="Kruti Dev 010" pitchFamily="2" charset="0"/>
              </a:rPr>
              <a:t>dks</a:t>
            </a:r>
            <a:r>
              <a:rPr lang="en-US" dirty="0">
                <a:solidFill>
                  <a:schemeClr val="bg1"/>
                </a:solidFill>
                <a:latin typeface="Kruti Dev 010" pitchFamily="2" charset="0"/>
              </a:rPr>
              <a:t> </a:t>
            </a:r>
            <a:r>
              <a:rPr lang="en-US" dirty="0" err="1">
                <a:solidFill>
                  <a:schemeClr val="bg1"/>
                </a:solidFill>
                <a:latin typeface="Kruti Dev 010" pitchFamily="2" charset="0"/>
              </a:rPr>
              <a:t>ykHk</a:t>
            </a:r>
            <a:r>
              <a:rPr lang="en-US" dirty="0">
                <a:solidFill>
                  <a:schemeClr val="bg1"/>
                </a:solidFill>
                <a:latin typeface="Kruti Dev 010" pitchFamily="2" charset="0"/>
              </a:rPr>
              <a:t> </a:t>
            </a:r>
            <a:r>
              <a:rPr lang="en-US" dirty="0" err="1">
                <a:solidFill>
                  <a:schemeClr val="bg1"/>
                </a:solidFill>
                <a:latin typeface="Kruti Dev 010" pitchFamily="2" charset="0"/>
              </a:rPr>
              <a:t>nsus</a:t>
            </a:r>
            <a:r>
              <a:rPr lang="en-US" dirty="0">
                <a:solidFill>
                  <a:schemeClr val="bg1"/>
                </a:solidFill>
                <a:latin typeface="Kruti Dev 010" pitchFamily="2" charset="0"/>
              </a:rPr>
              <a:t> </a:t>
            </a:r>
            <a:r>
              <a:rPr lang="en-US" dirty="0" err="1">
                <a:solidFill>
                  <a:schemeClr val="bg1"/>
                </a:solidFill>
                <a:latin typeface="Kruti Dev 010" pitchFamily="2" charset="0"/>
              </a:rPr>
              <a:t>ls</a:t>
            </a:r>
            <a:r>
              <a:rPr lang="en-US" dirty="0">
                <a:solidFill>
                  <a:schemeClr val="bg1"/>
                </a:solidFill>
                <a:latin typeface="Kruti Dev 010" pitchFamily="2" charset="0"/>
              </a:rPr>
              <a:t> </a:t>
            </a:r>
            <a:r>
              <a:rPr lang="en-US" dirty="0" err="1">
                <a:solidFill>
                  <a:schemeClr val="bg1"/>
                </a:solidFill>
                <a:latin typeface="Kruti Dev 010" pitchFamily="2" charset="0"/>
              </a:rPr>
              <a:t>igys</a:t>
            </a:r>
            <a:r>
              <a:rPr lang="en-US" dirty="0">
                <a:solidFill>
                  <a:schemeClr val="bg1"/>
                </a:solidFill>
                <a:latin typeface="Kruti Dev 010" pitchFamily="2" charset="0"/>
              </a:rPr>
              <a:t> </a:t>
            </a:r>
            <a:r>
              <a:rPr lang="en-US" dirty="0" err="1">
                <a:solidFill>
                  <a:schemeClr val="bg1"/>
                </a:solidFill>
                <a:latin typeface="Kruti Dev 010" pitchFamily="2" charset="0"/>
              </a:rPr>
              <a:t>O;kikj</a:t>
            </a:r>
            <a:r>
              <a:rPr lang="en-US" dirty="0">
                <a:solidFill>
                  <a:schemeClr val="bg1"/>
                </a:solidFill>
                <a:latin typeface="Kruti Dev 010" pitchFamily="2" charset="0"/>
              </a:rPr>
              <a:t> </a:t>
            </a:r>
            <a:r>
              <a:rPr lang="en-US" dirty="0" err="1">
                <a:solidFill>
                  <a:schemeClr val="bg1"/>
                </a:solidFill>
                <a:latin typeface="Kruti Dev 010" pitchFamily="2" charset="0"/>
              </a:rPr>
              <a:t>dks</a:t>
            </a:r>
            <a:r>
              <a:rPr lang="en-US" dirty="0">
                <a:solidFill>
                  <a:schemeClr val="bg1"/>
                </a:solidFill>
                <a:latin typeface="Kruti Dev 010" pitchFamily="2" charset="0"/>
              </a:rPr>
              <a:t> </a:t>
            </a:r>
            <a:r>
              <a:rPr lang="en-US" dirty="0" err="1">
                <a:solidFill>
                  <a:schemeClr val="bg1"/>
                </a:solidFill>
                <a:latin typeface="Kruti Dev 010" pitchFamily="2" charset="0"/>
              </a:rPr>
              <a:t>ykHk</a:t>
            </a:r>
            <a:r>
              <a:rPr lang="en-US" dirty="0">
                <a:solidFill>
                  <a:schemeClr val="bg1"/>
                </a:solidFill>
                <a:latin typeface="Kruti Dev 010" pitchFamily="2" charset="0"/>
              </a:rPr>
              <a:t> </a:t>
            </a:r>
            <a:r>
              <a:rPr lang="en-US" dirty="0" err="1">
                <a:solidFill>
                  <a:schemeClr val="bg1"/>
                </a:solidFill>
                <a:latin typeface="Kruti Dev 010" pitchFamily="2" charset="0"/>
              </a:rPr>
              <a:t>dk</a:t>
            </a:r>
            <a:r>
              <a:rPr lang="en-US" dirty="0">
                <a:solidFill>
                  <a:schemeClr val="bg1"/>
                </a:solidFill>
                <a:latin typeface="Kruti Dev 010" pitchFamily="2" charset="0"/>
              </a:rPr>
              <a:t> ,d </a:t>
            </a:r>
            <a:r>
              <a:rPr lang="en-US" dirty="0" err="1">
                <a:solidFill>
                  <a:schemeClr val="bg1"/>
                </a:solidFill>
                <a:latin typeface="Kruti Dev 010" pitchFamily="2" charset="0"/>
              </a:rPr>
              <a:t>i;kZIr</a:t>
            </a:r>
            <a:r>
              <a:rPr lang="en-US" dirty="0">
                <a:solidFill>
                  <a:schemeClr val="bg1"/>
                </a:solidFill>
                <a:latin typeface="Kruti Dev 010" pitchFamily="2" charset="0"/>
              </a:rPr>
              <a:t> </a:t>
            </a:r>
            <a:r>
              <a:rPr lang="en-US" dirty="0" err="1">
                <a:solidFill>
                  <a:schemeClr val="bg1"/>
                </a:solidFill>
                <a:latin typeface="Kruti Dev 010" pitchFamily="2" charset="0"/>
              </a:rPr>
              <a:t>fgLlk</a:t>
            </a:r>
            <a:r>
              <a:rPr lang="en-US" dirty="0">
                <a:solidFill>
                  <a:schemeClr val="bg1"/>
                </a:solidFill>
                <a:latin typeface="Kruti Dev 010" pitchFamily="2" charset="0"/>
              </a:rPr>
              <a:t> ^</a:t>
            </a:r>
            <a:r>
              <a:rPr lang="en-US" dirty="0" err="1">
                <a:solidFill>
                  <a:schemeClr val="bg1"/>
                </a:solidFill>
                <a:latin typeface="Kruti Dev 010" pitchFamily="2" charset="0"/>
              </a:rPr>
              <a:t>lqj</a:t>
            </a:r>
            <a:r>
              <a:rPr lang="en-US" dirty="0">
                <a:solidFill>
                  <a:schemeClr val="bg1"/>
                </a:solidFill>
                <a:latin typeface="Kruti Dev 010" pitchFamily="2" charset="0"/>
              </a:rPr>
              <a:t>{</a:t>
            </a:r>
            <a:r>
              <a:rPr lang="en-US" dirty="0" err="1">
                <a:solidFill>
                  <a:schemeClr val="bg1"/>
                </a:solidFill>
                <a:latin typeface="Kruti Dev 010" pitchFamily="2" charset="0"/>
              </a:rPr>
              <a:t>kk</a:t>
            </a:r>
            <a:r>
              <a:rPr lang="en-US" dirty="0">
                <a:solidFill>
                  <a:schemeClr val="bg1"/>
                </a:solidFill>
                <a:latin typeface="Kruti Dev 010" pitchFamily="2" charset="0"/>
              </a:rPr>
              <a:t> </a:t>
            </a:r>
            <a:r>
              <a:rPr lang="en-US" dirty="0" err="1">
                <a:solidFill>
                  <a:schemeClr val="bg1"/>
                </a:solidFill>
                <a:latin typeface="Kruti Dev 010" pitchFamily="2" charset="0"/>
              </a:rPr>
              <a:t>fuf</a:t>
            </a:r>
            <a:r>
              <a:rPr lang="en-US" dirty="0">
                <a:solidFill>
                  <a:schemeClr val="bg1"/>
                </a:solidFill>
                <a:latin typeface="Kruti Dev 010" pitchFamily="2" charset="0"/>
              </a:rPr>
              <a:t>/k* ds :i </a:t>
            </a:r>
            <a:r>
              <a:rPr lang="en-US" dirty="0" err="1">
                <a:solidFill>
                  <a:schemeClr val="bg1"/>
                </a:solidFill>
                <a:latin typeface="Kruti Dev 010" pitchFamily="2" charset="0"/>
              </a:rPr>
              <a:t>esa</a:t>
            </a:r>
            <a:r>
              <a:rPr lang="en-US" dirty="0">
                <a:solidFill>
                  <a:schemeClr val="bg1"/>
                </a:solidFill>
                <a:latin typeface="Kruti Dev 010" pitchFamily="2" charset="0"/>
              </a:rPr>
              <a:t> ,d </a:t>
            </a:r>
            <a:r>
              <a:rPr lang="en-US" dirty="0" err="1">
                <a:solidFill>
                  <a:schemeClr val="bg1"/>
                </a:solidFill>
                <a:latin typeface="Kruti Dev 010" pitchFamily="2" charset="0"/>
              </a:rPr>
              <a:t>rjQ</a:t>
            </a:r>
            <a:r>
              <a:rPr lang="en-US" dirty="0">
                <a:solidFill>
                  <a:schemeClr val="bg1"/>
                </a:solidFill>
                <a:latin typeface="Kruti Dev 010" pitchFamily="2" charset="0"/>
              </a:rPr>
              <a:t> j[k </a:t>
            </a:r>
            <a:r>
              <a:rPr lang="en-US" dirty="0" err="1">
                <a:solidFill>
                  <a:schemeClr val="bg1"/>
                </a:solidFill>
                <a:latin typeface="Kruti Dev 010" pitchFamily="2" charset="0"/>
              </a:rPr>
              <a:t>ysuk</a:t>
            </a:r>
            <a:r>
              <a:rPr lang="en-US" dirty="0">
                <a:solidFill>
                  <a:schemeClr val="bg1"/>
                </a:solidFill>
                <a:latin typeface="Kruti Dev 010" pitchFamily="2" charset="0"/>
              </a:rPr>
              <a:t> </a:t>
            </a:r>
            <a:r>
              <a:rPr lang="en-US" dirty="0" err="1">
                <a:solidFill>
                  <a:schemeClr val="bg1"/>
                </a:solidFill>
                <a:latin typeface="Kruti Dev 010" pitchFamily="2" charset="0"/>
              </a:rPr>
              <a:t>pkfg,A</a:t>
            </a:r>
            <a:r>
              <a:rPr lang="en-US" dirty="0">
                <a:solidFill>
                  <a:schemeClr val="bg1"/>
                </a:solidFill>
                <a:latin typeface="Kruti Dev 010" pitchFamily="2" charset="0"/>
              </a:rPr>
              <a:t> </a:t>
            </a:r>
            <a:endParaRPr lang="en-US" dirty="0">
              <a:solidFill>
                <a:schemeClr val="bg1"/>
              </a:solidFill>
            </a:endParaRPr>
          </a:p>
          <a:p>
            <a:pPr marL="236538" indent="-236538" fontAlgn="auto">
              <a:lnSpc>
                <a:spcPct val="120000"/>
              </a:lnSpc>
              <a:spcBef>
                <a:spcPts val="300"/>
              </a:spcBef>
              <a:spcAft>
                <a:spcPts val="300"/>
              </a:spcAft>
              <a:buFont typeface="Arial" charset="0"/>
              <a:buChar char="•"/>
              <a:defRPr/>
            </a:pPr>
            <a:r>
              <a:rPr lang="en-US" dirty="0">
                <a:solidFill>
                  <a:schemeClr val="bg1"/>
                </a:solidFill>
                <a:latin typeface="Kruti Dev 010" pitchFamily="2" charset="0"/>
              </a:rPr>
              <a:t>;</a:t>
            </a:r>
            <a:r>
              <a:rPr lang="en-US" dirty="0" err="1">
                <a:solidFill>
                  <a:schemeClr val="bg1"/>
                </a:solidFill>
                <a:latin typeface="Kruti Dev 010" pitchFamily="2" charset="0"/>
              </a:rPr>
              <a:t>fn</a:t>
            </a:r>
            <a:r>
              <a:rPr lang="en-US" dirty="0">
                <a:solidFill>
                  <a:schemeClr val="bg1"/>
                </a:solidFill>
                <a:latin typeface="Kruti Dev 010" pitchFamily="2" charset="0"/>
              </a:rPr>
              <a:t> </a:t>
            </a:r>
            <a:r>
              <a:rPr lang="en-US" dirty="0" err="1">
                <a:solidFill>
                  <a:schemeClr val="bg1"/>
                </a:solidFill>
                <a:latin typeface="Kruti Dev 010" pitchFamily="2" charset="0"/>
              </a:rPr>
              <a:t>vpy</a:t>
            </a:r>
            <a:r>
              <a:rPr lang="en-US" dirty="0">
                <a:solidFill>
                  <a:schemeClr val="bg1"/>
                </a:solidFill>
                <a:latin typeface="Kruti Dev 010" pitchFamily="2" charset="0"/>
              </a:rPr>
              <a:t> </a:t>
            </a:r>
            <a:r>
              <a:rPr lang="en-US" dirty="0" err="1">
                <a:solidFill>
                  <a:schemeClr val="bg1"/>
                </a:solidFill>
                <a:latin typeface="Kruti Dev 010" pitchFamily="2" charset="0"/>
              </a:rPr>
              <a:t>iwath</a:t>
            </a:r>
            <a:r>
              <a:rPr lang="en-US" dirty="0">
                <a:solidFill>
                  <a:schemeClr val="bg1"/>
                </a:solidFill>
                <a:latin typeface="Kruti Dev 010" pitchFamily="2" charset="0"/>
              </a:rPr>
              <a:t>  </a:t>
            </a:r>
            <a:r>
              <a:rPr lang="en-US" dirty="0" err="1">
                <a:solidFill>
                  <a:schemeClr val="bg1"/>
                </a:solidFill>
                <a:latin typeface="Kruti Dev 010" pitchFamily="2" charset="0"/>
              </a:rPr>
              <a:t>dks</a:t>
            </a:r>
            <a:r>
              <a:rPr lang="en-US" dirty="0">
                <a:solidFill>
                  <a:schemeClr val="bg1"/>
                </a:solidFill>
                <a:latin typeface="Kruti Dev 010" pitchFamily="2" charset="0"/>
              </a:rPr>
              <a:t> c&lt;+</a:t>
            </a:r>
            <a:r>
              <a:rPr lang="en-US" dirty="0" err="1">
                <a:solidFill>
                  <a:schemeClr val="bg1"/>
                </a:solidFill>
                <a:latin typeface="Kruti Dev 010" pitchFamily="2" charset="0"/>
              </a:rPr>
              <a:t>kus</a:t>
            </a:r>
            <a:r>
              <a:rPr lang="en-US" dirty="0">
                <a:solidFill>
                  <a:schemeClr val="bg1"/>
                </a:solidFill>
                <a:latin typeface="Kruti Dev 010" pitchFamily="2" charset="0"/>
              </a:rPr>
              <a:t> ds </a:t>
            </a:r>
            <a:r>
              <a:rPr lang="en-US" dirty="0" err="1">
                <a:solidFill>
                  <a:schemeClr val="bg1"/>
                </a:solidFill>
                <a:latin typeface="Kruti Dev 010" pitchFamily="2" charset="0"/>
              </a:rPr>
              <a:t>fy</a:t>
            </a:r>
            <a:r>
              <a:rPr lang="en-US" dirty="0">
                <a:solidFill>
                  <a:schemeClr val="bg1"/>
                </a:solidFill>
                <a:latin typeface="Kruti Dev 010" pitchFamily="2" charset="0"/>
              </a:rPr>
              <a:t>, _.k </a:t>
            </a:r>
            <a:r>
              <a:rPr lang="en-US" dirty="0" err="1">
                <a:solidFill>
                  <a:schemeClr val="bg1"/>
                </a:solidFill>
                <a:latin typeface="Kruti Dev 010" pitchFamily="2" charset="0"/>
              </a:rPr>
              <a:t>dk</a:t>
            </a:r>
            <a:r>
              <a:rPr lang="en-US" dirty="0">
                <a:solidFill>
                  <a:schemeClr val="bg1"/>
                </a:solidFill>
                <a:latin typeface="Kruti Dev 010" pitchFamily="2" charset="0"/>
              </a:rPr>
              <a:t> </a:t>
            </a:r>
            <a:r>
              <a:rPr lang="en-US" dirty="0" err="1">
                <a:solidFill>
                  <a:schemeClr val="bg1"/>
                </a:solidFill>
                <a:latin typeface="Kruti Dev 010" pitchFamily="2" charset="0"/>
              </a:rPr>
              <a:t>iz;ksx</a:t>
            </a:r>
            <a:r>
              <a:rPr lang="en-US" dirty="0">
                <a:solidFill>
                  <a:schemeClr val="bg1"/>
                </a:solidFill>
                <a:latin typeface="Kruti Dev 010" pitchFamily="2" charset="0"/>
              </a:rPr>
              <a:t> </a:t>
            </a:r>
            <a:r>
              <a:rPr lang="en-US" dirty="0" err="1">
                <a:solidFill>
                  <a:schemeClr val="bg1"/>
                </a:solidFill>
                <a:latin typeface="Kruti Dev 010" pitchFamily="2" charset="0"/>
              </a:rPr>
              <a:t>fd;k</a:t>
            </a:r>
            <a:r>
              <a:rPr lang="en-US" dirty="0">
                <a:solidFill>
                  <a:schemeClr val="bg1"/>
                </a:solidFill>
                <a:latin typeface="Kruti Dev 010" pitchFamily="2" charset="0"/>
              </a:rPr>
              <a:t> </a:t>
            </a:r>
            <a:r>
              <a:rPr lang="en-US" dirty="0" err="1">
                <a:solidFill>
                  <a:schemeClr val="bg1"/>
                </a:solidFill>
                <a:latin typeface="Kruti Dev 010" pitchFamily="2" charset="0"/>
              </a:rPr>
              <a:t>tkrk</a:t>
            </a:r>
            <a:r>
              <a:rPr lang="en-US" dirty="0">
                <a:solidFill>
                  <a:schemeClr val="bg1"/>
                </a:solidFill>
                <a:latin typeface="Kruti Dev 010" pitchFamily="2" charset="0"/>
              </a:rPr>
              <a:t> </a:t>
            </a:r>
            <a:r>
              <a:rPr lang="en-US" dirty="0" err="1">
                <a:solidFill>
                  <a:schemeClr val="bg1"/>
                </a:solidFill>
                <a:latin typeface="Kruti Dev 010" pitchFamily="2" charset="0"/>
              </a:rPr>
              <a:t>gS</a:t>
            </a:r>
            <a:r>
              <a:rPr lang="en-US" dirty="0">
                <a:solidFill>
                  <a:schemeClr val="bg1"/>
                </a:solidFill>
                <a:latin typeface="Kruti Dev 010" pitchFamily="2" charset="0"/>
              </a:rPr>
              <a:t> </a:t>
            </a:r>
            <a:r>
              <a:rPr lang="en-US" dirty="0" err="1">
                <a:solidFill>
                  <a:schemeClr val="bg1"/>
                </a:solidFill>
                <a:latin typeface="Kruti Dev 010" pitchFamily="2" charset="0"/>
              </a:rPr>
              <a:t>rks</a:t>
            </a:r>
            <a:r>
              <a:rPr lang="en-US" dirty="0">
                <a:solidFill>
                  <a:schemeClr val="bg1"/>
                </a:solidFill>
                <a:latin typeface="Kruti Dev 010" pitchFamily="2" charset="0"/>
              </a:rPr>
              <a:t> </a:t>
            </a:r>
            <a:r>
              <a:rPr lang="en-US" dirty="0" err="1">
                <a:solidFill>
                  <a:schemeClr val="bg1"/>
                </a:solidFill>
                <a:latin typeface="Kruti Dev 010" pitchFamily="2" charset="0"/>
              </a:rPr>
              <a:t>O;kikj</a:t>
            </a:r>
            <a:r>
              <a:rPr lang="en-US" dirty="0">
                <a:solidFill>
                  <a:schemeClr val="bg1"/>
                </a:solidFill>
                <a:latin typeface="Kruti Dev 010" pitchFamily="2" charset="0"/>
              </a:rPr>
              <a:t> </a:t>
            </a:r>
            <a:r>
              <a:rPr lang="en-US" dirty="0" err="1">
                <a:solidFill>
                  <a:schemeClr val="bg1"/>
                </a:solidFill>
                <a:latin typeface="Kruti Dev 010" pitchFamily="2" charset="0"/>
              </a:rPr>
              <a:t>dks</a:t>
            </a:r>
            <a:r>
              <a:rPr lang="en-US" dirty="0">
                <a:solidFill>
                  <a:schemeClr val="bg1"/>
                </a:solidFill>
                <a:latin typeface="Kruti Dev 010" pitchFamily="2" charset="0"/>
              </a:rPr>
              <a:t> </a:t>
            </a:r>
            <a:r>
              <a:rPr lang="hi-IN" dirty="0">
                <a:solidFill>
                  <a:schemeClr val="bg1"/>
                </a:solidFill>
                <a:latin typeface="Kruti Dev 010" pitchFamily="2" charset="0"/>
              </a:rPr>
              <a:t>हमेशा </a:t>
            </a:r>
            <a:r>
              <a:rPr lang="en-US" dirty="0" err="1">
                <a:solidFill>
                  <a:schemeClr val="bg1"/>
                </a:solidFill>
                <a:latin typeface="Kruti Dev 010" pitchFamily="2" charset="0"/>
              </a:rPr>
              <a:t>C;kt</a:t>
            </a:r>
            <a:r>
              <a:rPr lang="en-US" dirty="0">
                <a:solidFill>
                  <a:schemeClr val="bg1"/>
                </a:solidFill>
                <a:latin typeface="Kruti Dev 010" pitchFamily="2" charset="0"/>
              </a:rPr>
              <a:t> </a:t>
            </a:r>
            <a:r>
              <a:rPr lang="en-US" dirty="0" err="1">
                <a:solidFill>
                  <a:schemeClr val="bg1"/>
                </a:solidFill>
                <a:latin typeface="Kruti Dev 010" pitchFamily="2" charset="0"/>
              </a:rPr>
              <a:t>dk</a:t>
            </a:r>
            <a:r>
              <a:rPr lang="en-US" dirty="0">
                <a:solidFill>
                  <a:schemeClr val="bg1"/>
                </a:solidFill>
                <a:latin typeface="Kruti Dev 010" pitchFamily="2" charset="0"/>
              </a:rPr>
              <a:t> </a:t>
            </a:r>
            <a:r>
              <a:rPr lang="en-US" dirty="0" err="1">
                <a:solidFill>
                  <a:schemeClr val="bg1"/>
                </a:solidFill>
                <a:latin typeface="Kruti Dev 010" pitchFamily="2" charset="0"/>
              </a:rPr>
              <a:t>Hkqxrku</a:t>
            </a:r>
            <a:r>
              <a:rPr lang="en-US" dirty="0">
                <a:solidFill>
                  <a:schemeClr val="bg1"/>
                </a:solidFill>
                <a:latin typeface="Kruti Dev 010" pitchFamily="2" charset="0"/>
              </a:rPr>
              <a:t> </a:t>
            </a:r>
            <a:r>
              <a:rPr lang="en-US" dirty="0" err="1">
                <a:solidFill>
                  <a:schemeClr val="bg1"/>
                </a:solidFill>
                <a:latin typeface="Kruti Dev 010" pitchFamily="2" charset="0"/>
              </a:rPr>
              <a:t>djus</a:t>
            </a:r>
            <a:r>
              <a:rPr lang="en-US" dirty="0">
                <a:solidFill>
                  <a:schemeClr val="bg1"/>
                </a:solidFill>
                <a:latin typeface="Kruti Dev 010" pitchFamily="2" charset="0"/>
              </a:rPr>
              <a:t> ds </a:t>
            </a:r>
            <a:r>
              <a:rPr lang="en-US" dirty="0" err="1">
                <a:solidFill>
                  <a:schemeClr val="bg1"/>
                </a:solidFill>
                <a:latin typeface="Kruti Dev 010" pitchFamily="2" charset="0"/>
              </a:rPr>
              <a:t>fy</a:t>
            </a:r>
            <a:r>
              <a:rPr lang="en-US" dirty="0">
                <a:solidFill>
                  <a:schemeClr val="bg1"/>
                </a:solidFill>
                <a:latin typeface="Kruti Dev 010" pitchFamily="2" charset="0"/>
              </a:rPr>
              <a:t>, </a:t>
            </a:r>
            <a:r>
              <a:rPr lang="en-US" dirty="0" err="1">
                <a:solidFill>
                  <a:schemeClr val="bg1"/>
                </a:solidFill>
                <a:latin typeface="Kruti Dev 010" pitchFamily="2" charset="0"/>
              </a:rPr>
              <a:t>i;kZIr</a:t>
            </a:r>
            <a:r>
              <a:rPr lang="en-US" dirty="0">
                <a:solidFill>
                  <a:schemeClr val="bg1"/>
                </a:solidFill>
                <a:latin typeface="Kruti Dev 010" pitchFamily="2" charset="0"/>
              </a:rPr>
              <a:t> /</a:t>
            </a:r>
            <a:r>
              <a:rPr lang="en-US" dirty="0" err="1">
                <a:solidFill>
                  <a:schemeClr val="bg1"/>
                </a:solidFill>
                <a:latin typeface="Kruti Dev 010" pitchFamily="2" charset="0"/>
              </a:rPr>
              <a:t>ku</a:t>
            </a:r>
            <a:r>
              <a:rPr lang="en-US" dirty="0">
                <a:solidFill>
                  <a:schemeClr val="bg1"/>
                </a:solidFill>
                <a:latin typeface="Kruti Dev 010" pitchFamily="2" charset="0"/>
              </a:rPr>
              <a:t> </a:t>
            </a:r>
            <a:r>
              <a:rPr lang="en-US" dirty="0" err="1">
                <a:solidFill>
                  <a:schemeClr val="bg1"/>
                </a:solidFill>
                <a:latin typeface="Kruti Dev 010" pitchFamily="2" charset="0"/>
              </a:rPr>
              <a:t>vius</a:t>
            </a:r>
            <a:r>
              <a:rPr lang="en-US" dirty="0">
                <a:solidFill>
                  <a:schemeClr val="bg1"/>
                </a:solidFill>
                <a:latin typeface="Kruti Dev 010" pitchFamily="2" charset="0"/>
              </a:rPr>
              <a:t> </a:t>
            </a:r>
            <a:r>
              <a:rPr lang="en-US" dirty="0" err="1">
                <a:solidFill>
                  <a:schemeClr val="bg1"/>
                </a:solidFill>
                <a:latin typeface="Kruti Dev 010" pitchFamily="2" charset="0"/>
              </a:rPr>
              <a:t>ikl</a:t>
            </a:r>
            <a:r>
              <a:rPr lang="en-US" dirty="0">
                <a:solidFill>
                  <a:schemeClr val="bg1"/>
                </a:solidFill>
                <a:latin typeface="Kruti Dev 010" pitchFamily="2" charset="0"/>
              </a:rPr>
              <a:t> j[</a:t>
            </a:r>
            <a:r>
              <a:rPr lang="en-US" dirty="0" err="1">
                <a:solidFill>
                  <a:schemeClr val="bg1"/>
                </a:solidFill>
                <a:latin typeface="Kruti Dev 010" pitchFamily="2" charset="0"/>
              </a:rPr>
              <a:t>kuk</a:t>
            </a:r>
            <a:r>
              <a:rPr lang="en-US" dirty="0">
                <a:solidFill>
                  <a:schemeClr val="bg1"/>
                </a:solidFill>
                <a:latin typeface="Kruti Dev 010" pitchFamily="2" charset="0"/>
              </a:rPr>
              <a:t> </a:t>
            </a:r>
            <a:r>
              <a:rPr lang="en-US" dirty="0" err="1">
                <a:solidFill>
                  <a:schemeClr val="bg1"/>
                </a:solidFill>
                <a:latin typeface="Kruti Dev 010" pitchFamily="2" charset="0"/>
              </a:rPr>
              <a:t>pkfg,A</a:t>
            </a:r>
            <a:r>
              <a:rPr lang="en-US" dirty="0">
                <a:solidFill>
                  <a:schemeClr val="bg1"/>
                </a:solidFill>
                <a:latin typeface="Kruti Dev 010" pitchFamily="2" charset="0"/>
              </a:rPr>
              <a:t> </a:t>
            </a:r>
            <a:r>
              <a:rPr lang="en-US" dirty="0" err="1">
                <a:solidFill>
                  <a:schemeClr val="bg1"/>
                </a:solidFill>
                <a:latin typeface="Kruti Dev 010" pitchFamily="2" charset="0"/>
              </a:rPr>
              <a:t>mls</a:t>
            </a:r>
            <a:r>
              <a:rPr lang="en-US" dirty="0">
                <a:solidFill>
                  <a:schemeClr val="bg1"/>
                </a:solidFill>
                <a:latin typeface="Kruti Dev 010" pitchFamily="2" charset="0"/>
              </a:rPr>
              <a:t> _.k </a:t>
            </a:r>
            <a:r>
              <a:rPr lang="en-US" dirty="0" err="1">
                <a:solidFill>
                  <a:schemeClr val="bg1"/>
                </a:solidFill>
                <a:latin typeface="Kruti Dev 010" pitchFamily="2" charset="0"/>
              </a:rPr>
              <a:t>pwdkus</a:t>
            </a:r>
            <a:r>
              <a:rPr lang="en-US" dirty="0">
                <a:solidFill>
                  <a:schemeClr val="bg1"/>
                </a:solidFill>
                <a:latin typeface="Kruti Dev 010" pitchFamily="2" charset="0"/>
              </a:rPr>
              <a:t> dh ;</a:t>
            </a:r>
            <a:r>
              <a:rPr lang="en-US" dirty="0" err="1">
                <a:solidFill>
                  <a:schemeClr val="bg1"/>
                </a:solidFill>
                <a:latin typeface="Kruti Dev 010" pitchFamily="2" charset="0"/>
              </a:rPr>
              <a:t>kstuk</a:t>
            </a:r>
            <a:r>
              <a:rPr lang="en-US" dirty="0">
                <a:solidFill>
                  <a:schemeClr val="bg1"/>
                </a:solidFill>
                <a:latin typeface="Kruti Dev 010" pitchFamily="2" charset="0"/>
              </a:rPr>
              <a:t> </a:t>
            </a:r>
            <a:r>
              <a:rPr lang="en-US" dirty="0" err="1">
                <a:solidFill>
                  <a:schemeClr val="bg1"/>
                </a:solidFill>
                <a:latin typeface="Kruti Dev 010" pitchFamily="2" charset="0"/>
              </a:rPr>
              <a:t>Hkh</a:t>
            </a:r>
            <a:r>
              <a:rPr lang="en-US" dirty="0">
                <a:solidFill>
                  <a:schemeClr val="bg1"/>
                </a:solidFill>
                <a:latin typeface="Kruti Dev 010" pitchFamily="2" charset="0"/>
              </a:rPr>
              <a:t> </a:t>
            </a:r>
            <a:r>
              <a:rPr lang="en-US" dirty="0" err="1">
                <a:solidFill>
                  <a:schemeClr val="bg1"/>
                </a:solidFill>
                <a:latin typeface="Kruti Dev 010" pitchFamily="2" charset="0"/>
              </a:rPr>
              <a:t>cuk</a:t>
            </a:r>
            <a:r>
              <a:rPr lang="en-US" dirty="0">
                <a:solidFill>
                  <a:schemeClr val="bg1"/>
                </a:solidFill>
                <a:latin typeface="Kruti Dev 010" pitchFamily="2" charset="0"/>
              </a:rPr>
              <a:t> </a:t>
            </a:r>
            <a:r>
              <a:rPr lang="en-US" dirty="0" err="1">
                <a:solidFill>
                  <a:schemeClr val="bg1"/>
                </a:solidFill>
                <a:latin typeface="Kruti Dev 010" pitchFamily="2" charset="0"/>
              </a:rPr>
              <a:t>ysuh</a:t>
            </a:r>
            <a:r>
              <a:rPr lang="en-US" dirty="0">
                <a:solidFill>
                  <a:schemeClr val="bg1"/>
                </a:solidFill>
                <a:latin typeface="Kruti Dev 010" pitchFamily="2" charset="0"/>
              </a:rPr>
              <a:t> </a:t>
            </a:r>
            <a:r>
              <a:rPr lang="en-US" dirty="0" err="1">
                <a:solidFill>
                  <a:schemeClr val="bg1"/>
                </a:solidFill>
                <a:latin typeface="Kruti Dev 010" pitchFamily="2" charset="0"/>
              </a:rPr>
              <a:t>pkfg,A</a:t>
            </a:r>
            <a:endParaRPr lang="en-US" dirty="0">
              <a:solidFill>
                <a:schemeClr val="bg1"/>
              </a:solidFill>
              <a:latin typeface="Kruti Dev 010" pitchFamily="2" charset="0"/>
            </a:endParaRPr>
          </a:p>
        </p:txBody>
      </p:sp>
    </p:spTree>
    <p:extLst>
      <p:ext uri="{BB962C8B-B14F-4D97-AF65-F5344CB8AC3E}">
        <p14:creationId xmlns:p14="http://schemas.microsoft.com/office/powerpoint/2010/main" val="18982665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17</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76200" y="17256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IN" sz="2000" dirty="0"/>
              <a:t>Sources of capital</a:t>
            </a:r>
            <a:endParaRPr lang="en-US" sz="2000" dirty="0"/>
          </a:p>
          <a:p>
            <a:pPr marL="457200" indent="-457200">
              <a:buFont typeface="+mj-lt"/>
              <a:buAutoNum type="arabicPeriod"/>
            </a:pPr>
            <a:r>
              <a:rPr lang="en-IN" sz="2000" dirty="0"/>
              <a:t>Managing fixed capital</a:t>
            </a:r>
            <a:endParaRPr lang="en-US" sz="2000" dirty="0"/>
          </a:p>
          <a:p>
            <a:pPr marL="457200" indent="-457200">
              <a:buFont typeface="+mj-lt"/>
              <a:buAutoNum type="arabicPeriod"/>
            </a:pPr>
            <a:r>
              <a:rPr lang="en-IN" sz="2000" dirty="0"/>
              <a:t>Managing working capital</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AutoNum type="arabicPeriod"/>
              <a:defRPr/>
            </a:pPr>
            <a:r>
              <a:rPr lang="hi-IN" sz="2400">
                <a:solidFill>
                  <a:srgbClr val="000000"/>
                </a:solidFill>
              </a:rPr>
              <a:t>पूंजी के स्रोत</a:t>
            </a:r>
            <a:endParaRPr lang="en-US" sz="2400">
              <a:solidFill>
                <a:srgbClr val="000000"/>
              </a:solidFill>
            </a:endParaRPr>
          </a:p>
          <a:p>
            <a:pPr marL="457200" lvl="1" indent="-457200" eaLnBrk="1" hangingPunct="1">
              <a:lnSpc>
                <a:spcPct val="150000"/>
              </a:lnSpc>
              <a:buSzPct val="100000"/>
              <a:buAutoNum type="arabicPeriod"/>
              <a:defRPr/>
            </a:pPr>
            <a:r>
              <a:rPr lang="hi-IN" sz="2400">
                <a:solidFill>
                  <a:srgbClr val="000000"/>
                </a:solidFill>
              </a:rPr>
              <a:t>अचल  पूंजी का प्रबंधन</a:t>
            </a:r>
            <a:endParaRPr lang="en-US" sz="2400">
              <a:solidFill>
                <a:srgbClr val="000000"/>
              </a:solidFill>
            </a:endParaRPr>
          </a:p>
          <a:p>
            <a:pPr marL="457200" lvl="1" indent="-457200" eaLnBrk="1" hangingPunct="1">
              <a:lnSpc>
                <a:spcPct val="150000"/>
              </a:lnSpc>
              <a:buSzPct val="100000"/>
              <a:buAutoNum type="arabicPeriod"/>
              <a:defRPr/>
            </a:pPr>
            <a:r>
              <a:rPr lang="hi-IN" sz="2400">
                <a:solidFill>
                  <a:srgbClr val="000000"/>
                </a:solidFill>
              </a:rPr>
              <a:t>कार्यशील पूंजी का प्रबंधन</a:t>
            </a:r>
            <a:endParaRPr lang="en-US" sz="2400" dirty="0">
              <a:solidFill>
                <a:srgbClr val="000000"/>
              </a:solidFill>
            </a:endParaRPr>
          </a:p>
        </p:txBody>
      </p:sp>
      <p:sp>
        <p:nvSpPr>
          <p:cNvPr id="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76200" y="14509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131419748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Slide Number Placeholder 5"/>
          <p:cNvSpPr>
            <a:spLocks noGrp="1"/>
          </p:cNvSpPr>
          <p:nvPr>
            <p:ph type="sldNum" sz="quarter" idx="4294967295"/>
          </p:nvPr>
        </p:nvSpPr>
        <p:spPr bwMode="auto">
          <a:xfrm>
            <a:off x="3124200" y="6356350"/>
            <a:ext cx="2895600" cy="365125"/>
          </a:xfrm>
          <a:prstGeom prst="rect">
            <a:avLst/>
          </a:prstGeom>
          <a:noFill/>
          <a:ln>
            <a:miter lim="800000"/>
            <a:headEnd/>
            <a:tailEnd/>
          </a:ln>
        </p:spPr>
        <p:txBody>
          <a:bodyPr wrap="square" numCol="1" anchorCtr="0" compatLnSpc="1">
            <a:prstTxWarp prst="textNoShape">
              <a:avLst/>
            </a:prstTxWarp>
          </a:bodyPr>
          <a:lstStyle/>
          <a:p>
            <a:pPr algn="ctr"/>
            <a:fld id="{ADB5BBC3-489C-4670-96E3-CBC852C2EDF7}" type="slidenum">
              <a:rPr lang="en-US" sz="1600" b="1" smtClean="0">
                <a:solidFill>
                  <a:schemeClr val="tx1"/>
                </a:solidFill>
              </a:rPr>
              <a:pPr algn="ctr"/>
              <a:t>18</a:t>
            </a:fld>
            <a:endParaRPr lang="en-US" sz="1600" b="1" dirty="0">
              <a:solidFill>
                <a:schemeClr val="tx1"/>
              </a:solidFill>
            </a:endParaRPr>
          </a:p>
        </p:txBody>
      </p:sp>
      <p:sp>
        <p:nvSpPr>
          <p:cNvPr id="12"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Managing working capital</a:t>
            </a:r>
          </a:p>
        </p:txBody>
      </p:sp>
      <p:sp>
        <p:nvSpPr>
          <p:cNvPr id="13" name="Text Box 2"/>
          <p:cNvSpPr txBox="1">
            <a:spLocks noChangeArrowheads="1"/>
          </p:cNvSpPr>
          <p:nvPr/>
        </p:nvSpPr>
        <p:spPr bwMode="auto">
          <a:xfrm>
            <a:off x="152400" y="1143000"/>
            <a:ext cx="4267200" cy="42227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GB" sz="2000" dirty="0"/>
              <a:t>A business should keep its working Capital needs as low as possible. </a:t>
            </a:r>
          </a:p>
          <a:p>
            <a:pPr eaLnBrk="1" hangingPunct="1">
              <a:lnSpc>
                <a:spcPct val="130000"/>
              </a:lnSpc>
              <a:buSzPct val="100000"/>
              <a:buFont typeface="Arial" charset="0"/>
              <a:buChar char="•"/>
            </a:pPr>
            <a:r>
              <a:rPr lang="en-GB" sz="2000" dirty="0"/>
              <a:t>This way, valuable money can be used for as fixed capital to buy necessary equipment and machinery for the business</a:t>
            </a:r>
          </a:p>
          <a:p>
            <a:pPr eaLnBrk="1" hangingPunct="1">
              <a:lnSpc>
                <a:spcPct val="130000"/>
              </a:lnSpc>
              <a:buSzPct val="100000"/>
              <a:buFont typeface="Arial" charset="0"/>
              <a:buChar char="•"/>
            </a:pPr>
            <a:r>
              <a:rPr lang="en-GB" sz="2000" dirty="0"/>
              <a:t>But there should be adequate working capital so that its operations run smoothly</a:t>
            </a:r>
          </a:p>
        </p:txBody>
      </p:sp>
      <p:sp>
        <p:nvSpPr>
          <p:cNvPr id="14" name="Rectangle 13"/>
          <p:cNvSpPr>
            <a:spLocks noChangeArrowheads="1"/>
          </p:cNvSpPr>
          <p:nvPr/>
        </p:nvSpPr>
        <p:spPr bwMode="auto">
          <a:xfrm>
            <a:off x="152400" y="5486399"/>
            <a:ext cx="4267200" cy="1235075"/>
          </a:xfrm>
          <a:prstGeom prst="rect">
            <a:avLst/>
          </a:prstGeom>
          <a:solidFill>
            <a:srgbClr val="FFCC00"/>
          </a:solidFill>
          <a:ln w="9525" algn="ctr">
            <a:noFill/>
            <a:round/>
            <a:headEnd/>
            <a:tailEnd/>
          </a:ln>
        </p:spPr>
        <p:txBody>
          <a:bodyPr/>
          <a:lstStyle/>
          <a:p>
            <a:pPr algn="ctr">
              <a:tabLst>
                <a:tab pos="655638" algn="l"/>
                <a:tab pos="1312863" algn="l"/>
                <a:tab pos="1968500" algn="l"/>
                <a:tab pos="2625725" algn="l"/>
                <a:tab pos="3282950" algn="l"/>
                <a:tab pos="3938588" algn="l"/>
                <a:tab pos="4595813" algn="l"/>
                <a:tab pos="5253038" algn="l"/>
                <a:tab pos="5908675" algn="l"/>
                <a:tab pos="6565900" algn="l"/>
                <a:tab pos="7223125" algn="l"/>
                <a:tab pos="7878763" algn="l"/>
              </a:tabLst>
            </a:pPr>
            <a:r>
              <a:rPr lang="en-GB" sz="2400" b="1" dirty="0">
                <a:solidFill>
                  <a:srgbClr val="000000"/>
                </a:solidFill>
                <a:latin typeface="Garamond" pitchFamily="18" charset="0"/>
                <a:ea typeface="MS Gothic" pitchFamily="49" charset="-128"/>
              </a:rPr>
              <a:t>Discussion: </a:t>
            </a:r>
            <a:r>
              <a:rPr lang="en-GB" sz="2400" dirty="0">
                <a:solidFill>
                  <a:srgbClr val="000000"/>
                </a:solidFill>
                <a:latin typeface="Garamond" pitchFamily="18" charset="0"/>
                <a:ea typeface="MS Gothic" pitchFamily="49" charset="-128"/>
              </a:rPr>
              <a:t>Why should a business try to minimize its need for working capital?</a:t>
            </a:r>
            <a:endParaRPr lang="en-GB" sz="2400" u="sng" dirty="0">
              <a:solidFill>
                <a:srgbClr val="984807"/>
              </a:solidFill>
              <a:latin typeface="Garamond" pitchFamily="18" charset="0"/>
              <a:ea typeface="MS Gothic" pitchFamily="49" charset="-128"/>
            </a:endParaRPr>
          </a:p>
        </p:txBody>
      </p:sp>
      <p:sp>
        <p:nvSpPr>
          <p:cNvPr id="9" name="Text Box 1"/>
          <p:cNvSpPr txBox="1">
            <a:spLocks noChangeArrowheads="1"/>
          </p:cNvSpPr>
          <p:nvPr/>
        </p:nvSpPr>
        <p:spPr bwMode="auto">
          <a:xfrm>
            <a:off x="4705149"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hi-IN" dirty="0">
                <a:latin typeface="Kruti Dev 010" pitchFamily="2" charset="0"/>
              </a:rPr>
              <a:t>कार्यशील </a:t>
            </a:r>
            <a:r>
              <a:rPr lang="en-GB" sz="2400" dirty="0">
                <a:latin typeface="Kruti Dev 010" pitchFamily="2" charset="0"/>
              </a:rPr>
              <a:t> </a:t>
            </a:r>
            <a:r>
              <a:rPr lang="en-GB" sz="2400" dirty="0" err="1">
                <a:latin typeface="Kruti Dev 010" pitchFamily="2" charset="0"/>
              </a:rPr>
              <a:t>iwath</a:t>
            </a:r>
            <a:r>
              <a:rPr lang="en-GB" sz="2400" dirty="0">
                <a:latin typeface="Kruti Dev 010" pitchFamily="2" charset="0"/>
              </a:rPr>
              <a:t> </a:t>
            </a:r>
            <a:r>
              <a:rPr lang="en-GB" sz="2400" dirty="0" err="1">
                <a:latin typeface="Kruti Dev 010" pitchFamily="2" charset="0"/>
              </a:rPr>
              <a:t>dk</a:t>
            </a:r>
            <a:r>
              <a:rPr lang="en-GB" sz="2400" dirty="0">
                <a:latin typeface="Kruti Dev 010" pitchFamily="2" charset="0"/>
              </a:rPr>
              <a:t> </a:t>
            </a:r>
            <a:r>
              <a:rPr lang="en-GB" sz="2400" dirty="0" err="1">
                <a:latin typeface="Kruti Dev 010" pitchFamily="2" charset="0"/>
              </a:rPr>
              <a:t>izca</a:t>
            </a:r>
            <a:r>
              <a:rPr lang="en-GB" sz="2400" dirty="0">
                <a:latin typeface="Kruti Dev 010" pitchFamily="2" charset="0"/>
              </a:rPr>
              <a:t>/</a:t>
            </a:r>
            <a:r>
              <a:rPr lang="en-GB" sz="2400" dirty="0" err="1">
                <a:latin typeface="Kruti Dev 010" pitchFamily="2" charset="0"/>
              </a:rPr>
              <a:t>ku</a:t>
            </a:r>
            <a:r>
              <a:rPr lang="en-GB" sz="2400" dirty="0">
                <a:latin typeface="Kruti Dev 010" pitchFamily="2" charset="0"/>
              </a:rPr>
              <a:t> </a:t>
            </a:r>
            <a:r>
              <a:rPr lang="en-GB" sz="2400" dirty="0" err="1">
                <a:latin typeface="Kruti Dev 010" pitchFamily="2" charset="0"/>
              </a:rPr>
              <a:t>djuk</a:t>
            </a:r>
            <a:endParaRPr lang="en-GB" sz="2400" dirty="0">
              <a:latin typeface="Kruti Dev 010" pitchFamily="2" charset="0"/>
            </a:endParaRPr>
          </a:p>
        </p:txBody>
      </p:sp>
      <p:sp>
        <p:nvSpPr>
          <p:cNvPr id="10" name="Text Box 2"/>
          <p:cNvSpPr txBox="1">
            <a:spLocks noChangeArrowheads="1"/>
          </p:cNvSpPr>
          <p:nvPr/>
        </p:nvSpPr>
        <p:spPr bwMode="auto">
          <a:xfrm>
            <a:off x="4705149" y="1143000"/>
            <a:ext cx="4267200" cy="42227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GB" sz="2000" dirty="0">
                <a:latin typeface="Kruti Dev 010" pitchFamily="2" charset="0"/>
              </a:rPr>
              <a:t>,d </a:t>
            </a:r>
            <a:r>
              <a:rPr lang="en-GB" sz="2000" dirty="0" err="1">
                <a:latin typeface="Kruti Dev 010" pitchFamily="2" charset="0"/>
              </a:rPr>
              <a:t>O;kikj</a:t>
            </a:r>
            <a:r>
              <a:rPr lang="en-GB" sz="2000" dirty="0">
                <a:latin typeface="Kruti Dev 010" pitchFamily="2" charset="0"/>
              </a:rPr>
              <a:t> </a:t>
            </a:r>
            <a:r>
              <a:rPr lang="en-GB" sz="2000" dirty="0" err="1">
                <a:latin typeface="Kruti Dev 010" pitchFamily="2" charset="0"/>
              </a:rPr>
              <a:t>dks</a:t>
            </a:r>
            <a:r>
              <a:rPr lang="en-GB" sz="2000" dirty="0">
                <a:latin typeface="Kruti Dev 010" pitchFamily="2" charset="0"/>
              </a:rPr>
              <a:t> </a:t>
            </a:r>
            <a:r>
              <a:rPr lang="en-GB" sz="2000" dirty="0" err="1">
                <a:latin typeface="Kruti Dev 010" pitchFamily="2" charset="0"/>
              </a:rPr>
              <a:t>viuh</a:t>
            </a:r>
            <a:r>
              <a:rPr lang="en-GB" sz="2000" dirty="0">
                <a:latin typeface="Kruti Dev 010" pitchFamily="2" charset="0"/>
              </a:rPr>
              <a:t> </a:t>
            </a:r>
            <a:r>
              <a:rPr lang="hi-IN" dirty="0">
                <a:latin typeface="Kruti Dev 010" pitchFamily="2" charset="0"/>
              </a:rPr>
              <a:t>कार्यशील </a:t>
            </a:r>
            <a:r>
              <a:rPr lang="en-GB" sz="2000" dirty="0">
                <a:latin typeface="Kruti Dev 010" pitchFamily="2" charset="0"/>
              </a:rPr>
              <a:t> </a:t>
            </a:r>
            <a:r>
              <a:rPr lang="en-GB" sz="2000" dirty="0" err="1">
                <a:latin typeface="Kruti Dev 010" pitchFamily="2" charset="0"/>
              </a:rPr>
              <a:t>iwath</a:t>
            </a:r>
            <a:r>
              <a:rPr lang="en-GB" sz="2000" dirty="0">
                <a:latin typeface="Kruti Dev 010" pitchFamily="2" charset="0"/>
              </a:rPr>
              <a:t> dh t:jr </a:t>
            </a:r>
            <a:r>
              <a:rPr lang="en-GB" sz="2000" dirty="0" err="1">
                <a:latin typeface="Kruti Dev 010" pitchFamily="2" charset="0"/>
              </a:rPr>
              <a:t>dks</a:t>
            </a:r>
            <a:r>
              <a:rPr lang="en-GB" sz="2000" dirty="0">
                <a:latin typeface="Kruti Dev 010" pitchFamily="2" charset="0"/>
              </a:rPr>
              <a:t> </a:t>
            </a:r>
            <a:r>
              <a:rPr lang="en-GB" sz="2000" dirty="0" err="1">
                <a:latin typeface="Kruti Dev 010" pitchFamily="2" charset="0"/>
              </a:rPr>
              <a:t>ftruk</a:t>
            </a:r>
            <a:r>
              <a:rPr lang="en-GB" sz="2000" dirty="0">
                <a:latin typeface="Kruti Dev 010" pitchFamily="2" charset="0"/>
              </a:rPr>
              <a:t> de </a:t>
            </a:r>
            <a:r>
              <a:rPr lang="en-GB" sz="2000" dirty="0" err="1">
                <a:latin typeface="Kruti Dev 010" pitchFamily="2" charset="0"/>
              </a:rPr>
              <a:t>gks</a:t>
            </a:r>
            <a:r>
              <a:rPr lang="en-GB" sz="2000" dirty="0">
                <a:latin typeface="Kruti Dev 010" pitchFamily="2" charset="0"/>
              </a:rPr>
              <a:t> </a:t>
            </a:r>
            <a:r>
              <a:rPr lang="en-GB" sz="2000" dirty="0" err="1">
                <a:latin typeface="Kruti Dev 010" pitchFamily="2" charset="0"/>
              </a:rPr>
              <a:t>lds</a:t>
            </a:r>
            <a:r>
              <a:rPr lang="en-GB" sz="2000" dirty="0">
                <a:latin typeface="Kruti Dev 010" pitchFamily="2" charset="0"/>
              </a:rPr>
              <a:t> </a:t>
            </a:r>
            <a:r>
              <a:rPr lang="en-GB" sz="2000" dirty="0" err="1">
                <a:latin typeface="Kruti Dev 010" pitchFamily="2" charset="0"/>
              </a:rPr>
              <a:t>mruk</a:t>
            </a:r>
            <a:r>
              <a:rPr lang="en-GB" sz="2000" dirty="0">
                <a:latin typeface="Kruti Dev 010" pitchFamily="2" charset="0"/>
              </a:rPr>
              <a:t> de j[</a:t>
            </a:r>
            <a:r>
              <a:rPr lang="en-GB" sz="2000" dirty="0" err="1">
                <a:latin typeface="Kruti Dev 010" pitchFamily="2" charset="0"/>
              </a:rPr>
              <a:t>kuk</a:t>
            </a:r>
            <a:r>
              <a:rPr lang="en-GB" sz="2000" dirty="0">
                <a:latin typeface="Kruti Dev 010" pitchFamily="2" charset="0"/>
              </a:rPr>
              <a:t> </a:t>
            </a:r>
            <a:r>
              <a:rPr lang="en-GB" sz="2000" dirty="0" err="1">
                <a:latin typeface="Kruti Dev 010" pitchFamily="2" charset="0"/>
              </a:rPr>
              <a:t>pkfg,A</a:t>
            </a:r>
            <a:r>
              <a:rPr lang="en-GB" sz="2000" dirty="0"/>
              <a:t> </a:t>
            </a:r>
          </a:p>
          <a:p>
            <a:pPr eaLnBrk="1" hangingPunct="1">
              <a:lnSpc>
                <a:spcPct val="130000"/>
              </a:lnSpc>
              <a:buSzPct val="100000"/>
              <a:buFont typeface="Arial" charset="0"/>
              <a:buChar char="•"/>
            </a:pPr>
            <a:r>
              <a:rPr lang="hi-IN" sz="1600" dirty="0">
                <a:latin typeface="Kruti Dev 010" pitchFamily="2" charset="0"/>
              </a:rPr>
              <a:t>इस तरह, व्यापार के लिए आवश्यक उपकरण और मशीनरी खरीदने के लिए अचल पूंजी के रूप में मूल्यवान नगद  का उपयोग किया जा सकता है</a:t>
            </a:r>
            <a:endParaRPr lang="en-US" sz="1600" dirty="0">
              <a:latin typeface="Kruti Dev 010" pitchFamily="2" charset="0"/>
            </a:endParaRPr>
          </a:p>
          <a:p>
            <a:pPr eaLnBrk="1" hangingPunct="1">
              <a:lnSpc>
                <a:spcPct val="130000"/>
              </a:lnSpc>
              <a:buSzPct val="100000"/>
              <a:buFont typeface="Arial" charset="0"/>
              <a:buChar char="•"/>
            </a:pPr>
            <a:r>
              <a:rPr lang="en-GB" sz="2000" dirty="0" err="1">
                <a:latin typeface="Kruti Dev 010" pitchFamily="2" charset="0"/>
              </a:rPr>
              <a:t>ysfdu</a:t>
            </a:r>
            <a:r>
              <a:rPr lang="en-GB" sz="2000" dirty="0">
                <a:latin typeface="Kruti Dev 010" pitchFamily="2" charset="0"/>
              </a:rPr>
              <a:t> </a:t>
            </a:r>
            <a:r>
              <a:rPr lang="en-GB" sz="2000" dirty="0" err="1">
                <a:latin typeface="Kruti Dev 010" pitchFamily="2" charset="0"/>
              </a:rPr>
              <a:t>i;kZIr</a:t>
            </a:r>
            <a:r>
              <a:rPr lang="en-GB" sz="2000" dirty="0">
                <a:latin typeface="Kruti Dev 010" pitchFamily="2" charset="0"/>
              </a:rPr>
              <a:t> </a:t>
            </a:r>
            <a:r>
              <a:rPr lang="hi-IN" dirty="0">
                <a:latin typeface="Kruti Dev 010" pitchFamily="2" charset="0"/>
              </a:rPr>
              <a:t>कार्यशील</a:t>
            </a:r>
            <a:r>
              <a:rPr lang="hi-IN" sz="2000" dirty="0">
                <a:latin typeface="Kruti Dev 010" pitchFamily="2" charset="0"/>
              </a:rPr>
              <a:t> </a:t>
            </a:r>
            <a:r>
              <a:rPr lang="en-GB" sz="2000" dirty="0">
                <a:latin typeface="Kruti Dev 010" pitchFamily="2" charset="0"/>
              </a:rPr>
              <a:t> </a:t>
            </a:r>
            <a:r>
              <a:rPr lang="en-GB" sz="2000" dirty="0" err="1">
                <a:latin typeface="Kruti Dev 010" pitchFamily="2" charset="0"/>
              </a:rPr>
              <a:t>iwath</a:t>
            </a:r>
            <a:r>
              <a:rPr lang="en-GB" sz="2000" dirty="0">
                <a:latin typeface="Kruti Dev 010" pitchFamily="2" charset="0"/>
              </a:rPr>
              <a:t> </a:t>
            </a:r>
            <a:r>
              <a:rPr lang="en-GB" sz="2000" dirty="0" err="1">
                <a:latin typeface="Kruti Dev 010" pitchFamily="2" charset="0"/>
              </a:rPr>
              <a:t>Hkh</a:t>
            </a:r>
            <a:r>
              <a:rPr lang="en-GB" sz="2000" dirty="0">
                <a:latin typeface="Kruti Dev 010" pitchFamily="2" charset="0"/>
              </a:rPr>
              <a:t> </a:t>
            </a:r>
            <a:r>
              <a:rPr lang="en-GB" sz="2000" dirty="0" err="1">
                <a:latin typeface="Kruti Dev 010" pitchFamily="2" charset="0"/>
              </a:rPr>
              <a:t>gksuh</a:t>
            </a:r>
            <a:r>
              <a:rPr lang="en-GB" sz="2000" dirty="0">
                <a:latin typeface="Kruti Dev 010" pitchFamily="2" charset="0"/>
              </a:rPr>
              <a:t> </a:t>
            </a:r>
            <a:r>
              <a:rPr lang="en-GB" sz="2000" dirty="0" err="1">
                <a:latin typeface="Kruti Dev 010" pitchFamily="2" charset="0"/>
              </a:rPr>
              <a:t>pkfg</a:t>
            </a:r>
            <a:r>
              <a:rPr lang="en-GB" sz="2000" dirty="0">
                <a:latin typeface="Kruti Dev 010" pitchFamily="2" charset="0"/>
              </a:rPr>
              <a:t>, </a:t>
            </a:r>
            <a:r>
              <a:rPr lang="en-GB" sz="2000" dirty="0" err="1">
                <a:latin typeface="Kruti Dev 010" pitchFamily="2" charset="0"/>
              </a:rPr>
              <a:t>rkfd</a:t>
            </a:r>
            <a:r>
              <a:rPr lang="en-GB" sz="2000" dirty="0">
                <a:latin typeface="Kruti Dev 010" pitchFamily="2" charset="0"/>
              </a:rPr>
              <a:t> </a:t>
            </a:r>
            <a:r>
              <a:rPr lang="en-GB" sz="2000" dirty="0" err="1">
                <a:latin typeface="Kruti Dev 010" pitchFamily="2" charset="0"/>
              </a:rPr>
              <a:t>O;kikj</a:t>
            </a:r>
            <a:r>
              <a:rPr lang="en-GB" sz="2000" dirty="0">
                <a:latin typeface="Kruti Dev 010" pitchFamily="2" charset="0"/>
              </a:rPr>
              <a:t> </a:t>
            </a:r>
            <a:r>
              <a:rPr lang="en-GB" sz="2000" dirty="0" err="1">
                <a:latin typeface="Kruti Dev 010" pitchFamily="2" charset="0"/>
              </a:rPr>
              <a:t>dk</a:t>
            </a:r>
            <a:r>
              <a:rPr lang="en-GB" sz="2000" dirty="0">
                <a:latin typeface="Kruti Dev 010" pitchFamily="2" charset="0"/>
              </a:rPr>
              <a:t> </a:t>
            </a:r>
            <a:r>
              <a:rPr lang="en-GB" sz="2000" dirty="0" err="1">
                <a:latin typeface="Kruti Dev 010" pitchFamily="2" charset="0"/>
              </a:rPr>
              <a:t>lapkyu</a:t>
            </a:r>
            <a:r>
              <a:rPr lang="en-GB" sz="2000" dirty="0">
                <a:latin typeface="Kruti Dev 010" pitchFamily="2" charset="0"/>
              </a:rPr>
              <a:t> </a:t>
            </a:r>
            <a:r>
              <a:rPr lang="en-GB" sz="2000" dirty="0" err="1">
                <a:latin typeface="Kruti Dev 010" pitchFamily="2" charset="0"/>
              </a:rPr>
              <a:t>vkjke</a:t>
            </a:r>
            <a:r>
              <a:rPr lang="en-GB" sz="2000" dirty="0">
                <a:latin typeface="Kruti Dev 010" pitchFamily="2" charset="0"/>
              </a:rPr>
              <a:t> ls </a:t>
            </a:r>
            <a:r>
              <a:rPr lang="en-GB" sz="2000" dirty="0" err="1">
                <a:latin typeface="Kruti Dev 010" pitchFamily="2" charset="0"/>
              </a:rPr>
              <a:t>fd;k</a:t>
            </a:r>
            <a:r>
              <a:rPr lang="en-GB" sz="2000" dirty="0">
                <a:latin typeface="Kruti Dev 010" pitchFamily="2" charset="0"/>
              </a:rPr>
              <a:t> </a:t>
            </a:r>
            <a:r>
              <a:rPr lang="en-GB" sz="2000" dirty="0" err="1">
                <a:latin typeface="Kruti Dev 010" pitchFamily="2" charset="0"/>
              </a:rPr>
              <a:t>tk</a:t>
            </a:r>
            <a:r>
              <a:rPr lang="en-GB" sz="2000" dirty="0">
                <a:latin typeface="Kruti Dev 010" pitchFamily="2" charset="0"/>
              </a:rPr>
              <a:t> </a:t>
            </a:r>
            <a:r>
              <a:rPr lang="en-GB" sz="2000" dirty="0" err="1">
                <a:latin typeface="Kruti Dev 010" pitchFamily="2" charset="0"/>
              </a:rPr>
              <a:t>ldsA</a:t>
            </a:r>
            <a:r>
              <a:rPr lang="en-GB" sz="2000" dirty="0">
                <a:latin typeface="Kruti Dev 010" pitchFamily="2" charset="0"/>
              </a:rPr>
              <a:t> </a:t>
            </a:r>
            <a:endParaRPr lang="en-GB" sz="2000" dirty="0"/>
          </a:p>
        </p:txBody>
      </p:sp>
      <p:sp>
        <p:nvSpPr>
          <p:cNvPr id="18" name="Rectangle 17"/>
          <p:cNvSpPr>
            <a:spLocks noChangeArrowheads="1"/>
          </p:cNvSpPr>
          <p:nvPr/>
        </p:nvSpPr>
        <p:spPr bwMode="auto">
          <a:xfrm>
            <a:off x="4705149" y="5486399"/>
            <a:ext cx="4267200" cy="1235075"/>
          </a:xfrm>
          <a:prstGeom prst="rect">
            <a:avLst/>
          </a:prstGeom>
          <a:solidFill>
            <a:srgbClr val="FFCC00"/>
          </a:solidFill>
          <a:ln w="9525" algn="ctr">
            <a:noFill/>
            <a:round/>
            <a:headEnd/>
            <a:tailEnd/>
          </a:ln>
        </p:spPr>
        <p:txBody>
          <a:bodyPr/>
          <a:lstStyle/>
          <a:p>
            <a:pPr algn="ctr">
              <a:tabLst>
                <a:tab pos="655638" algn="l"/>
                <a:tab pos="1312863" algn="l"/>
                <a:tab pos="1968500" algn="l"/>
                <a:tab pos="2625725" algn="l"/>
                <a:tab pos="3282950" algn="l"/>
                <a:tab pos="3938588" algn="l"/>
                <a:tab pos="4595813" algn="l"/>
                <a:tab pos="5253038" algn="l"/>
                <a:tab pos="5908675" algn="l"/>
                <a:tab pos="6565900" algn="l"/>
                <a:tab pos="7223125" algn="l"/>
                <a:tab pos="7878763" algn="l"/>
              </a:tabLst>
            </a:pPr>
            <a:r>
              <a:rPr lang="en-GB" sz="2000" b="1" dirty="0" err="1">
                <a:latin typeface="Kruti Dev 010" pitchFamily="2" charset="0"/>
              </a:rPr>
              <a:t>ppkZ</a:t>
            </a:r>
            <a:r>
              <a:rPr lang="en-GB" sz="2000" b="1" dirty="0">
                <a:latin typeface="Kruti Dev 010" pitchFamily="2" charset="0"/>
              </a:rPr>
              <a:t>% </a:t>
            </a:r>
            <a:r>
              <a:rPr lang="hi-IN" sz="2000" dirty="0">
                <a:latin typeface="Kruti Dev 010" pitchFamily="2" charset="0"/>
              </a:rPr>
              <a:t>एक व्यापर को कार्यशील  पूंजी की आवश्यकता को कम करने का प्रयास क्यों करना चाहिए?</a:t>
            </a:r>
            <a:endParaRPr lang="en-GB" sz="2000" b="1" u="sng" dirty="0">
              <a:solidFill>
                <a:srgbClr val="984807"/>
              </a:solidFill>
              <a:latin typeface="Garamond" pitchFamily="18" charset="0"/>
              <a:ea typeface="MS Gothic" pitchFamily="49" charset="-128"/>
            </a:endParaRPr>
          </a:p>
        </p:txBody>
      </p:sp>
    </p:spTree>
    <p:extLst>
      <p:ext uri="{BB962C8B-B14F-4D97-AF65-F5344CB8AC3E}">
        <p14:creationId xmlns:p14="http://schemas.microsoft.com/office/powerpoint/2010/main" val="3035088387"/>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4"/>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4" grpId="0" animBg="1"/>
      <p:bldP spid="18" grpId="0" animBg="1"/>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Slide Number Placeholder 5"/>
          <p:cNvSpPr>
            <a:spLocks noGrp="1"/>
          </p:cNvSpPr>
          <p:nvPr>
            <p:ph type="sldNum" sz="quarter" idx="4294967295"/>
          </p:nvPr>
        </p:nvSpPr>
        <p:spPr bwMode="auto">
          <a:xfrm>
            <a:off x="3124200" y="6356350"/>
            <a:ext cx="2895600" cy="365125"/>
          </a:xfrm>
          <a:prstGeom prst="rect">
            <a:avLst/>
          </a:prstGeom>
          <a:noFill/>
          <a:ln>
            <a:miter lim="800000"/>
            <a:headEnd/>
            <a:tailEnd/>
          </a:ln>
        </p:spPr>
        <p:txBody>
          <a:bodyPr wrap="square" numCol="1" anchorCtr="0" compatLnSpc="1">
            <a:prstTxWarp prst="textNoShape">
              <a:avLst/>
            </a:prstTxWarp>
          </a:bodyPr>
          <a:lstStyle/>
          <a:p>
            <a:pPr algn="ctr"/>
            <a:fld id="{ADB5BBC3-489C-4670-96E3-CBC852C2EDF7}" type="slidenum">
              <a:rPr lang="en-US" sz="1600" b="1" smtClean="0">
                <a:solidFill>
                  <a:schemeClr val="tx1"/>
                </a:solidFill>
              </a:rPr>
              <a:pPr algn="ctr"/>
              <a:t>19</a:t>
            </a:fld>
            <a:endParaRPr lang="en-US" sz="1600" b="1" dirty="0">
              <a:solidFill>
                <a:schemeClr val="tx1"/>
              </a:solidFill>
            </a:endParaRPr>
          </a:p>
        </p:txBody>
      </p:sp>
      <p:sp>
        <p:nvSpPr>
          <p:cNvPr id="12"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Managing working capital – Just enough inventory</a:t>
            </a:r>
          </a:p>
        </p:txBody>
      </p:sp>
      <p:sp>
        <p:nvSpPr>
          <p:cNvPr id="13" name="Text Box 2"/>
          <p:cNvSpPr txBox="1">
            <a:spLocks noChangeArrowheads="1"/>
          </p:cNvSpPr>
          <p:nvPr/>
        </p:nvSpPr>
        <p:spPr bwMode="auto">
          <a:xfrm>
            <a:off x="152400" y="1143000"/>
            <a:ext cx="4267200" cy="52133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GB" sz="2000" dirty="0">
                <a:solidFill>
                  <a:srgbClr val="000000"/>
                </a:solidFill>
                <a:cs typeface="Arial" charset="0"/>
              </a:rPr>
              <a:t>Working capital needs can be minimized by keeping just enough inventory so that not much money is locked in it. </a:t>
            </a:r>
          </a:p>
          <a:p>
            <a:pPr marL="914400" lvl="1" indent="-457200" eaLnBrk="1" hangingPunct="1">
              <a:lnSpc>
                <a:spcPct val="130000"/>
              </a:lnSpc>
              <a:buSzPct val="100000"/>
              <a:buFont typeface="Calibri" pitchFamily="34" charset="0"/>
              <a:buAutoNum type="arabicPeriod"/>
            </a:pPr>
            <a:r>
              <a:rPr lang="en-GB" dirty="0">
                <a:solidFill>
                  <a:srgbClr val="000000"/>
                </a:solidFill>
              </a:rPr>
              <a:t>Sometimes this means stocking fewer items but more often. But this may also result in higher transportation cost. </a:t>
            </a:r>
          </a:p>
          <a:p>
            <a:pPr marL="914400" lvl="1" indent="-457200" eaLnBrk="1" hangingPunct="1">
              <a:lnSpc>
                <a:spcPct val="130000"/>
              </a:lnSpc>
              <a:buSzPct val="100000"/>
              <a:buFont typeface="Calibri" pitchFamily="34" charset="0"/>
              <a:buAutoNum type="arabicPeriod"/>
            </a:pPr>
            <a:r>
              <a:rPr lang="en-US" dirty="0">
                <a:solidFill>
                  <a:srgbClr val="000000"/>
                </a:solidFill>
                <a:cs typeface="Arial" charset="0"/>
              </a:rPr>
              <a:t>Sometimes there is seasonality in the business. In such cases, the business should carefully plan when the inventory needs to be high and when it can be low.</a:t>
            </a:r>
            <a:endParaRPr lang="en-GB" dirty="0">
              <a:solidFill>
                <a:srgbClr val="000000"/>
              </a:solidFill>
              <a:cs typeface="Arial" charset="0"/>
            </a:endParaRP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err="1">
                <a:latin typeface="Kruti Dev 010" pitchFamily="2" charset="0"/>
              </a:rPr>
              <a:t>dk;Z’khy</a:t>
            </a:r>
            <a:r>
              <a:rPr lang="en-GB" sz="2400" dirty="0">
                <a:latin typeface="Kruti Dev 010" pitchFamily="2" charset="0"/>
              </a:rPr>
              <a:t> </a:t>
            </a:r>
            <a:r>
              <a:rPr lang="en-GB" sz="2400" dirty="0" err="1">
                <a:latin typeface="Kruti Dev 010" pitchFamily="2" charset="0"/>
              </a:rPr>
              <a:t>iwath</a:t>
            </a:r>
            <a:r>
              <a:rPr lang="en-GB" sz="2400" dirty="0">
                <a:latin typeface="Kruti Dev 010" pitchFamily="2" charset="0"/>
              </a:rPr>
              <a:t> </a:t>
            </a:r>
            <a:r>
              <a:rPr lang="en-GB" sz="2400" dirty="0" err="1">
                <a:latin typeface="Kruti Dev 010" pitchFamily="2" charset="0"/>
              </a:rPr>
              <a:t>dk</a:t>
            </a:r>
            <a:r>
              <a:rPr lang="en-GB" sz="2400" dirty="0">
                <a:latin typeface="Kruti Dev 010" pitchFamily="2" charset="0"/>
              </a:rPr>
              <a:t> </a:t>
            </a:r>
            <a:r>
              <a:rPr lang="en-GB" sz="2400" dirty="0" err="1">
                <a:latin typeface="Kruti Dev 010" pitchFamily="2" charset="0"/>
              </a:rPr>
              <a:t>izca</a:t>
            </a:r>
            <a:r>
              <a:rPr lang="en-GB" sz="2400" dirty="0">
                <a:latin typeface="Kruti Dev 010" pitchFamily="2" charset="0"/>
              </a:rPr>
              <a:t>/</a:t>
            </a:r>
            <a:r>
              <a:rPr lang="en-GB" sz="2400" dirty="0" err="1">
                <a:latin typeface="Kruti Dev 010" pitchFamily="2" charset="0"/>
              </a:rPr>
              <a:t>ku</a:t>
            </a:r>
            <a:r>
              <a:rPr lang="en-GB" sz="2400" dirty="0">
                <a:latin typeface="Kruti Dev 010" pitchFamily="2" charset="0"/>
              </a:rPr>
              <a:t> </a:t>
            </a:r>
            <a:r>
              <a:rPr lang="en-GB" sz="2400" dirty="0" err="1">
                <a:latin typeface="Kruti Dev 010" pitchFamily="2" charset="0"/>
              </a:rPr>
              <a:t>djuk</a:t>
            </a:r>
            <a:r>
              <a:rPr lang="en-GB" sz="2400" dirty="0">
                <a:latin typeface="Kruti Dev 010" pitchFamily="2" charset="0"/>
              </a:rPr>
              <a:t> &amp; cl </a:t>
            </a:r>
            <a:r>
              <a:rPr lang="en-GB" sz="2400" dirty="0" err="1">
                <a:latin typeface="Kruti Dev 010" pitchFamily="2" charset="0"/>
              </a:rPr>
              <a:t>i;kZIr</a:t>
            </a:r>
            <a:r>
              <a:rPr lang="en-GB" sz="2400" dirty="0">
                <a:latin typeface="Kruti Dev 010" pitchFamily="2" charset="0"/>
              </a:rPr>
              <a:t> </a:t>
            </a:r>
            <a:r>
              <a:rPr lang="en-GB" sz="2400" dirty="0" err="1">
                <a:latin typeface="Kruti Dev 010" pitchFamily="2" charset="0"/>
              </a:rPr>
              <a:t>bUosaVªh</a:t>
            </a:r>
            <a:endParaRPr lang="en-GB" sz="2400" dirty="0"/>
          </a:p>
        </p:txBody>
      </p:sp>
      <p:sp>
        <p:nvSpPr>
          <p:cNvPr id="8" name="Text Box 2"/>
          <p:cNvSpPr txBox="1">
            <a:spLocks noChangeArrowheads="1"/>
          </p:cNvSpPr>
          <p:nvPr/>
        </p:nvSpPr>
        <p:spPr bwMode="auto">
          <a:xfrm>
            <a:off x="4648200" y="1143000"/>
            <a:ext cx="4267200" cy="52133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hi-IN" sz="1600" dirty="0">
                <a:latin typeface="Kruti Dev 010" pitchFamily="2" charset="0"/>
              </a:rPr>
              <a:t>कार्यशील </a:t>
            </a:r>
            <a:r>
              <a:rPr lang="en-GB" sz="2000" dirty="0">
                <a:latin typeface="Kruti Dev 010" pitchFamily="2" charset="0"/>
              </a:rPr>
              <a:t> </a:t>
            </a:r>
            <a:r>
              <a:rPr lang="en-GB" sz="2000" dirty="0" err="1">
                <a:latin typeface="Kruti Dev 010" pitchFamily="2" charset="0"/>
              </a:rPr>
              <a:t>iwath</a:t>
            </a:r>
            <a:r>
              <a:rPr lang="en-GB" sz="2000" dirty="0">
                <a:latin typeface="Kruti Dev 010" pitchFamily="2" charset="0"/>
              </a:rPr>
              <a:t> dh t:jr </a:t>
            </a:r>
            <a:r>
              <a:rPr lang="en-GB" sz="2000" dirty="0" err="1">
                <a:latin typeface="Kruti Dev 010" pitchFamily="2" charset="0"/>
              </a:rPr>
              <a:t>dks</a:t>
            </a:r>
            <a:r>
              <a:rPr lang="en-GB" sz="2000" dirty="0">
                <a:latin typeface="Kruti Dev 010" pitchFamily="2" charset="0"/>
              </a:rPr>
              <a:t> </a:t>
            </a:r>
            <a:r>
              <a:rPr lang="en-GB" sz="2000" dirty="0" err="1">
                <a:latin typeface="Kruti Dev 010" pitchFamily="2" charset="0"/>
              </a:rPr>
              <a:t>i;kZIr</a:t>
            </a:r>
            <a:r>
              <a:rPr lang="en-GB" sz="2000" dirty="0">
                <a:latin typeface="Kruti Dev 010" pitchFamily="2" charset="0"/>
              </a:rPr>
              <a:t> </a:t>
            </a:r>
            <a:r>
              <a:rPr lang="en-GB" sz="2000" dirty="0" err="1">
                <a:latin typeface="Kruti Dev 010" pitchFamily="2" charset="0"/>
              </a:rPr>
              <a:t>bUosaVªh</a:t>
            </a:r>
            <a:r>
              <a:rPr lang="en-GB" sz="2000" dirty="0">
                <a:latin typeface="Kruti Dev 010" pitchFamily="2" charset="0"/>
              </a:rPr>
              <a:t> j[</a:t>
            </a:r>
            <a:r>
              <a:rPr lang="en-GB" sz="2000" dirty="0" err="1">
                <a:latin typeface="Kruti Dev 010" pitchFamily="2" charset="0"/>
              </a:rPr>
              <a:t>kdj</a:t>
            </a:r>
            <a:r>
              <a:rPr lang="en-GB" sz="2000" dirty="0">
                <a:latin typeface="Kruti Dev 010" pitchFamily="2" charset="0"/>
              </a:rPr>
              <a:t> </a:t>
            </a:r>
            <a:r>
              <a:rPr lang="en-GB" sz="2000" dirty="0" err="1">
                <a:latin typeface="Kruti Dev 010" pitchFamily="2" charset="0"/>
              </a:rPr>
              <a:t>Hkh</a:t>
            </a:r>
            <a:r>
              <a:rPr lang="en-GB" sz="2000" dirty="0">
                <a:latin typeface="Kruti Dev 010" pitchFamily="2" charset="0"/>
              </a:rPr>
              <a:t> de </a:t>
            </a:r>
            <a:r>
              <a:rPr lang="en-GB" sz="2000" dirty="0" err="1">
                <a:latin typeface="Kruti Dev 010" pitchFamily="2" charset="0"/>
              </a:rPr>
              <a:t>fd;k</a:t>
            </a:r>
            <a:r>
              <a:rPr lang="en-GB" sz="2000" dirty="0">
                <a:latin typeface="Kruti Dev 010" pitchFamily="2" charset="0"/>
              </a:rPr>
              <a:t> </a:t>
            </a:r>
            <a:r>
              <a:rPr lang="en-GB" sz="2000" dirty="0" err="1">
                <a:latin typeface="Kruti Dev 010" pitchFamily="2" charset="0"/>
              </a:rPr>
              <a:t>tk</a:t>
            </a:r>
            <a:r>
              <a:rPr lang="en-GB" sz="2000" dirty="0">
                <a:latin typeface="Kruti Dev 010" pitchFamily="2" charset="0"/>
              </a:rPr>
              <a:t> </a:t>
            </a:r>
            <a:r>
              <a:rPr lang="en-GB" sz="2000" dirty="0" err="1">
                <a:latin typeface="Kruti Dev 010" pitchFamily="2" charset="0"/>
              </a:rPr>
              <a:t>ldrk</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 </a:t>
            </a:r>
            <a:r>
              <a:rPr lang="en-GB" sz="2000" dirty="0" err="1">
                <a:latin typeface="Kruti Dev 010" pitchFamily="2" charset="0"/>
              </a:rPr>
              <a:t>rkfd</a:t>
            </a:r>
            <a:r>
              <a:rPr lang="en-GB" sz="2000" dirty="0">
                <a:latin typeface="Kruti Dev 010" pitchFamily="2" charset="0"/>
              </a:rPr>
              <a:t> </a:t>
            </a:r>
            <a:r>
              <a:rPr lang="en-GB" sz="2000" dirty="0" err="1">
                <a:latin typeface="Kruti Dev 010" pitchFamily="2" charset="0"/>
              </a:rPr>
              <a:t>blesa</a:t>
            </a:r>
            <a:r>
              <a:rPr lang="en-GB" sz="2000" dirty="0">
                <a:latin typeface="Kruti Dev 010" pitchFamily="2" charset="0"/>
              </a:rPr>
              <a:t> </a:t>
            </a:r>
            <a:r>
              <a:rPr lang="en-GB" sz="2000" dirty="0" err="1">
                <a:latin typeface="Kruti Dev 010" pitchFamily="2" charset="0"/>
              </a:rPr>
              <a:t>cgqr</a:t>
            </a:r>
            <a:r>
              <a:rPr lang="en-GB" sz="2000" dirty="0">
                <a:latin typeface="Kruti Dev 010" pitchFamily="2" charset="0"/>
              </a:rPr>
              <a:t> </a:t>
            </a:r>
            <a:r>
              <a:rPr lang="en-GB" sz="2000" dirty="0" err="1">
                <a:latin typeface="Kruti Dev 010" pitchFamily="2" charset="0"/>
              </a:rPr>
              <a:t>T;knk</a:t>
            </a:r>
            <a:r>
              <a:rPr lang="en-GB" sz="2000" dirty="0">
                <a:latin typeface="Kruti Dev 010" pitchFamily="2" charset="0"/>
              </a:rPr>
              <a:t> /</a:t>
            </a:r>
            <a:r>
              <a:rPr lang="en-GB" sz="2000" dirty="0" err="1">
                <a:latin typeface="Kruti Dev 010" pitchFamily="2" charset="0"/>
              </a:rPr>
              <a:t>ku</a:t>
            </a:r>
            <a:r>
              <a:rPr lang="en-GB" sz="2000" dirty="0">
                <a:latin typeface="Kruti Dev 010" pitchFamily="2" charset="0"/>
              </a:rPr>
              <a:t> u </a:t>
            </a:r>
            <a:r>
              <a:rPr lang="en-GB" sz="2000" dirty="0" err="1">
                <a:latin typeface="Kruti Dev 010" pitchFamily="2" charset="0"/>
              </a:rPr>
              <a:t>QalsA</a:t>
            </a:r>
            <a:r>
              <a:rPr lang="en-GB" sz="2000" dirty="0">
                <a:solidFill>
                  <a:srgbClr val="000000"/>
                </a:solidFill>
                <a:cs typeface="Arial" charset="0"/>
              </a:rPr>
              <a:t> </a:t>
            </a:r>
          </a:p>
          <a:p>
            <a:pPr marL="914400" lvl="1" indent="-457200" eaLnBrk="1" hangingPunct="1">
              <a:lnSpc>
                <a:spcPct val="130000"/>
              </a:lnSpc>
              <a:buSzPct val="100000"/>
              <a:buFont typeface="Calibri" pitchFamily="34" charset="0"/>
              <a:buAutoNum type="arabicPeriod"/>
            </a:pPr>
            <a:r>
              <a:rPr lang="en-GB" dirty="0">
                <a:solidFill>
                  <a:srgbClr val="000000"/>
                </a:solidFill>
              </a:rPr>
              <a:t> </a:t>
            </a:r>
            <a:r>
              <a:rPr lang="en-GB" dirty="0" err="1">
                <a:solidFill>
                  <a:srgbClr val="000000"/>
                </a:solidFill>
                <a:latin typeface="Kruti Dev 010" pitchFamily="2" charset="0"/>
              </a:rPr>
              <a:t>dbZ</a:t>
            </a:r>
            <a:r>
              <a:rPr lang="en-GB" dirty="0">
                <a:solidFill>
                  <a:srgbClr val="000000"/>
                </a:solidFill>
                <a:latin typeface="Kruti Dev 010" pitchFamily="2" charset="0"/>
              </a:rPr>
              <a:t> </a:t>
            </a:r>
            <a:r>
              <a:rPr lang="en-GB" dirty="0" err="1">
                <a:solidFill>
                  <a:srgbClr val="000000"/>
                </a:solidFill>
                <a:latin typeface="Kruti Dev 010" pitchFamily="2" charset="0"/>
              </a:rPr>
              <a:t>ckj</a:t>
            </a:r>
            <a:r>
              <a:rPr lang="en-GB" dirty="0">
                <a:solidFill>
                  <a:srgbClr val="000000"/>
                </a:solidFill>
                <a:latin typeface="Kruti Dev 010" pitchFamily="2" charset="0"/>
              </a:rPr>
              <a:t> </a:t>
            </a:r>
            <a:r>
              <a:rPr lang="en-GB" dirty="0" err="1">
                <a:solidFill>
                  <a:srgbClr val="000000"/>
                </a:solidFill>
                <a:latin typeface="Kruti Dev 010" pitchFamily="2" charset="0"/>
              </a:rPr>
              <a:t>bldk</a:t>
            </a:r>
            <a:r>
              <a:rPr lang="en-GB" dirty="0">
                <a:solidFill>
                  <a:srgbClr val="000000"/>
                </a:solidFill>
                <a:latin typeface="Kruti Dev 010" pitchFamily="2" charset="0"/>
              </a:rPr>
              <a:t> </a:t>
            </a:r>
            <a:r>
              <a:rPr lang="en-GB" dirty="0" err="1">
                <a:solidFill>
                  <a:srgbClr val="000000"/>
                </a:solidFill>
                <a:latin typeface="Kruti Dev 010" pitchFamily="2" charset="0"/>
              </a:rPr>
              <a:t>vFkZ</a:t>
            </a:r>
            <a:r>
              <a:rPr lang="en-GB" dirty="0">
                <a:solidFill>
                  <a:srgbClr val="000000"/>
                </a:solidFill>
                <a:latin typeface="Kruti Dev 010" pitchFamily="2" charset="0"/>
              </a:rPr>
              <a:t> </a:t>
            </a:r>
            <a:r>
              <a:rPr lang="en-GB" dirty="0" err="1">
                <a:solidFill>
                  <a:srgbClr val="000000"/>
                </a:solidFill>
                <a:latin typeface="Kruti Dev 010" pitchFamily="2" charset="0"/>
              </a:rPr>
              <a:t>gksrk</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de </a:t>
            </a:r>
            <a:r>
              <a:rPr lang="en-GB" dirty="0" err="1">
                <a:solidFill>
                  <a:srgbClr val="000000"/>
                </a:solidFill>
                <a:latin typeface="Kruti Dev 010" pitchFamily="2" charset="0"/>
              </a:rPr>
              <a:t>lkekuksa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LVkWd</a:t>
            </a:r>
            <a:r>
              <a:rPr lang="en-GB" dirty="0">
                <a:solidFill>
                  <a:srgbClr val="000000"/>
                </a:solidFill>
                <a:latin typeface="Kruti Dev 010" pitchFamily="2" charset="0"/>
              </a:rPr>
              <a:t> </a:t>
            </a:r>
            <a:r>
              <a:rPr lang="en-GB" dirty="0" err="1">
                <a:solidFill>
                  <a:srgbClr val="000000"/>
                </a:solidFill>
                <a:latin typeface="Kruti Dev 010" pitchFamily="2" charset="0"/>
              </a:rPr>
              <a:t>djuk</a:t>
            </a:r>
            <a:r>
              <a:rPr lang="en-GB" dirty="0">
                <a:solidFill>
                  <a:srgbClr val="000000"/>
                </a:solidFill>
                <a:latin typeface="Kruti Dev 010" pitchFamily="2" charset="0"/>
              </a:rPr>
              <a:t> </a:t>
            </a:r>
            <a:r>
              <a:rPr lang="en-GB" dirty="0" err="1">
                <a:solidFill>
                  <a:srgbClr val="000000"/>
                </a:solidFill>
                <a:latin typeface="Kruti Dev 010" pitchFamily="2" charset="0"/>
              </a:rPr>
              <a:t>ysfdu</a:t>
            </a:r>
            <a:r>
              <a:rPr lang="en-GB" dirty="0">
                <a:solidFill>
                  <a:srgbClr val="000000"/>
                </a:solidFill>
                <a:latin typeface="Kruti Dev 010" pitchFamily="2" charset="0"/>
              </a:rPr>
              <a:t> </a:t>
            </a:r>
            <a:r>
              <a:rPr lang="en-GB" dirty="0" err="1">
                <a:solidFill>
                  <a:srgbClr val="000000"/>
                </a:solidFill>
                <a:latin typeface="Kruti Dev 010" pitchFamily="2" charset="0"/>
              </a:rPr>
              <a:t>vDlj</a:t>
            </a:r>
            <a:r>
              <a:rPr lang="en-GB" dirty="0">
                <a:solidFill>
                  <a:srgbClr val="000000"/>
                </a:solidFill>
                <a:latin typeface="Kruti Dev 010" pitchFamily="2" charset="0"/>
              </a:rPr>
              <a:t> </a:t>
            </a:r>
            <a:r>
              <a:rPr lang="en-GB" dirty="0" err="1">
                <a:solidFill>
                  <a:srgbClr val="000000"/>
                </a:solidFill>
                <a:latin typeface="Kruti Dev 010" pitchFamily="2" charset="0"/>
              </a:rPr>
              <a:t>gh</a:t>
            </a:r>
            <a:r>
              <a:rPr lang="en-GB" dirty="0">
                <a:solidFill>
                  <a:srgbClr val="000000"/>
                </a:solidFill>
                <a:latin typeface="Kruti Dev 010" pitchFamily="2" charset="0"/>
              </a:rPr>
              <a:t> </a:t>
            </a:r>
            <a:r>
              <a:rPr lang="en-GB" dirty="0" err="1">
                <a:solidFill>
                  <a:srgbClr val="000000"/>
                </a:solidFill>
                <a:latin typeface="Kruti Dev 010" pitchFamily="2" charset="0"/>
              </a:rPr>
              <a:t>djrs</a:t>
            </a:r>
            <a:r>
              <a:rPr lang="en-GB" dirty="0">
                <a:solidFill>
                  <a:srgbClr val="000000"/>
                </a:solidFill>
                <a:latin typeface="Kruti Dev 010" pitchFamily="2" charset="0"/>
              </a:rPr>
              <a:t> </a:t>
            </a:r>
            <a:r>
              <a:rPr lang="en-GB" dirty="0" err="1">
                <a:solidFill>
                  <a:srgbClr val="000000"/>
                </a:solidFill>
                <a:latin typeface="Kruti Dev 010" pitchFamily="2" charset="0"/>
              </a:rPr>
              <a:t>jgukA</a:t>
            </a:r>
            <a:r>
              <a:rPr lang="en-GB" dirty="0">
                <a:solidFill>
                  <a:srgbClr val="000000"/>
                </a:solidFill>
                <a:latin typeface="Kruti Dev 010" pitchFamily="2" charset="0"/>
              </a:rPr>
              <a:t> </a:t>
            </a:r>
            <a:r>
              <a:rPr lang="en-GB" dirty="0" err="1">
                <a:solidFill>
                  <a:srgbClr val="000000"/>
                </a:solidFill>
                <a:latin typeface="Kruti Dev 010" pitchFamily="2" charset="0"/>
              </a:rPr>
              <a:t>blds</a:t>
            </a:r>
            <a:r>
              <a:rPr lang="en-GB" dirty="0">
                <a:solidFill>
                  <a:srgbClr val="000000"/>
                </a:solidFill>
                <a:latin typeface="Kruti Dev 010" pitchFamily="2" charset="0"/>
              </a:rPr>
              <a:t> </a:t>
            </a:r>
            <a:r>
              <a:rPr lang="en-GB" dirty="0" err="1">
                <a:solidFill>
                  <a:srgbClr val="000000"/>
                </a:solidFill>
                <a:latin typeface="Kruti Dev 010" pitchFamily="2" charset="0"/>
              </a:rPr>
              <a:t>dkj.k</a:t>
            </a:r>
            <a:r>
              <a:rPr lang="en-GB" dirty="0">
                <a:solidFill>
                  <a:srgbClr val="000000"/>
                </a:solidFill>
                <a:latin typeface="Kruti Dev 010" pitchFamily="2" charset="0"/>
              </a:rPr>
              <a:t> </a:t>
            </a:r>
            <a:r>
              <a:rPr lang="en-GB" dirty="0" err="1">
                <a:solidFill>
                  <a:srgbClr val="000000"/>
                </a:solidFill>
                <a:latin typeface="Kruti Dev 010" pitchFamily="2" charset="0"/>
              </a:rPr>
              <a:t>ifjogu</a:t>
            </a:r>
            <a:r>
              <a:rPr lang="en-GB" dirty="0">
                <a:solidFill>
                  <a:srgbClr val="000000"/>
                </a:solidFill>
                <a:latin typeface="Kruti Dev 010" pitchFamily="2" charset="0"/>
              </a:rPr>
              <a:t>@ </a:t>
            </a:r>
            <a:r>
              <a:rPr lang="en-GB" dirty="0" err="1">
                <a:solidFill>
                  <a:srgbClr val="000000"/>
                </a:solidFill>
                <a:latin typeface="Kruti Dev 010" pitchFamily="2" charset="0"/>
              </a:rPr>
              <a:t>lkekuksa</a:t>
            </a:r>
            <a:r>
              <a:rPr lang="en-GB" dirty="0">
                <a:solidFill>
                  <a:srgbClr val="000000"/>
                </a:solidFill>
                <a:latin typeface="Kruti Dev 010" pitchFamily="2" charset="0"/>
              </a:rPr>
              <a:t> dh &lt;</a:t>
            </a:r>
            <a:r>
              <a:rPr lang="en-GB" dirty="0" err="1">
                <a:solidFill>
                  <a:srgbClr val="000000"/>
                </a:solidFill>
                <a:latin typeface="Kruti Dev 010" pitchFamily="2" charset="0"/>
              </a:rPr>
              <a:t>qykbZ</a:t>
            </a:r>
            <a:r>
              <a:rPr lang="en-GB" dirty="0">
                <a:solidFill>
                  <a:srgbClr val="000000"/>
                </a:solidFill>
                <a:latin typeface="Kruti Dev 010" pitchFamily="2" charset="0"/>
              </a:rPr>
              <a:t> dh </a:t>
            </a:r>
            <a:r>
              <a:rPr lang="en-GB" dirty="0" err="1">
                <a:solidFill>
                  <a:srgbClr val="000000"/>
                </a:solidFill>
                <a:latin typeface="Kruti Dev 010" pitchFamily="2" charset="0"/>
              </a:rPr>
              <a:t>ykxr</a:t>
            </a:r>
            <a:r>
              <a:rPr lang="en-GB" dirty="0">
                <a:solidFill>
                  <a:srgbClr val="000000"/>
                </a:solidFill>
                <a:latin typeface="Kruti Dev 010" pitchFamily="2" charset="0"/>
              </a:rPr>
              <a:t> </a:t>
            </a:r>
            <a:r>
              <a:rPr lang="en-GB" dirty="0" err="1">
                <a:solidFill>
                  <a:srgbClr val="000000"/>
                </a:solidFill>
                <a:latin typeface="Kruti Dev 010" pitchFamily="2" charset="0"/>
              </a:rPr>
              <a:t>T;knk</a:t>
            </a:r>
            <a:r>
              <a:rPr lang="en-GB" dirty="0">
                <a:solidFill>
                  <a:srgbClr val="000000"/>
                </a:solidFill>
                <a:latin typeface="Kruti Dev 010" pitchFamily="2" charset="0"/>
              </a:rPr>
              <a:t> </a:t>
            </a:r>
            <a:r>
              <a:rPr lang="en-GB" dirty="0" err="1">
                <a:solidFill>
                  <a:srgbClr val="000000"/>
                </a:solidFill>
                <a:latin typeface="Kruti Dev 010" pitchFamily="2" charset="0"/>
              </a:rPr>
              <a:t>gks</a:t>
            </a:r>
            <a:r>
              <a:rPr lang="en-GB" dirty="0">
                <a:solidFill>
                  <a:srgbClr val="000000"/>
                </a:solidFill>
                <a:latin typeface="Kruti Dev 010" pitchFamily="2" charset="0"/>
              </a:rPr>
              <a:t> </a:t>
            </a:r>
            <a:r>
              <a:rPr lang="en-GB" dirty="0" err="1">
                <a:solidFill>
                  <a:srgbClr val="000000"/>
                </a:solidFill>
                <a:latin typeface="Kruti Dev 010" pitchFamily="2" charset="0"/>
              </a:rPr>
              <a:t>ldrh</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rPr>
              <a:t> </a:t>
            </a:r>
          </a:p>
          <a:p>
            <a:pPr marL="914400" lvl="1" indent="-457200" eaLnBrk="1" hangingPunct="1">
              <a:lnSpc>
                <a:spcPct val="130000"/>
              </a:lnSpc>
              <a:buSzPct val="100000"/>
              <a:buFont typeface="Calibri" pitchFamily="34" charset="0"/>
              <a:buAutoNum type="arabicPeriod"/>
            </a:pPr>
            <a:r>
              <a:rPr lang="en-US" dirty="0">
                <a:solidFill>
                  <a:srgbClr val="000000"/>
                </a:solidFill>
                <a:cs typeface="Arial" charset="0"/>
              </a:rPr>
              <a:t> </a:t>
            </a:r>
            <a:r>
              <a:rPr lang="en-US" dirty="0" err="1">
                <a:solidFill>
                  <a:srgbClr val="000000"/>
                </a:solidFill>
                <a:latin typeface="Kruti Dev 010" pitchFamily="2" charset="0"/>
              </a:rPr>
              <a:t>dbZ</a:t>
            </a:r>
            <a:r>
              <a:rPr lang="en-US" dirty="0">
                <a:solidFill>
                  <a:srgbClr val="000000"/>
                </a:solidFill>
                <a:latin typeface="Kruti Dev 010" pitchFamily="2" charset="0"/>
              </a:rPr>
              <a:t> </a:t>
            </a:r>
            <a:r>
              <a:rPr lang="en-US" dirty="0" err="1">
                <a:solidFill>
                  <a:srgbClr val="000000"/>
                </a:solidFill>
                <a:latin typeface="Kruti Dev 010" pitchFamily="2" charset="0"/>
              </a:rPr>
              <a:t>O;kikj</a:t>
            </a:r>
            <a:r>
              <a:rPr lang="en-US" dirty="0">
                <a:solidFill>
                  <a:srgbClr val="000000"/>
                </a:solidFill>
                <a:latin typeface="Kruti Dev 010" pitchFamily="2" charset="0"/>
              </a:rPr>
              <a:t> </a:t>
            </a:r>
            <a:r>
              <a:rPr lang="en-US" dirty="0" err="1">
                <a:solidFill>
                  <a:srgbClr val="000000"/>
                </a:solidFill>
                <a:latin typeface="Kruti Dev 010" pitchFamily="2" charset="0"/>
              </a:rPr>
              <a:t>ekSle</a:t>
            </a:r>
            <a:r>
              <a:rPr lang="en-US" dirty="0">
                <a:solidFill>
                  <a:srgbClr val="000000"/>
                </a:solidFill>
                <a:latin typeface="Kruti Dev 010" pitchFamily="2" charset="0"/>
              </a:rPr>
              <a:t> ds </a:t>
            </a:r>
            <a:r>
              <a:rPr lang="en-US" dirty="0" err="1">
                <a:solidFill>
                  <a:srgbClr val="000000"/>
                </a:solidFill>
                <a:latin typeface="Kruti Dev 010" pitchFamily="2" charset="0"/>
              </a:rPr>
              <a:t>vuqlkj</a:t>
            </a:r>
            <a:r>
              <a:rPr lang="en-US" dirty="0">
                <a:solidFill>
                  <a:srgbClr val="000000"/>
                </a:solidFill>
                <a:latin typeface="Kruti Dev 010" pitchFamily="2" charset="0"/>
              </a:rPr>
              <a:t> </a:t>
            </a:r>
            <a:r>
              <a:rPr lang="en-US" dirty="0" err="1">
                <a:solidFill>
                  <a:srgbClr val="000000"/>
                </a:solidFill>
                <a:latin typeface="Kruti Dev 010" pitchFamily="2" charset="0"/>
              </a:rPr>
              <a:t>gksrk</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slh</a:t>
            </a:r>
            <a:r>
              <a:rPr lang="en-US" dirty="0">
                <a:solidFill>
                  <a:srgbClr val="000000"/>
                </a:solidFill>
                <a:latin typeface="Kruti Dev 010" pitchFamily="2" charset="0"/>
              </a:rPr>
              <a:t> </a:t>
            </a:r>
            <a:r>
              <a:rPr lang="en-US" dirty="0" err="1">
                <a:solidFill>
                  <a:srgbClr val="000000"/>
                </a:solidFill>
                <a:latin typeface="Kruti Dev 010" pitchFamily="2" charset="0"/>
              </a:rPr>
              <a:t>fLFkfr;ksa</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O;kikj</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ku</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a:t>
            </a:r>
            <a:r>
              <a:rPr lang="en-US" dirty="0" err="1">
                <a:solidFill>
                  <a:srgbClr val="000000"/>
                </a:solidFill>
                <a:latin typeface="Kruti Dev 010" pitchFamily="2" charset="0"/>
              </a:rPr>
              <a:t>kstuk</a:t>
            </a:r>
            <a:r>
              <a:rPr lang="en-US" dirty="0">
                <a:solidFill>
                  <a:srgbClr val="000000"/>
                </a:solidFill>
                <a:latin typeface="Kruti Dev 010" pitchFamily="2" charset="0"/>
              </a:rPr>
              <a:t> </a:t>
            </a:r>
            <a:r>
              <a:rPr lang="en-US" dirty="0" err="1">
                <a:solidFill>
                  <a:srgbClr val="000000"/>
                </a:solidFill>
                <a:latin typeface="Kruti Dev 010" pitchFamily="2" charset="0"/>
              </a:rPr>
              <a:t>cuk</a:t>
            </a:r>
            <a:r>
              <a:rPr lang="en-US" dirty="0">
                <a:solidFill>
                  <a:srgbClr val="000000"/>
                </a:solidFill>
                <a:latin typeface="Kruti Dev 010" pitchFamily="2" charset="0"/>
              </a:rPr>
              <a:t> </a:t>
            </a:r>
            <a:r>
              <a:rPr lang="en-US" dirty="0" err="1">
                <a:solidFill>
                  <a:srgbClr val="000000"/>
                </a:solidFill>
                <a:latin typeface="Kruti Dev 010" pitchFamily="2" charset="0"/>
              </a:rPr>
              <a:t>ysuh</a:t>
            </a:r>
            <a:r>
              <a:rPr lang="en-US" dirty="0">
                <a:solidFill>
                  <a:srgbClr val="000000"/>
                </a:solidFill>
                <a:latin typeface="Kruti Dev 010" pitchFamily="2" charset="0"/>
              </a:rPr>
              <a:t> </a:t>
            </a:r>
            <a:r>
              <a:rPr lang="en-US" dirty="0" err="1">
                <a:solidFill>
                  <a:srgbClr val="000000"/>
                </a:solidFill>
                <a:latin typeface="Kruti Dev 010" pitchFamily="2" charset="0"/>
              </a:rPr>
              <a:t>pkfg</a:t>
            </a:r>
            <a:r>
              <a:rPr lang="en-US" dirty="0">
                <a:solidFill>
                  <a:srgbClr val="000000"/>
                </a:solidFill>
                <a:latin typeface="Kruti Dev 010" pitchFamily="2" charset="0"/>
              </a:rPr>
              <a:t>,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bUosaVªh</a:t>
            </a:r>
            <a:r>
              <a:rPr lang="en-US" dirty="0">
                <a:solidFill>
                  <a:srgbClr val="000000"/>
                </a:solidFill>
                <a:latin typeface="Kruti Dev 010" pitchFamily="2" charset="0"/>
              </a:rPr>
              <a:t> dh t:jr dc </a:t>
            </a:r>
            <a:r>
              <a:rPr lang="en-US" dirty="0" err="1">
                <a:solidFill>
                  <a:srgbClr val="000000"/>
                </a:solidFill>
                <a:latin typeface="Kruti Dev 010" pitchFamily="2" charset="0"/>
              </a:rPr>
              <a:t>T;knk</a:t>
            </a:r>
            <a:r>
              <a:rPr lang="en-US" dirty="0">
                <a:solidFill>
                  <a:srgbClr val="000000"/>
                </a:solidFill>
                <a:latin typeface="Kruti Dev 010" pitchFamily="2" charset="0"/>
              </a:rPr>
              <a:t> </a:t>
            </a:r>
            <a:r>
              <a:rPr lang="en-US" dirty="0" err="1">
                <a:solidFill>
                  <a:srgbClr val="000000"/>
                </a:solidFill>
                <a:latin typeface="Kruti Dev 010" pitchFamily="2" charset="0"/>
              </a:rPr>
              <a:t>gksrh</a:t>
            </a:r>
            <a:r>
              <a:rPr lang="en-US" dirty="0">
                <a:solidFill>
                  <a:srgbClr val="000000"/>
                </a:solidFill>
                <a:latin typeface="Kruti Dev 010" pitchFamily="2" charset="0"/>
              </a:rPr>
              <a:t> </a:t>
            </a:r>
            <a:r>
              <a:rPr lang="en-US" dirty="0" err="1">
                <a:solidFill>
                  <a:srgbClr val="000000"/>
                </a:solidFill>
                <a:latin typeface="Kruti Dev 010" pitchFamily="2" charset="0"/>
              </a:rPr>
              <a:t>gS</a:t>
            </a:r>
            <a:r>
              <a:rPr lang="en-US" dirty="0">
                <a:solidFill>
                  <a:srgbClr val="000000"/>
                </a:solidFill>
                <a:latin typeface="Kruti Dev 010" pitchFamily="2" charset="0"/>
              </a:rPr>
              <a:t> </a:t>
            </a:r>
            <a:r>
              <a:rPr lang="en-US" dirty="0" err="1">
                <a:solidFill>
                  <a:srgbClr val="000000"/>
                </a:solidFill>
                <a:latin typeface="Kruti Dev 010" pitchFamily="2" charset="0"/>
              </a:rPr>
              <a:t>vkSj</a:t>
            </a:r>
            <a:r>
              <a:rPr lang="en-US" dirty="0">
                <a:solidFill>
                  <a:srgbClr val="000000"/>
                </a:solidFill>
                <a:latin typeface="Kruti Dev 010" pitchFamily="2" charset="0"/>
              </a:rPr>
              <a:t> dc </a:t>
            </a:r>
            <a:r>
              <a:rPr lang="en-US" dirty="0" err="1">
                <a:solidFill>
                  <a:srgbClr val="000000"/>
                </a:solidFill>
                <a:latin typeface="Kruti Dev 010" pitchFamily="2" charset="0"/>
              </a:rPr>
              <a:t>bldh</a:t>
            </a:r>
            <a:r>
              <a:rPr lang="en-US" dirty="0">
                <a:solidFill>
                  <a:srgbClr val="000000"/>
                </a:solidFill>
                <a:latin typeface="Kruti Dev 010" pitchFamily="2" charset="0"/>
              </a:rPr>
              <a:t> t:jr de </a:t>
            </a:r>
            <a:r>
              <a:rPr lang="en-US" dirty="0" err="1">
                <a:solidFill>
                  <a:srgbClr val="000000"/>
                </a:solidFill>
                <a:latin typeface="Kruti Dev 010" pitchFamily="2" charset="0"/>
              </a:rPr>
              <a:t>gks</a:t>
            </a:r>
            <a:r>
              <a:rPr lang="en-US" dirty="0">
                <a:solidFill>
                  <a:srgbClr val="000000"/>
                </a:solidFill>
                <a:latin typeface="Kruti Dev 010" pitchFamily="2" charset="0"/>
              </a:rPr>
              <a:t> </a:t>
            </a:r>
            <a:r>
              <a:rPr lang="en-US" dirty="0" err="1">
                <a:solidFill>
                  <a:srgbClr val="000000"/>
                </a:solidFill>
                <a:latin typeface="Kruti Dev 010" pitchFamily="2" charset="0"/>
              </a:rPr>
              <a:t>ldrh</a:t>
            </a:r>
            <a:r>
              <a:rPr lang="en-US" dirty="0">
                <a:solidFill>
                  <a:srgbClr val="000000"/>
                </a:solidFill>
                <a:latin typeface="Kruti Dev 010" pitchFamily="2" charset="0"/>
              </a:rPr>
              <a:t> </a:t>
            </a:r>
            <a:r>
              <a:rPr lang="en-US" dirty="0" err="1">
                <a:solidFill>
                  <a:srgbClr val="000000"/>
                </a:solidFill>
                <a:latin typeface="Kruti Dev 010" pitchFamily="2" charset="0"/>
              </a:rPr>
              <a:t>gSA</a:t>
            </a:r>
            <a:endParaRPr lang="en-GB" dirty="0">
              <a:solidFill>
                <a:srgbClr val="000000"/>
              </a:solidFill>
              <a:latin typeface="Kruti Dev 010" pitchFamily="2" charset="0"/>
            </a:endParaRPr>
          </a:p>
        </p:txBody>
      </p:sp>
    </p:spTree>
    <p:extLst>
      <p:ext uri="{BB962C8B-B14F-4D97-AF65-F5344CB8AC3E}">
        <p14:creationId xmlns:p14="http://schemas.microsoft.com/office/powerpoint/2010/main" val="2495582952"/>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2</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76200" y="11160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IN" sz="2000" dirty="0"/>
              <a:t>Sources of capital</a:t>
            </a:r>
            <a:endParaRPr lang="en-US" sz="2000" dirty="0"/>
          </a:p>
          <a:p>
            <a:pPr marL="457200" indent="-457200">
              <a:buFont typeface="+mj-lt"/>
              <a:buAutoNum type="arabicPeriod"/>
            </a:pPr>
            <a:r>
              <a:rPr lang="en-IN" sz="2000" dirty="0"/>
              <a:t>Managing fixed capital</a:t>
            </a:r>
            <a:endParaRPr lang="en-US" sz="2000" dirty="0"/>
          </a:p>
          <a:p>
            <a:pPr marL="457200" indent="-457200">
              <a:buFont typeface="+mj-lt"/>
              <a:buAutoNum type="arabicPeriod"/>
            </a:pPr>
            <a:r>
              <a:rPr lang="en-IN" sz="2000" dirty="0"/>
              <a:t>Managing working capital</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AutoNum type="arabicPeriod"/>
              <a:defRPr/>
            </a:pPr>
            <a:r>
              <a:rPr lang="hi-IN" sz="2400" dirty="0">
                <a:solidFill>
                  <a:srgbClr val="000000"/>
                </a:solidFill>
              </a:rPr>
              <a:t>पूंजी के स्रोत</a:t>
            </a:r>
            <a:endParaRPr lang="en-US" sz="2400" dirty="0">
              <a:solidFill>
                <a:srgbClr val="000000"/>
              </a:solidFill>
            </a:endParaRPr>
          </a:p>
          <a:p>
            <a:pPr marL="457200" lvl="1" indent="-457200" eaLnBrk="1" hangingPunct="1">
              <a:lnSpc>
                <a:spcPct val="150000"/>
              </a:lnSpc>
              <a:buSzPct val="100000"/>
              <a:buAutoNum type="arabicPeriod"/>
              <a:defRPr/>
            </a:pPr>
            <a:r>
              <a:rPr lang="hi-IN" sz="2400" dirty="0">
                <a:solidFill>
                  <a:srgbClr val="000000"/>
                </a:solidFill>
              </a:rPr>
              <a:t>अचल  पूंजी का प्रबंधन</a:t>
            </a:r>
            <a:endParaRPr lang="en-US" sz="2400" dirty="0">
              <a:solidFill>
                <a:srgbClr val="000000"/>
              </a:solidFill>
            </a:endParaRPr>
          </a:p>
          <a:p>
            <a:pPr marL="457200" lvl="1" indent="-457200" eaLnBrk="1" hangingPunct="1">
              <a:lnSpc>
                <a:spcPct val="150000"/>
              </a:lnSpc>
              <a:buSzPct val="100000"/>
              <a:buAutoNum type="arabicPeriod"/>
              <a:defRPr/>
            </a:pPr>
            <a:r>
              <a:rPr lang="hi-IN" sz="2400" dirty="0">
                <a:solidFill>
                  <a:srgbClr val="000000"/>
                </a:solidFill>
              </a:rPr>
              <a:t>कार्यशील पूंजी का प्रबंधन</a:t>
            </a:r>
            <a:endParaRPr lang="en-US" sz="2400" dirty="0">
              <a:solidFill>
                <a:srgbClr val="000000"/>
              </a:solidFill>
              <a:cs typeface="Arial" charset="0"/>
            </a:endParaRPr>
          </a:p>
        </p:txBody>
      </p:sp>
    </p:spTree>
    <p:extLst>
      <p:ext uri="{BB962C8B-B14F-4D97-AF65-F5344CB8AC3E}">
        <p14:creationId xmlns:p14="http://schemas.microsoft.com/office/powerpoint/2010/main" val="3482919718"/>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Slide Number Placeholder 5"/>
          <p:cNvSpPr>
            <a:spLocks noGrp="1"/>
          </p:cNvSpPr>
          <p:nvPr>
            <p:ph type="sldNum" sz="quarter" idx="4294967295"/>
          </p:nvPr>
        </p:nvSpPr>
        <p:spPr bwMode="auto">
          <a:xfrm>
            <a:off x="3124200" y="6356350"/>
            <a:ext cx="2895600" cy="365125"/>
          </a:xfrm>
          <a:prstGeom prst="rect">
            <a:avLst/>
          </a:prstGeom>
          <a:noFill/>
          <a:ln>
            <a:miter lim="800000"/>
            <a:headEnd/>
            <a:tailEnd/>
          </a:ln>
        </p:spPr>
        <p:txBody>
          <a:bodyPr wrap="square" numCol="1" anchorCtr="0" compatLnSpc="1">
            <a:prstTxWarp prst="textNoShape">
              <a:avLst/>
            </a:prstTxWarp>
          </a:bodyPr>
          <a:lstStyle/>
          <a:p>
            <a:pPr algn="ctr"/>
            <a:fld id="{ADB5BBC3-489C-4670-96E3-CBC852C2EDF7}" type="slidenum">
              <a:rPr lang="en-US" sz="1600" b="1" smtClean="0">
                <a:solidFill>
                  <a:schemeClr val="tx1"/>
                </a:solidFill>
              </a:rPr>
              <a:pPr algn="ctr"/>
              <a:t>20</a:t>
            </a:fld>
            <a:endParaRPr lang="en-US" sz="1600" b="1" dirty="0">
              <a:solidFill>
                <a:schemeClr val="tx1"/>
              </a:solidFill>
            </a:endParaRPr>
          </a:p>
        </p:txBody>
      </p:sp>
      <p:sp>
        <p:nvSpPr>
          <p:cNvPr id="12"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Managing working capital – Reduce processing time</a:t>
            </a:r>
          </a:p>
        </p:txBody>
      </p:sp>
      <p:sp>
        <p:nvSpPr>
          <p:cNvPr id="13" name="Text Box 2"/>
          <p:cNvSpPr txBox="1">
            <a:spLocks noChangeArrowheads="1"/>
          </p:cNvSpPr>
          <p:nvPr/>
        </p:nvSpPr>
        <p:spPr bwMode="auto">
          <a:xfrm>
            <a:off x="152400" y="1143000"/>
            <a:ext cx="4267200" cy="52133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20000"/>
              </a:lnSpc>
              <a:buSzPct val="100000"/>
              <a:buFont typeface="Arial" charset="0"/>
              <a:buChar char="•"/>
            </a:pPr>
            <a:r>
              <a:rPr lang="en-GB" sz="2000" dirty="0">
                <a:solidFill>
                  <a:srgbClr val="000000"/>
                </a:solidFill>
                <a:cs typeface="Arial" charset="0"/>
              </a:rPr>
              <a:t>Working capital needs can be minimized by reducing processing time</a:t>
            </a:r>
            <a:endParaRPr lang="en-US" sz="2000" dirty="0">
              <a:solidFill>
                <a:srgbClr val="000000"/>
              </a:solidFill>
              <a:cs typeface="Arial" charset="0"/>
            </a:endParaRPr>
          </a:p>
          <a:p>
            <a:pPr marL="914400" lvl="1" indent="-457200" eaLnBrk="1" hangingPunct="1">
              <a:lnSpc>
                <a:spcPct val="120000"/>
              </a:lnSpc>
              <a:buSzPct val="100000"/>
              <a:buFont typeface="Calibri" pitchFamily="34" charset="0"/>
              <a:buAutoNum type="arabicPeriod"/>
            </a:pPr>
            <a:r>
              <a:rPr lang="en-US" dirty="0">
                <a:solidFill>
                  <a:srgbClr val="000000"/>
                </a:solidFill>
                <a:cs typeface="Arial" charset="0"/>
              </a:rPr>
              <a:t>This is especially true for production businesses. This can be done by using better equipment </a:t>
            </a:r>
          </a:p>
          <a:p>
            <a:pPr marL="914400" lvl="1" indent="-457200" eaLnBrk="1" hangingPunct="1">
              <a:lnSpc>
                <a:spcPct val="120000"/>
              </a:lnSpc>
              <a:buSzPct val="100000"/>
              <a:buFont typeface="Calibri" pitchFamily="34" charset="0"/>
              <a:buAutoNum type="arabicPeriod"/>
            </a:pPr>
            <a:r>
              <a:rPr lang="en-US" dirty="0">
                <a:solidFill>
                  <a:srgbClr val="000000"/>
                </a:solidFill>
              </a:rPr>
              <a:t>It can also be done by training staff so that their skills improve.</a:t>
            </a:r>
          </a:p>
          <a:p>
            <a:pPr marL="914400" lvl="1" indent="-457200" eaLnBrk="1" hangingPunct="1">
              <a:lnSpc>
                <a:spcPct val="120000"/>
              </a:lnSpc>
              <a:buSzPct val="100000"/>
              <a:buFont typeface="Calibri" pitchFamily="34" charset="0"/>
              <a:buAutoNum type="arabicPeriod"/>
            </a:pPr>
            <a:r>
              <a:rPr lang="en-US" dirty="0">
                <a:solidFill>
                  <a:srgbClr val="000000"/>
                </a:solidFill>
                <a:cs typeface="Arial" charset="0"/>
              </a:rPr>
              <a:t>Sometimes, there can be a different and a more efficient way of producing things or providing service. The business owners should think about these improvements</a:t>
            </a:r>
            <a:endParaRPr lang="en-GB" dirty="0">
              <a:solidFill>
                <a:srgbClr val="000000"/>
              </a:solidFill>
              <a:cs typeface="Arial" charset="0"/>
            </a:endParaRPr>
          </a:p>
        </p:txBody>
      </p:sp>
      <p:sp>
        <p:nvSpPr>
          <p:cNvPr id="7" name="Text Box 1"/>
          <p:cNvSpPr txBox="1">
            <a:spLocks noChangeArrowheads="1"/>
          </p:cNvSpPr>
          <p:nvPr/>
        </p:nvSpPr>
        <p:spPr bwMode="auto">
          <a:xfrm>
            <a:off x="4572000" y="16764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hi-IN" dirty="0">
                <a:solidFill>
                  <a:srgbClr val="000000"/>
                </a:solidFill>
                <a:latin typeface="Kruti Dev 010" pitchFamily="2" charset="0"/>
              </a:rPr>
              <a:t>कार्यशील </a:t>
            </a:r>
            <a:r>
              <a:rPr lang="en-US" sz="2400" dirty="0">
                <a:solidFill>
                  <a:srgbClr val="000000"/>
                </a:solidFill>
                <a:latin typeface="Kruti Dev 010" pitchFamily="2" charset="0"/>
              </a:rPr>
              <a:t> </a:t>
            </a:r>
            <a:r>
              <a:rPr lang="en-US" sz="2400" dirty="0" err="1">
                <a:solidFill>
                  <a:srgbClr val="000000"/>
                </a:solidFill>
                <a:latin typeface="Kruti Dev 010" pitchFamily="2" charset="0"/>
              </a:rPr>
              <a:t>iwath</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dks</a:t>
            </a:r>
            <a:r>
              <a:rPr lang="en-US" sz="2400" dirty="0">
                <a:solidFill>
                  <a:srgbClr val="000000"/>
                </a:solidFill>
                <a:latin typeface="Kruti Dev 010" pitchFamily="2" charset="0"/>
              </a:rPr>
              <a:t> </a:t>
            </a:r>
            <a:r>
              <a:rPr lang="en-US" sz="2400" dirty="0" err="1">
                <a:solidFill>
                  <a:srgbClr val="000000"/>
                </a:solidFill>
                <a:latin typeface="Kruti Dev 010" pitchFamily="2" charset="0"/>
              </a:rPr>
              <a:t>izcaf</a:t>
            </a:r>
            <a:r>
              <a:rPr lang="en-US" sz="2400" dirty="0">
                <a:solidFill>
                  <a:srgbClr val="000000"/>
                </a:solidFill>
                <a:latin typeface="Kruti Dev 010" pitchFamily="2" charset="0"/>
              </a:rPr>
              <a:t>/</a:t>
            </a:r>
            <a:r>
              <a:rPr lang="en-US" sz="2400" dirty="0" err="1">
                <a:solidFill>
                  <a:srgbClr val="000000"/>
                </a:solidFill>
                <a:latin typeface="Kruti Dev 010" pitchFamily="2" charset="0"/>
              </a:rPr>
              <a:t>kr</a:t>
            </a:r>
            <a:r>
              <a:rPr lang="en-US" sz="2400" dirty="0">
                <a:solidFill>
                  <a:srgbClr val="000000"/>
                </a:solidFill>
                <a:latin typeface="Kruti Dev 010" pitchFamily="2" charset="0"/>
              </a:rPr>
              <a:t> </a:t>
            </a:r>
            <a:r>
              <a:rPr lang="en-US" sz="2400" dirty="0" err="1">
                <a:solidFill>
                  <a:srgbClr val="000000"/>
                </a:solidFill>
                <a:latin typeface="Kruti Dev 010" pitchFamily="2" charset="0"/>
              </a:rPr>
              <a:t>djuk</a:t>
            </a:r>
            <a:r>
              <a:rPr lang="en-US" sz="2400" dirty="0">
                <a:solidFill>
                  <a:srgbClr val="000000"/>
                </a:solidFill>
                <a:latin typeface="Kruti Dev 010" pitchFamily="2" charset="0"/>
              </a:rPr>
              <a:t> &amp; </a:t>
            </a:r>
            <a:r>
              <a:rPr lang="en-US" sz="2400" dirty="0" err="1">
                <a:solidFill>
                  <a:srgbClr val="000000"/>
                </a:solidFill>
                <a:latin typeface="Kruti Dev 010" pitchFamily="2" charset="0"/>
              </a:rPr>
              <a:t>izfØ;k</a:t>
            </a:r>
            <a:r>
              <a:rPr lang="en-US" sz="2400" dirty="0">
                <a:solidFill>
                  <a:srgbClr val="000000"/>
                </a:solidFill>
                <a:latin typeface="Kruti Dev 010" pitchFamily="2" charset="0"/>
              </a:rPr>
              <a:t> ds le; </a:t>
            </a:r>
            <a:r>
              <a:rPr lang="en-US" sz="2400" dirty="0" err="1">
                <a:solidFill>
                  <a:srgbClr val="000000"/>
                </a:solidFill>
                <a:latin typeface="Kruti Dev 010" pitchFamily="2" charset="0"/>
              </a:rPr>
              <a:t>dks</a:t>
            </a:r>
            <a:r>
              <a:rPr lang="en-US" sz="2400" dirty="0">
                <a:solidFill>
                  <a:srgbClr val="000000"/>
                </a:solidFill>
                <a:latin typeface="Kruti Dev 010" pitchFamily="2" charset="0"/>
              </a:rPr>
              <a:t> de </a:t>
            </a:r>
            <a:r>
              <a:rPr lang="en-US" sz="2400" dirty="0" err="1">
                <a:solidFill>
                  <a:srgbClr val="000000"/>
                </a:solidFill>
                <a:latin typeface="Kruti Dev 010" pitchFamily="2" charset="0"/>
              </a:rPr>
              <a:t>djuk</a:t>
            </a:r>
            <a:endParaRPr lang="en-GB" sz="2400" dirty="0"/>
          </a:p>
        </p:txBody>
      </p:sp>
      <p:sp>
        <p:nvSpPr>
          <p:cNvPr id="8" name="Text Box 2"/>
          <p:cNvSpPr txBox="1">
            <a:spLocks noChangeArrowheads="1"/>
          </p:cNvSpPr>
          <p:nvPr/>
        </p:nvSpPr>
        <p:spPr bwMode="auto">
          <a:xfrm>
            <a:off x="4572000" y="1158240"/>
            <a:ext cx="4267200" cy="52133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20000"/>
              </a:lnSpc>
              <a:buSzPct val="100000"/>
              <a:buFont typeface="Arial" charset="0"/>
              <a:buChar char="•"/>
            </a:pPr>
            <a:r>
              <a:rPr lang="hi-IN" sz="1600" dirty="0">
                <a:solidFill>
                  <a:srgbClr val="000000"/>
                </a:solidFill>
                <a:latin typeface="Kruti Dev 010" pitchFamily="2" charset="0"/>
              </a:rPr>
              <a:t>कार्यशील</a:t>
            </a:r>
            <a:r>
              <a:rPr lang="hi-IN" sz="2000" dirty="0">
                <a:solidFill>
                  <a:srgbClr val="000000"/>
                </a:solidFill>
                <a:latin typeface="Kruti Dev 010" pitchFamily="2" charset="0"/>
              </a:rPr>
              <a:t> </a:t>
            </a:r>
            <a:r>
              <a:rPr lang="en-US" sz="2000" dirty="0">
                <a:solidFill>
                  <a:srgbClr val="000000"/>
                </a:solidFill>
                <a:latin typeface="Kruti Dev 010" pitchFamily="2" charset="0"/>
              </a:rPr>
              <a:t> </a:t>
            </a:r>
            <a:r>
              <a:rPr lang="en-US" sz="2000" dirty="0" err="1">
                <a:solidFill>
                  <a:srgbClr val="000000"/>
                </a:solidFill>
                <a:latin typeface="Kruti Dev 010" pitchFamily="2" charset="0"/>
              </a:rPr>
              <a:t>iwath</a:t>
            </a:r>
            <a:r>
              <a:rPr lang="en-US" sz="2000" dirty="0">
                <a:solidFill>
                  <a:srgbClr val="000000"/>
                </a:solidFill>
                <a:latin typeface="Kruti Dev 010" pitchFamily="2" charset="0"/>
              </a:rPr>
              <a:t> dh t:jr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izfØ;k</a:t>
            </a:r>
            <a:r>
              <a:rPr lang="en-US" sz="2000" dirty="0">
                <a:solidFill>
                  <a:srgbClr val="000000"/>
                </a:solidFill>
                <a:latin typeface="Kruti Dev 010" pitchFamily="2" charset="0"/>
              </a:rPr>
              <a:t> le;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kVkdj</a:t>
            </a:r>
            <a:r>
              <a:rPr lang="en-US" sz="2000" dirty="0">
                <a:solidFill>
                  <a:srgbClr val="000000"/>
                </a:solidFill>
                <a:latin typeface="Kruti Dev 010" pitchFamily="2" charset="0"/>
              </a:rPr>
              <a:t> de </a:t>
            </a:r>
            <a:r>
              <a:rPr lang="en-US" sz="2000" dirty="0" err="1">
                <a:solidFill>
                  <a:srgbClr val="000000"/>
                </a:solidFill>
                <a:latin typeface="Kruti Dev 010" pitchFamily="2" charset="0"/>
              </a:rPr>
              <a:t>fd;k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endParaRPr lang="en-US" sz="2000" dirty="0">
              <a:solidFill>
                <a:srgbClr val="000000"/>
              </a:solidFill>
              <a:cs typeface="Arial" charset="0"/>
            </a:endParaRPr>
          </a:p>
          <a:p>
            <a:pPr marL="914400" lvl="1" indent="-457200" eaLnBrk="1" hangingPunct="1">
              <a:lnSpc>
                <a:spcPct val="120000"/>
              </a:lnSpc>
              <a:buSzPct val="100000"/>
              <a:buFont typeface="Calibri" pitchFamily="34" charset="0"/>
              <a:buAutoNum type="arabicPeriod"/>
            </a:pPr>
            <a:r>
              <a:rPr lang="en-US" dirty="0">
                <a:solidFill>
                  <a:srgbClr val="000000"/>
                </a:solidFill>
                <a:cs typeface="Arial" charset="0"/>
              </a:rPr>
              <a:t> </a:t>
            </a:r>
            <a:r>
              <a:rPr lang="en-US" dirty="0">
                <a:solidFill>
                  <a:srgbClr val="000000"/>
                </a:solidFill>
                <a:latin typeface="Kruti Dev 010" pitchFamily="2" charset="0"/>
              </a:rPr>
              <a:t>;g [</a:t>
            </a:r>
            <a:r>
              <a:rPr lang="en-US" dirty="0" err="1">
                <a:solidFill>
                  <a:srgbClr val="000000"/>
                </a:solidFill>
                <a:latin typeface="Kruti Dev 010" pitchFamily="2" charset="0"/>
              </a:rPr>
              <a:t>kklrkSj</a:t>
            </a:r>
            <a:r>
              <a:rPr lang="en-US" dirty="0">
                <a:solidFill>
                  <a:srgbClr val="000000"/>
                </a:solidFill>
                <a:latin typeface="Kruti Dev 010" pitchFamily="2" charset="0"/>
              </a:rPr>
              <a:t> </a:t>
            </a:r>
            <a:r>
              <a:rPr lang="en-US" dirty="0" err="1">
                <a:solidFill>
                  <a:srgbClr val="000000"/>
                </a:solidFill>
                <a:latin typeface="Kruti Dev 010" pitchFamily="2" charset="0"/>
              </a:rPr>
              <a:t>ij</a:t>
            </a:r>
            <a:r>
              <a:rPr lang="en-US" dirty="0">
                <a:solidFill>
                  <a:srgbClr val="000000"/>
                </a:solidFill>
                <a:latin typeface="Kruti Dev 010" pitchFamily="2" charset="0"/>
              </a:rPr>
              <a:t> </a:t>
            </a:r>
            <a:r>
              <a:rPr lang="en-US" dirty="0" err="1">
                <a:solidFill>
                  <a:srgbClr val="000000"/>
                </a:solidFill>
                <a:latin typeface="Kruti Dev 010" pitchFamily="2" charset="0"/>
              </a:rPr>
              <a:t>mRiknu</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a:t>
            </a:r>
            <a:r>
              <a:rPr lang="en-US" dirty="0" err="1">
                <a:solidFill>
                  <a:srgbClr val="000000"/>
                </a:solidFill>
                <a:latin typeface="Kruti Dev 010" pitchFamily="2" charset="0"/>
              </a:rPr>
              <a:t>tqM+s</a:t>
            </a:r>
            <a:r>
              <a:rPr lang="en-US" dirty="0">
                <a:solidFill>
                  <a:srgbClr val="000000"/>
                </a:solidFill>
                <a:latin typeface="Kruti Dev 010" pitchFamily="2" charset="0"/>
              </a:rPr>
              <a:t> </a:t>
            </a:r>
            <a:r>
              <a:rPr lang="en-US" dirty="0" err="1">
                <a:solidFill>
                  <a:srgbClr val="000000"/>
                </a:solidFill>
                <a:latin typeface="Kruti Dev 010" pitchFamily="2" charset="0"/>
              </a:rPr>
              <a:t>O;kikjksa</a:t>
            </a:r>
            <a:r>
              <a:rPr lang="en-US" dirty="0">
                <a:solidFill>
                  <a:srgbClr val="000000"/>
                </a:solidFill>
                <a:latin typeface="Kruti Dev 010" pitchFamily="2" charset="0"/>
              </a:rPr>
              <a:t> ds </a:t>
            </a:r>
            <a:r>
              <a:rPr lang="en-US" dirty="0" err="1">
                <a:solidFill>
                  <a:srgbClr val="000000"/>
                </a:solidFill>
                <a:latin typeface="Kruti Dev 010" pitchFamily="2" charset="0"/>
              </a:rPr>
              <a:t>fy</a:t>
            </a:r>
            <a:r>
              <a:rPr lang="en-US" dirty="0">
                <a:solidFill>
                  <a:srgbClr val="000000"/>
                </a:solidFill>
                <a:latin typeface="Kruti Dev 010" pitchFamily="2" charset="0"/>
              </a:rPr>
              <a:t>, </a:t>
            </a:r>
            <a:r>
              <a:rPr lang="en-US" dirty="0" err="1">
                <a:solidFill>
                  <a:srgbClr val="000000"/>
                </a:solidFill>
                <a:latin typeface="Kruti Dev 010" pitchFamily="2" charset="0"/>
              </a:rPr>
              <a:t>fcYdqy</a:t>
            </a:r>
            <a:r>
              <a:rPr lang="en-US" dirty="0">
                <a:solidFill>
                  <a:srgbClr val="000000"/>
                </a:solidFill>
                <a:latin typeface="Kruti Dev 010" pitchFamily="2" charset="0"/>
              </a:rPr>
              <a:t> </a:t>
            </a:r>
            <a:r>
              <a:rPr lang="en-US" dirty="0" err="1">
                <a:solidFill>
                  <a:srgbClr val="000000"/>
                </a:solidFill>
                <a:latin typeface="Kruti Dev 010" pitchFamily="2" charset="0"/>
              </a:rPr>
              <a:t>lgh</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csgrj</a:t>
            </a:r>
            <a:r>
              <a:rPr lang="en-US" dirty="0">
                <a:solidFill>
                  <a:srgbClr val="000000"/>
                </a:solidFill>
                <a:latin typeface="Kruti Dev 010" pitchFamily="2" charset="0"/>
              </a:rPr>
              <a:t> </a:t>
            </a:r>
            <a:r>
              <a:rPr lang="en-US" dirty="0" err="1">
                <a:solidFill>
                  <a:srgbClr val="000000"/>
                </a:solidFill>
                <a:latin typeface="Kruti Dev 010" pitchFamily="2" charset="0"/>
              </a:rPr>
              <a:t>midj.kksa</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iz;ksx</a:t>
            </a:r>
            <a:r>
              <a:rPr lang="en-US" dirty="0">
                <a:solidFill>
                  <a:srgbClr val="000000"/>
                </a:solidFill>
                <a:latin typeface="Kruti Dev 010" pitchFamily="2" charset="0"/>
              </a:rPr>
              <a:t> </a:t>
            </a:r>
            <a:r>
              <a:rPr lang="en-US" dirty="0" err="1">
                <a:solidFill>
                  <a:srgbClr val="000000"/>
                </a:solidFill>
                <a:latin typeface="Kruti Dev 010" pitchFamily="2" charset="0"/>
              </a:rPr>
              <a:t>djds</a:t>
            </a:r>
            <a:r>
              <a:rPr lang="en-US" dirty="0">
                <a:solidFill>
                  <a:srgbClr val="000000"/>
                </a:solidFill>
                <a:latin typeface="Kruti Dev 010" pitchFamily="2" charset="0"/>
              </a:rPr>
              <a:t> ,</a:t>
            </a:r>
            <a:r>
              <a:rPr lang="en-US" dirty="0" err="1">
                <a:solidFill>
                  <a:srgbClr val="000000"/>
                </a:solidFill>
                <a:latin typeface="Kruti Dev 010" pitchFamily="2" charset="0"/>
              </a:rPr>
              <a:t>slk</a:t>
            </a:r>
            <a:r>
              <a:rPr lang="en-US" dirty="0">
                <a:solidFill>
                  <a:srgbClr val="000000"/>
                </a:solidFill>
                <a:latin typeface="Kruti Dev 010" pitchFamily="2" charset="0"/>
              </a:rPr>
              <a:t> </a:t>
            </a:r>
            <a:r>
              <a:rPr lang="en-US" dirty="0" err="1">
                <a:solidFill>
                  <a:srgbClr val="000000"/>
                </a:solidFill>
                <a:latin typeface="Kruti Dev 010" pitchFamily="2" charset="0"/>
              </a:rPr>
              <a:t>fd;k</a:t>
            </a:r>
            <a:r>
              <a:rPr lang="en-US" dirty="0">
                <a:solidFill>
                  <a:srgbClr val="000000"/>
                </a:solidFill>
                <a:latin typeface="Kruti Dev 010" pitchFamily="2" charset="0"/>
              </a:rPr>
              <a:t> </a:t>
            </a:r>
            <a:r>
              <a:rPr lang="en-US" dirty="0" err="1">
                <a:solidFill>
                  <a:srgbClr val="000000"/>
                </a:solidFill>
                <a:latin typeface="Kruti Dev 010" pitchFamily="2" charset="0"/>
              </a:rPr>
              <a:t>tk</a:t>
            </a:r>
            <a:r>
              <a:rPr lang="en-US" dirty="0">
                <a:solidFill>
                  <a:srgbClr val="000000"/>
                </a:solidFill>
                <a:latin typeface="Kruti Dev 010" pitchFamily="2" charset="0"/>
              </a:rPr>
              <a:t> </a:t>
            </a:r>
            <a:r>
              <a:rPr lang="en-US" dirty="0" err="1">
                <a:solidFill>
                  <a:srgbClr val="000000"/>
                </a:solidFill>
                <a:latin typeface="Kruti Dev 010" pitchFamily="2" charset="0"/>
              </a:rPr>
              <a:t>ldrk</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cs typeface="Arial" charset="0"/>
              </a:rPr>
              <a:t> </a:t>
            </a:r>
          </a:p>
          <a:p>
            <a:pPr marL="914400" lvl="1" indent="-457200" eaLnBrk="1" hangingPunct="1">
              <a:lnSpc>
                <a:spcPct val="120000"/>
              </a:lnSpc>
              <a:buSzPct val="100000"/>
              <a:buFont typeface="Calibri" pitchFamily="34" charset="0"/>
              <a:buAutoNum type="arabicPeriod"/>
            </a:pPr>
            <a:r>
              <a:rPr lang="en-US" dirty="0">
                <a:solidFill>
                  <a:srgbClr val="000000"/>
                </a:solidFill>
              </a:rPr>
              <a:t> </a:t>
            </a:r>
            <a:r>
              <a:rPr lang="en-US" dirty="0">
                <a:solidFill>
                  <a:srgbClr val="000000"/>
                </a:solidFill>
                <a:latin typeface="Kruti Dev 010" pitchFamily="2" charset="0"/>
              </a:rPr>
              <a:t>,</a:t>
            </a:r>
            <a:r>
              <a:rPr lang="en-US" dirty="0" err="1">
                <a:solidFill>
                  <a:srgbClr val="000000"/>
                </a:solidFill>
                <a:latin typeface="Kruti Dev 010" pitchFamily="2" charset="0"/>
              </a:rPr>
              <a:t>slk</a:t>
            </a:r>
            <a:r>
              <a:rPr lang="en-US" dirty="0">
                <a:solidFill>
                  <a:srgbClr val="000000"/>
                </a:solidFill>
                <a:latin typeface="Kruti Dev 010" pitchFamily="2" charset="0"/>
              </a:rPr>
              <a:t> </a:t>
            </a:r>
            <a:r>
              <a:rPr lang="en-US" dirty="0" err="1">
                <a:solidFill>
                  <a:srgbClr val="000000"/>
                </a:solidFill>
                <a:latin typeface="Kruti Dev 010" pitchFamily="2" charset="0"/>
              </a:rPr>
              <a:t>deZpkfj;ksa</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hi-IN" sz="1400" dirty="0">
                <a:solidFill>
                  <a:srgbClr val="000000"/>
                </a:solidFill>
                <a:latin typeface="Kruti Dev 010" pitchFamily="2" charset="0"/>
              </a:rPr>
              <a:t>प्रशिक्षण</a:t>
            </a:r>
            <a:r>
              <a:rPr lang="hi-IN" dirty="0">
                <a:solidFill>
                  <a:srgbClr val="000000"/>
                </a:solidFill>
                <a:latin typeface="Kruti Dev 010" pitchFamily="2" charset="0"/>
              </a:rPr>
              <a:t> </a:t>
            </a:r>
            <a:r>
              <a:rPr lang="en-US" dirty="0">
                <a:solidFill>
                  <a:srgbClr val="000000"/>
                </a:solidFill>
                <a:latin typeface="Kruti Dev 010" pitchFamily="2" charset="0"/>
              </a:rPr>
              <a:t> </a:t>
            </a:r>
            <a:r>
              <a:rPr lang="en-US" dirty="0" err="1">
                <a:solidFill>
                  <a:srgbClr val="000000"/>
                </a:solidFill>
                <a:latin typeface="Kruti Dev 010" pitchFamily="2" charset="0"/>
              </a:rPr>
              <a:t>nsdj</a:t>
            </a:r>
            <a:r>
              <a:rPr lang="en-US" dirty="0">
                <a:solidFill>
                  <a:srgbClr val="000000"/>
                </a:solidFill>
                <a:latin typeface="Kruti Dev 010" pitchFamily="2" charset="0"/>
              </a:rPr>
              <a:t> </a:t>
            </a:r>
            <a:r>
              <a:rPr lang="en-US" dirty="0" err="1">
                <a:solidFill>
                  <a:srgbClr val="000000"/>
                </a:solidFill>
                <a:latin typeface="Kruti Dev 010" pitchFamily="2" charset="0"/>
              </a:rPr>
              <a:t>Hkh</a:t>
            </a:r>
            <a:r>
              <a:rPr lang="en-US" dirty="0">
                <a:solidFill>
                  <a:srgbClr val="000000"/>
                </a:solidFill>
                <a:latin typeface="Kruti Dev 010" pitchFamily="2" charset="0"/>
              </a:rPr>
              <a:t> </a:t>
            </a:r>
            <a:r>
              <a:rPr lang="en-US" dirty="0" err="1">
                <a:solidFill>
                  <a:srgbClr val="000000"/>
                </a:solidFill>
                <a:latin typeface="Kruti Dev 010" pitchFamily="2" charset="0"/>
              </a:rPr>
              <a:t>fd;k</a:t>
            </a:r>
            <a:r>
              <a:rPr lang="en-US" dirty="0">
                <a:solidFill>
                  <a:srgbClr val="000000"/>
                </a:solidFill>
                <a:latin typeface="Kruti Dev 010" pitchFamily="2" charset="0"/>
              </a:rPr>
              <a:t> </a:t>
            </a:r>
            <a:r>
              <a:rPr lang="en-US" dirty="0" err="1">
                <a:solidFill>
                  <a:srgbClr val="000000"/>
                </a:solidFill>
                <a:latin typeface="Kruti Dev 010" pitchFamily="2" charset="0"/>
              </a:rPr>
              <a:t>tk</a:t>
            </a:r>
            <a:r>
              <a:rPr lang="en-US" dirty="0">
                <a:solidFill>
                  <a:srgbClr val="000000"/>
                </a:solidFill>
                <a:latin typeface="Kruti Dev 010" pitchFamily="2" charset="0"/>
              </a:rPr>
              <a:t> </a:t>
            </a:r>
            <a:r>
              <a:rPr lang="en-US" dirty="0" err="1">
                <a:solidFill>
                  <a:srgbClr val="000000"/>
                </a:solidFill>
                <a:latin typeface="Kruti Dev 010" pitchFamily="2" charset="0"/>
              </a:rPr>
              <a:t>ldrk</a:t>
            </a:r>
            <a:r>
              <a:rPr lang="en-US" dirty="0">
                <a:solidFill>
                  <a:srgbClr val="000000"/>
                </a:solidFill>
                <a:latin typeface="Kruti Dev 010" pitchFamily="2" charset="0"/>
              </a:rPr>
              <a:t> </a:t>
            </a:r>
            <a:r>
              <a:rPr lang="en-US" dirty="0" err="1">
                <a:solidFill>
                  <a:srgbClr val="000000"/>
                </a:solidFill>
                <a:latin typeface="Kruti Dev 010" pitchFamily="2" charset="0"/>
              </a:rPr>
              <a:t>gS</a:t>
            </a:r>
            <a:r>
              <a:rPr lang="en-US" dirty="0">
                <a:solidFill>
                  <a:srgbClr val="000000"/>
                </a:solidFill>
                <a:latin typeface="Kruti Dev 010" pitchFamily="2" charset="0"/>
              </a:rPr>
              <a:t> </a:t>
            </a:r>
            <a:r>
              <a:rPr lang="en-US" dirty="0" err="1">
                <a:solidFill>
                  <a:srgbClr val="000000"/>
                </a:solidFill>
                <a:latin typeface="Kruti Dev 010" pitchFamily="2" charset="0"/>
              </a:rPr>
              <a:t>rkfd</a:t>
            </a:r>
            <a:r>
              <a:rPr lang="en-US" dirty="0">
                <a:solidFill>
                  <a:srgbClr val="000000"/>
                </a:solidFill>
                <a:latin typeface="Kruti Dev 010" pitchFamily="2" charset="0"/>
              </a:rPr>
              <a:t> </a:t>
            </a:r>
            <a:r>
              <a:rPr lang="en-US" dirty="0" err="1">
                <a:solidFill>
                  <a:srgbClr val="000000"/>
                </a:solidFill>
                <a:latin typeface="Kruti Dev 010" pitchFamily="2" charset="0"/>
              </a:rPr>
              <a:t>mudh</a:t>
            </a:r>
            <a:r>
              <a:rPr lang="en-US" dirty="0">
                <a:solidFill>
                  <a:srgbClr val="000000"/>
                </a:solidFill>
                <a:latin typeface="Kruti Dev 010" pitchFamily="2" charset="0"/>
              </a:rPr>
              <a:t> </a:t>
            </a:r>
            <a:r>
              <a:rPr lang="hi-IN" sz="1600" dirty="0">
                <a:solidFill>
                  <a:srgbClr val="000000"/>
                </a:solidFill>
                <a:latin typeface="Kruti Dev 010" pitchFamily="2" charset="0"/>
              </a:rPr>
              <a:t>कुशलता</a:t>
            </a:r>
            <a:r>
              <a:rPr lang="hi-IN" dirty="0">
                <a:solidFill>
                  <a:srgbClr val="000000"/>
                </a:solidFill>
                <a:latin typeface="Kruti Dev 010" pitchFamily="2" charset="0"/>
              </a:rPr>
              <a:t> </a:t>
            </a:r>
            <a:r>
              <a:rPr lang="en-US" dirty="0" err="1">
                <a:solidFill>
                  <a:srgbClr val="000000"/>
                </a:solidFill>
                <a:latin typeface="Kruti Dev 010" pitchFamily="2" charset="0"/>
              </a:rPr>
              <a:t>csgrj</a:t>
            </a:r>
            <a:r>
              <a:rPr lang="en-US" dirty="0">
                <a:solidFill>
                  <a:srgbClr val="000000"/>
                </a:solidFill>
                <a:latin typeface="Kruti Dev 010" pitchFamily="2" charset="0"/>
              </a:rPr>
              <a:t> </a:t>
            </a:r>
            <a:r>
              <a:rPr lang="en-US" dirty="0" err="1">
                <a:solidFill>
                  <a:srgbClr val="000000"/>
                </a:solidFill>
                <a:latin typeface="Kruti Dev 010" pitchFamily="2" charset="0"/>
              </a:rPr>
              <a:t>gks</a:t>
            </a:r>
            <a:r>
              <a:rPr lang="en-US" dirty="0">
                <a:solidFill>
                  <a:srgbClr val="000000"/>
                </a:solidFill>
                <a:latin typeface="Kruti Dev 010" pitchFamily="2" charset="0"/>
              </a:rPr>
              <a:t> </a:t>
            </a:r>
            <a:r>
              <a:rPr lang="en-US" dirty="0" err="1">
                <a:solidFill>
                  <a:srgbClr val="000000"/>
                </a:solidFill>
                <a:latin typeface="Kruti Dev 010" pitchFamily="2" charset="0"/>
              </a:rPr>
              <a:t>ldsA</a:t>
            </a:r>
            <a:r>
              <a:rPr lang="en-US" dirty="0">
                <a:solidFill>
                  <a:srgbClr val="000000"/>
                </a:solidFill>
                <a:latin typeface="Kruti Dev 010" pitchFamily="2" charset="0"/>
              </a:rPr>
              <a:t> </a:t>
            </a:r>
            <a:endParaRPr lang="en-US" dirty="0">
              <a:solidFill>
                <a:srgbClr val="000000"/>
              </a:solidFill>
            </a:endParaRPr>
          </a:p>
          <a:p>
            <a:pPr marL="914400" lvl="1" indent="-457200" eaLnBrk="1" hangingPunct="1">
              <a:lnSpc>
                <a:spcPct val="120000"/>
              </a:lnSpc>
              <a:buSzPct val="100000"/>
              <a:buFont typeface="Calibri" pitchFamily="34" charset="0"/>
              <a:buAutoNum type="arabicPeriod"/>
            </a:pPr>
            <a:r>
              <a:rPr lang="en-US" dirty="0">
                <a:solidFill>
                  <a:srgbClr val="000000"/>
                </a:solidFill>
                <a:cs typeface="Arial" charset="0"/>
              </a:rPr>
              <a:t> </a:t>
            </a:r>
            <a:r>
              <a:rPr lang="en-US" dirty="0" err="1">
                <a:solidFill>
                  <a:srgbClr val="000000"/>
                </a:solidFill>
                <a:latin typeface="Kruti Dev 010" pitchFamily="2" charset="0"/>
              </a:rPr>
              <a:t>dbZ</a:t>
            </a:r>
            <a:r>
              <a:rPr lang="en-US" dirty="0">
                <a:solidFill>
                  <a:srgbClr val="000000"/>
                </a:solidFill>
                <a:latin typeface="Kruti Dev 010" pitchFamily="2" charset="0"/>
              </a:rPr>
              <a:t> </a:t>
            </a:r>
            <a:r>
              <a:rPr lang="en-US" dirty="0" err="1">
                <a:solidFill>
                  <a:srgbClr val="000000"/>
                </a:solidFill>
                <a:latin typeface="Kruti Dev 010" pitchFamily="2" charset="0"/>
              </a:rPr>
              <a:t>ckj</a:t>
            </a:r>
            <a:r>
              <a:rPr lang="en-US" dirty="0">
                <a:solidFill>
                  <a:srgbClr val="000000"/>
                </a:solidFill>
                <a:latin typeface="Kruti Dev 010" pitchFamily="2" charset="0"/>
              </a:rPr>
              <a:t>] </a:t>
            </a:r>
            <a:r>
              <a:rPr lang="en-US" dirty="0" err="1">
                <a:solidFill>
                  <a:srgbClr val="000000"/>
                </a:solidFill>
                <a:latin typeface="Kruti Dev 010" pitchFamily="2" charset="0"/>
              </a:rPr>
              <a:t>phtksa</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mRiknu</a:t>
            </a:r>
            <a:r>
              <a:rPr lang="en-US" dirty="0">
                <a:solidFill>
                  <a:srgbClr val="000000"/>
                </a:solidFill>
                <a:latin typeface="Kruti Dev 010" pitchFamily="2" charset="0"/>
              </a:rPr>
              <a:t> </a:t>
            </a:r>
            <a:r>
              <a:rPr lang="en-US" dirty="0" err="1">
                <a:solidFill>
                  <a:srgbClr val="000000"/>
                </a:solidFill>
                <a:latin typeface="Kruti Dev 010" pitchFamily="2" charset="0"/>
              </a:rPr>
              <a:t>djus</a:t>
            </a:r>
            <a:r>
              <a:rPr lang="en-US" dirty="0">
                <a:solidFill>
                  <a:srgbClr val="000000"/>
                </a:solidFill>
                <a:latin typeface="Kruti Dev 010" pitchFamily="2" charset="0"/>
              </a:rPr>
              <a:t> ;k </a:t>
            </a:r>
            <a:r>
              <a:rPr lang="en-US" dirty="0" err="1">
                <a:solidFill>
                  <a:srgbClr val="000000"/>
                </a:solidFill>
                <a:latin typeface="Kruti Dev 010" pitchFamily="2" charset="0"/>
              </a:rPr>
              <a:t>lsok,a</a:t>
            </a:r>
            <a:r>
              <a:rPr lang="en-US" dirty="0">
                <a:solidFill>
                  <a:srgbClr val="000000"/>
                </a:solidFill>
                <a:latin typeface="Kruti Dev 010" pitchFamily="2" charset="0"/>
              </a:rPr>
              <a:t> </a:t>
            </a:r>
            <a:r>
              <a:rPr lang="en-US" dirty="0" err="1">
                <a:solidFill>
                  <a:srgbClr val="000000"/>
                </a:solidFill>
                <a:latin typeface="Kruti Dev 010" pitchFamily="2" charset="0"/>
              </a:rPr>
              <a:t>iznku</a:t>
            </a:r>
            <a:r>
              <a:rPr lang="en-US" dirty="0">
                <a:solidFill>
                  <a:srgbClr val="000000"/>
                </a:solidFill>
                <a:latin typeface="Kruti Dev 010" pitchFamily="2" charset="0"/>
              </a:rPr>
              <a:t> </a:t>
            </a:r>
            <a:r>
              <a:rPr lang="en-US" dirty="0" err="1">
                <a:solidFill>
                  <a:srgbClr val="000000"/>
                </a:solidFill>
                <a:latin typeface="Kruti Dev 010" pitchFamily="2" charset="0"/>
              </a:rPr>
              <a:t>djus</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dksbZ</a:t>
            </a:r>
            <a:r>
              <a:rPr lang="en-US" dirty="0">
                <a:solidFill>
                  <a:srgbClr val="000000"/>
                </a:solidFill>
                <a:latin typeface="Kruti Dev 010" pitchFamily="2" charset="0"/>
              </a:rPr>
              <a:t> </a:t>
            </a:r>
            <a:r>
              <a:rPr lang="en-US" dirty="0" err="1">
                <a:solidFill>
                  <a:srgbClr val="000000"/>
                </a:solidFill>
                <a:latin typeface="Kruti Dev 010" pitchFamily="2" charset="0"/>
              </a:rPr>
              <a:t>vyx</a:t>
            </a:r>
            <a:r>
              <a:rPr lang="en-US" dirty="0">
                <a:solidFill>
                  <a:srgbClr val="000000"/>
                </a:solidFill>
                <a:latin typeface="Kruti Dev 010" pitchFamily="2" charset="0"/>
              </a:rPr>
              <a:t> ;k </a:t>
            </a:r>
            <a:r>
              <a:rPr lang="en-US" dirty="0" err="1">
                <a:solidFill>
                  <a:srgbClr val="000000"/>
                </a:solidFill>
                <a:latin typeface="Kruti Dev 010" pitchFamily="2" charset="0"/>
              </a:rPr>
              <a:t>T;knk</a:t>
            </a:r>
            <a:r>
              <a:rPr lang="en-US" dirty="0">
                <a:solidFill>
                  <a:srgbClr val="000000"/>
                </a:solidFill>
                <a:latin typeface="Kruti Dev 010" pitchFamily="2" charset="0"/>
              </a:rPr>
              <a:t> </a:t>
            </a:r>
            <a:r>
              <a:rPr lang="en-US" dirty="0" err="1">
                <a:solidFill>
                  <a:srgbClr val="000000"/>
                </a:solidFill>
                <a:latin typeface="Kruti Dev 010" pitchFamily="2" charset="0"/>
              </a:rPr>
              <a:t>izHkkoh</a:t>
            </a:r>
            <a:r>
              <a:rPr lang="en-US" dirty="0">
                <a:solidFill>
                  <a:srgbClr val="000000"/>
                </a:solidFill>
                <a:latin typeface="Kruti Dev 010" pitchFamily="2" charset="0"/>
              </a:rPr>
              <a:t> </a:t>
            </a:r>
            <a:r>
              <a:rPr lang="en-US" dirty="0" err="1">
                <a:solidFill>
                  <a:srgbClr val="000000"/>
                </a:solidFill>
                <a:latin typeface="Kruti Dev 010" pitchFamily="2" charset="0"/>
              </a:rPr>
              <a:t>rjhdk</a:t>
            </a:r>
            <a:r>
              <a:rPr lang="en-US" dirty="0">
                <a:solidFill>
                  <a:srgbClr val="000000"/>
                </a:solidFill>
                <a:latin typeface="Kruti Dev 010" pitchFamily="2" charset="0"/>
              </a:rPr>
              <a:t> </a:t>
            </a:r>
            <a:r>
              <a:rPr lang="en-US" dirty="0" err="1">
                <a:solidFill>
                  <a:srgbClr val="000000"/>
                </a:solidFill>
                <a:latin typeface="Kruti Dev 010" pitchFamily="2" charset="0"/>
              </a:rPr>
              <a:t>gks</a:t>
            </a:r>
            <a:r>
              <a:rPr lang="en-US" dirty="0">
                <a:solidFill>
                  <a:srgbClr val="000000"/>
                </a:solidFill>
                <a:latin typeface="Kruti Dev 010" pitchFamily="2" charset="0"/>
              </a:rPr>
              <a:t> </a:t>
            </a:r>
            <a:r>
              <a:rPr lang="en-US" dirty="0" err="1">
                <a:solidFill>
                  <a:srgbClr val="000000"/>
                </a:solidFill>
                <a:latin typeface="Kruti Dev 010" pitchFamily="2" charset="0"/>
              </a:rPr>
              <a:t>ldrk</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O;kikj</a:t>
            </a:r>
            <a:r>
              <a:rPr lang="en-US" dirty="0">
                <a:solidFill>
                  <a:srgbClr val="000000"/>
                </a:solidFill>
                <a:latin typeface="Kruti Dev 010" pitchFamily="2" charset="0"/>
              </a:rPr>
              <a:t> ds </a:t>
            </a:r>
            <a:r>
              <a:rPr lang="en-US" dirty="0" err="1">
                <a:solidFill>
                  <a:srgbClr val="000000"/>
                </a:solidFill>
                <a:latin typeface="Kruti Dev 010" pitchFamily="2" charset="0"/>
              </a:rPr>
              <a:t>ekfyd</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bu</a:t>
            </a:r>
            <a:r>
              <a:rPr lang="en-US" dirty="0">
                <a:solidFill>
                  <a:srgbClr val="000000"/>
                </a:solidFill>
                <a:latin typeface="Kruti Dev 010" pitchFamily="2" charset="0"/>
              </a:rPr>
              <a:t> </a:t>
            </a:r>
            <a:r>
              <a:rPr lang="en-US" dirty="0" err="1">
                <a:solidFill>
                  <a:srgbClr val="000000"/>
                </a:solidFill>
                <a:latin typeface="Kruti Dev 010" pitchFamily="2" charset="0"/>
              </a:rPr>
              <a:t>lq</a:t>
            </a:r>
            <a:r>
              <a:rPr lang="en-US" dirty="0">
                <a:solidFill>
                  <a:srgbClr val="000000"/>
                </a:solidFill>
                <a:latin typeface="Kruti Dev 010" pitchFamily="2" charset="0"/>
              </a:rPr>
              <a:t>/</a:t>
            </a:r>
            <a:r>
              <a:rPr lang="en-US" dirty="0" err="1">
                <a:solidFill>
                  <a:srgbClr val="000000"/>
                </a:solidFill>
                <a:latin typeface="Kruti Dev 010" pitchFamily="2" charset="0"/>
              </a:rPr>
              <a:t>kkjksa</a:t>
            </a:r>
            <a:r>
              <a:rPr lang="en-US" dirty="0">
                <a:solidFill>
                  <a:srgbClr val="000000"/>
                </a:solidFill>
                <a:latin typeface="Kruti Dev 010" pitchFamily="2" charset="0"/>
              </a:rPr>
              <a:t> ds </a:t>
            </a:r>
            <a:r>
              <a:rPr lang="en-US" dirty="0" err="1">
                <a:solidFill>
                  <a:srgbClr val="000000"/>
                </a:solidFill>
                <a:latin typeface="Kruti Dev 010" pitchFamily="2" charset="0"/>
              </a:rPr>
              <a:t>ckjs</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Hkh</a:t>
            </a:r>
            <a:r>
              <a:rPr lang="en-US" dirty="0">
                <a:solidFill>
                  <a:srgbClr val="000000"/>
                </a:solidFill>
                <a:latin typeface="Kruti Dev 010" pitchFamily="2" charset="0"/>
              </a:rPr>
              <a:t> </a:t>
            </a:r>
            <a:r>
              <a:rPr lang="en-US" dirty="0" err="1">
                <a:solidFill>
                  <a:srgbClr val="000000"/>
                </a:solidFill>
                <a:latin typeface="Kruti Dev 010" pitchFamily="2" charset="0"/>
              </a:rPr>
              <a:t>lkspuk</a:t>
            </a:r>
            <a:r>
              <a:rPr lang="en-US" dirty="0">
                <a:solidFill>
                  <a:srgbClr val="000000"/>
                </a:solidFill>
                <a:latin typeface="Kruti Dev 010" pitchFamily="2" charset="0"/>
              </a:rPr>
              <a:t> </a:t>
            </a:r>
            <a:r>
              <a:rPr lang="en-US" dirty="0" err="1">
                <a:solidFill>
                  <a:srgbClr val="000000"/>
                </a:solidFill>
                <a:latin typeface="Kruti Dev 010" pitchFamily="2" charset="0"/>
              </a:rPr>
              <a:t>pkfg,A</a:t>
            </a:r>
            <a:endParaRPr lang="en-GB" dirty="0">
              <a:solidFill>
                <a:srgbClr val="000000"/>
              </a:solidFill>
              <a:cs typeface="Arial" charset="0"/>
            </a:endParaRPr>
          </a:p>
        </p:txBody>
      </p:sp>
    </p:spTree>
    <p:extLst>
      <p:ext uri="{BB962C8B-B14F-4D97-AF65-F5344CB8AC3E}">
        <p14:creationId xmlns:p14="http://schemas.microsoft.com/office/powerpoint/2010/main" val="379130799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Slide Number Placeholder 5"/>
          <p:cNvSpPr>
            <a:spLocks noGrp="1"/>
          </p:cNvSpPr>
          <p:nvPr>
            <p:ph type="sldNum" sz="quarter" idx="4294967295"/>
          </p:nvPr>
        </p:nvSpPr>
        <p:spPr bwMode="auto">
          <a:xfrm>
            <a:off x="3124200" y="6356350"/>
            <a:ext cx="2895600" cy="365125"/>
          </a:xfrm>
          <a:prstGeom prst="rect">
            <a:avLst/>
          </a:prstGeom>
          <a:noFill/>
          <a:ln>
            <a:miter lim="800000"/>
            <a:headEnd/>
            <a:tailEnd/>
          </a:ln>
        </p:spPr>
        <p:txBody>
          <a:bodyPr wrap="square" numCol="1" anchorCtr="0" compatLnSpc="1">
            <a:prstTxWarp prst="textNoShape">
              <a:avLst/>
            </a:prstTxWarp>
          </a:bodyPr>
          <a:lstStyle/>
          <a:p>
            <a:pPr algn="ctr"/>
            <a:fld id="{ADB5BBC3-489C-4670-96E3-CBC852C2EDF7}" type="slidenum">
              <a:rPr lang="en-US" sz="1600" b="1" smtClean="0">
                <a:solidFill>
                  <a:schemeClr val="tx1"/>
                </a:solidFill>
              </a:rPr>
              <a:pPr algn="ctr"/>
              <a:t>21</a:t>
            </a:fld>
            <a:endParaRPr lang="en-US" sz="1600" b="1" dirty="0">
              <a:solidFill>
                <a:schemeClr val="tx1"/>
              </a:solidFill>
            </a:endParaRPr>
          </a:p>
        </p:txBody>
      </p:sp>
      <p:sp>
        <p:nvSpPr>
          <p:cNvPr id="12" name="Text Box 1"/>
          <p:cNvSpPr txBox="1">
            <a:spLocks noChangeArrowheads="1"/>
          </p:cNvSpPr>
          <p:nvPr/>
        </p:nvSpPr>
        <p:spPr bwMode="auto">
          <a:xfrm>
            <a:off x="1524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Managing working capital – better credit periods</a:t>
            </a:r>
          </a:p>
        </p:txBody>
      </p:sp>
      <p:sp>
        <p:nvSpPr>
          <p:cNvPr id="13" name="Text Box 2"/>
          <p:cNvSpPr txBox="1">
            <a:spLocks noChangeArrowheads="1"/>
          </p:cNvSpPr>
          <p:nvPr/>
        </p:nvSpPr>
        <p:spPr bwMode="auto">
          <a:xfrm>
            <a:off x="152400" y="1143000"/>
            <a:ext cx="4267200" cy="52133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en-GB" sz="2000" dirty="0">
                <a:solidFill>
                  <a:srgbClr val="000000"/>
                </a:solidFill>
                <a:cs typeface="Arial" charset="0"/>
              </a:rPr>
              <a:t>Working capital needs can be minimized by </a:t>
            </a:r>
            <a:endParaRPr lang="en-US" sz="2000" dirty="0">
              <a:solidFill>
                <a:srgbClr val="000000"/>
              </a:solidFill>
              <a:cs typeface="Arial" charset="0"/>
            </a:endParaRPr>
          </a:p>
          <a:p>
            <a:pPr marL="914400" lvl="1" indent="-457200" eaLnBrk="1" hangingPunct="1">
              <a:lnSpc>
                <a:spcPct val="130000"/>
              </a:lnSpc>
              <a:buSzPct val="100000"/>
              <a:buFont typeface="+mj-lt"/>
              <a:buAutoNum type="arabicPeriod" startAt="3"/>
            </a:pPr>
            <a:r>
              <a:rPr lang="en-GB" dirty="0">
                <a:solidFill>
                  <a:srgbClr val="000000"/>
                </a:solidFill>
                <a:cs typeface="Arial" charset="0"/>
              </a:rPr>
              <a:t>Better negotiations with suppliers to get longer credit period (that means pay for the raw material as late as possible)</a:t>
            </a:r>
          </a:p>
          <a:p>
            <a:pPr marL="914400" lvl="1" indent="-457200" eaLnBrk="1" hangingPunct="1">
              <a:lnSpc>
                <a:spcPct val="130000"/>
              </a:lnSpc>
              <a:buSzPct val="100000"/>
              <a:buFont typeface="Calibri" pitchFamily="34" charset="0"/>
              <a:buAutoNum type="arabicPeriod" startAt="3"/>
            </a:pPr>
            <a:r>
              <a:rPr lang="en-GB" dirty="0">
                <a:solidFill>
                  <a:srgbClr val="000000"/>
                </a:solidFill>
                <a:cs typeface="Arial" charset="0"/>
              </a:rPr>
              <a:t>Offer shorter credit period to the customers (that means get them to pay on the spot or as early as possible)</a:t>
            </a:r>
          </a:p>
        </p:txBody>
      </p:sp>
      <p:sp>
        <p:nvSpPr>
          <p:cNvPr id="7"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hi-IN" dirty="0">
                <a:solidFill>
                  <a:srgbClr val="000000"/>
                </a:solidFill>
                <a:latin typeface="Kruti Dev 010" pitchFamily="2" charset="0"/>
              </a:rPr>
              <a:t>कार्यशील </a:t>
            </a:r>
            <a:r>
              <a:rPr lang="en-US" sz="2400" dirty="0">
                <a:solidFill>
                  <a:srgbClr val="000000"/>
                </a:solidFill>
                <a:latin typeface="Kruti Dev 010" pitchFamily="2" charset="0"/>
              </a:rPr>
              <a:t> </a:t>
            </a:r>
            <a:r>
              <a:rPr lang="en-US" sz="2400" dirty="0" err="1">
                <a:solidFill>
                  <a:srgbClr val="000000"/>
                </a:solidFill>
                <a:latin typeface="Kruti Dev 010" pitchFamily="2" charset="0"/>
              </a:rPr>
              <a:t>iwath</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dks</a:t>
            </a:r>
            <a:r>
              <a:rPr lang="en-US" sz="2400" dirty="0">
                <a:solidFill>
                  <a:srgbClr val="000000"/>
                </a:solidFill>
                <a:latin typeface="Kruti Dev 010" pitchFamily="2" charset="0"/>
              </a:rPr>
              <a:t> </a:t>
            </a:r>
            <a:r>
              <a:rPr lang="en-US" sz="2400" dirty="0" err="1">
                <a:solidFill>
                  <a:srgbClr val="000000"/>
                </a:solidFill>
                <a:latin typeface="Kruti Dev 010" pitchFamily="2" charset="0"/>
              </a:rPr>
              <a:t>izcaf</a:t>
            </a:r>
            <a:r>
              <a:rPr lang="en-US" sz="2400" dirty="0">
                <a:solidFill>
                  <a:srgbClr val="000000"/>
                </a:solidFill>
                <a:latin typeface="Kruti Dev 010" pitchFamily="2" charset="0"/>
              </a:rPr>
              <a:t>/</a:t>
            </a:r>
            <a:r>
              <a:rPr lang="en-US" sz="2400" dirty="0" err="1">
                <a:solidFill>
                  <a:srgbClr val="000000"/>
                </a:solidFill>
                <a:latin typeface="Kruti Dev 010" pitchFamily="2" charset="0"/>
              </a:rPr>
              <a:t>kr</a:t>
            </a:r>
            <a:r>
              <a:rPr lang="en-US" sz="2400" dirty="0">
                <a:solidFill>
                  <a:srgbClr val="000000"/>
                </a:solidFill>
                <a:latin typeface="Kruti Dev 010" pitchFamily="2" charset="0"/>
              </a:rPr>
              <a:t> </a:t>
            </a:r>
            <a:r>
              <a:rPr lang="en-US" sz="2400" dirty="0" err="1">
                <a:solidFill>
                  <a:srgbClr val="000000"/>
                </a:solidFill>
                <a:latin typeface="Kruti Dev 010" pitchFamily="2" charset="0"/>
              </a:rPr>
              <a:t>djuk</a:t>
            </a:r>
            <a:r>
              <a:rPr lang="en-US" sz="2400" dirty="0">
                <a:solidFill>
                  <a:srgbClr val="000000"/>
                </a:solidFill>
                <a:latin typeface="Kruti Dev 010" pitchFamily="2" charset="0"/>
              </a:rPr>
              <a:t> &amp; </a:t>
            </a:r>
            <a:r>
              <a:rPr lang="en-US" sz="2400" dirty="0" err="1">
                <a:solidFill>
                  <a:srgbClr val="000000"/>
                </a:solidFill>
                <a:latin typeface="Kruti Dev 010" pitchFamily="2" charset="0"/>
              </a:rPr>
              <a:t>csgrj</a:t>
            </a:r>
            <a:r>
              <a:rPr lang="en-US" sz="2400" dirty="0">
                <a:solidFill>
                  <a:srgbClr val="000000"/>
                </a:solidFill>
                <a:latin typeface="Kruti Dev 010" pitchFamily="2" charset="0"/>
              </a:rPr>
              <a:t> _.k </a:t>
            </a:r>
            <a:r>
              <a:rPr lang="en-US" sz="2400" dirty="0" err="1">
                <a:solidFill>
                  <a:srgbClr val="000000"/>
                </a:solidFill>
                <a:latin typeface="Kruti Dev 010" pitchFamily="2" charset="0"/>
              </a:rPr>
              <a:t>vof</a:t>
            </a:r>
            <a:r>
              <a:rPr lang="en-US" sz="2400" dirty="0">
                <a:solidFill>
                  <a:srgbClr val="000000"/>
                </a:solidFill>
                <a:latin typeface="Kruti Dev 010" pitchFamily="2" charset="0"/>
              </a:rPr>
              <a:t>/k</a:t>
            </a:r>
            <a:endParaRPr lang="en-GB" sz="2400" dirty="0"/>
          </a:p>
        </p:txBody>
      </p:sp>
      <p:sp>
        <p:nvSpPr>
          <p:cNvPr id="8" name="Text Box 2"/>
          <p:cNvSpPr txBox="1">
            <a:spLocks noChangeArrowheads="1"/>
          </p:cNvSpPr>
          <p:nvPr/>
        </p:nvSpPr>
        <p:spPr bwMode="auto">
          <a:xfrm>
            <a:off x="4648200" y="1143000"/>
            <a:ext cx="4267200" cy="52133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30000"/>
              </a:lnSpc>
              <a:buSzPct val="100000"/>
              <a:buFont typeface="Arial" charset="0"/>
              <a:buChar char="•"/>
            </a:pPr>
            <a:r>
              <a:rPr lang="hi-IN" sz="1600" dirty="0">
                <a:solidFill>
                  <a:srgbClr val="000000"/>
                </a:solidFill>
                <a:latin typeface="Kruti Dev 010" pitchFamily="2" charset="0"/>
              </a:rPr>
              <a:t>कार्यशील </a:t>
            </a:r>
            <a:r>
              <a:rPr lang="en-US" sz="2000" dirty="0">
                <a:solidFill>
                  <a:srgbClr val="000000"/>
                </a:solidFill>
                <a:latin typeface="Kruti Dev 010" pitchFamily="2" charset="0"/>
              </a:rPr>
              <a:t> </a:t>
            </a:r>
            <a:r>
              <a:rPr lang="en-US" sz="2000" dirty="0" err="1">
                <a:solidFill>
                  <a:srgbClr val="000000"/>
                </a:solidFill>
                <a:latin typeface="Kruti Dev 010" pitchFamily="2" charset="0"/>
              </a:rPr>
              <a:t>iwath</a:t>
            </a:r>
            <a:r>
              <a:rPr lang="en-US" sz="2000" dirty="0">
                <a:solidFill>
                  <a:srgbClr val="000000"/>
                </a:solidFill>
                <a:latin typeface="Kruti Dev 010" pitchFamily="2" charset="0"/>
              </a:rPr>
              <a:t> dh t:jr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fuEu</a:t>
            </a:r>
            <a:r>
              <a:rPr lang="en-US" sz="2000" dirty="0">
                <a:solidFill>
                  <a:srgbClr val="000000"/>
                </a:solidFill>
                <a:latin typeface="Kruti Dev 010" pitchFamily="2" charset="0"/>
              </a:rPr>
              <a:t> }</a:t>
            </a:r>
            <a:r>
              <a:rPr lang="en-US" sz="2000" dirty="0" err="1">
                <a:solidFill>
                  <a:srgbClr val="000000"/>
                </a:solidFill>
                <a:latin typeface="Kruti Dev 010" pitchFamily="2" charset="0"/>
              </a:rPr>
              <a:t>kjk</a:t>
            </a:r>
            <a:r>
              <a:rPr lang="en-US" sz="2000" dirty="0">
                <a:solidFill>
                  <a:srgbClr val="000000"/>
                </a:solidFill>
                <a:latin typeface="Kruti Dev 010" pitchFamily="2" charset="0"/>
              </a:rPr>
              <a:t> </a:t>
            </a:r>
            <a:r>
              <a:rPr lang="en-US" sz="2000" dirty="0" err="1">
                <a:solidFill>
                  <a:srgbClr val="000000"/>
                </a:solidFill>
                <a:latin typeface="Kruti Dev 010" pitchFamily="2" charset="0"/>
              </a:rPr>
              <a:t>Hkh</a:t>
            </a:r>
            <a:r>
              <a:rPr lang="en-US" sz="2000" dirty="0">
                <a:solidFill>
                  <a:srgbClr val="000000"/>
                </a:solidFill>
                <a:latin typeface="Kruti Dev 010" pitchFamily="2" charset="0"/>
              </a:rPr>
              <a:t> de </a:t>
            </a:r>
            <a:r>
              <a:rPr lang="en-US" sz="2000" dirty="0" err="1">
                <a:solidFill>
                  <a:srgbClr val="000000"/>
                </a:solidFill>
                <a:latin typeface="Kruti Dev 010" pitchFamily="2" charset="0"/>
              </a:rPr>
              <a:t>fd;k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GB" sz="2000" dirty="0">
                <a:solidFill>
                  <a:srgbClr val="000000"/>
                </a:solidFill>
                <a:cs typeface="Arial" charset="0"/>
              </a:rPr>
              <a:t> </a:t>
            </a:r>
            <a:endParaRPr lang="en-US" sz="2000" dirty="0">
              <a:solidFill>
                <a:srgbClr val="000000"/>
              </a:solidFill>
              <a:cs typeface="Arial" charset="0"/>
            </a:endParaRPr>
          </a:p>
          <a:p>
            <a:pPr marL="914400" lvl="1" indent="-457200" eaLnBrk="1" hangingPunct="1">
              <a:lnSpc>
                <a:spcPct val="130000"/>
              </a:lnSpc>
              <a:buSzPct val="100000"/>
              <a:buFont typeface="+mj-lt"/>
              <a:buAutoNum type="arabicPeriod" startAt="3"/>
            </a:pPr>
            <a:r>
              <a:rPr lang="en-GB" dirty="0">
                <a:solidFill>
                  <a:srgbClr val="000000"/>
                </a:solidFill>
                <a:cs typeface="Arial" charset="0"/>
              </a:rPr>
              <a:t> </a:t>
            </a:r>
            <a:r>
              <a:rPr lang="en-GB" dirty="0" err="1">
                <a:solidFill>
                  <a:srgbClr val="000000"/>
                </a:solidFill>
                <a:latin typeface="Kruti Dev 010" pitchFamily="2" charset="0"/>
              </a:rPr>
              <a:t>vkiwfrZdrkZ</a:t>
            </a:r>
            <a:r>
              <a:rPr lang="en-GB" dirty="0">
                <a:solidFill>
                  <a:srgbClr val="000000"/>
                </a:solidFill>
                <a:latin typeface="Kruti Dev 010" pitchFamily="2" charset="0"/>
              </a:rPr>
              <a:t> </a:t>
            </a:r>
            <a:r>
              <a:rPr lang="en-GB" dirty="0" err="1">
                <a:solidFill>
                  <a:srgbClr val="000000"/>
                </a:solidFill>
                <a:latin typeface="Kruti Dev 010" pitchFamily="2" charset="0"/>
              </a:rPr>
              <a:t>ls</a:t>
            </a:r>
            <a:r>
              <a:rPr lang="en-GB" dirty="0">
                <a:solidFill>
                  <a:srgbClr val="000000"/>
                </a:solidFill>
                <a:latin typeface="Kruti Dev 010" pitchFamily="2" charset="0"/>
              </a:rPr>
              <a:t> _.k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T;knk</a:t>
            </a:r>
            <a:r>
              <a:rPr lang="en-GB" dirty="0">
                <a:solidFill>
                  <a:srgbClr val="000000"/>
                </a:solidFill>
                <a:latin typeface="Kruti Dev 010" pitchFamily="2" charset="0"/>
              </a:rPr>
              <a:t> le; </a:t>
            </a:r>
            <a:r>
              <a:rPr lang="en-GB" dirty="0" err="1">
                <a:solidFill>
                  <a:srgbClr val="000000"/>
                </a:solidFill>
                <a:latin typeface="Kruti Dev 010" pitchFamily="2" charset="0"/>
              </a:rPr>
              <a:t>ikus</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csgrj</a:t>
            </a:r>
            <a:r>
              <a:rPr lang="en-GB" dirty="0">
                <a:solidFill>
                  <a:srgbClr val="000000"/>
                </a:solidFill>
                <a:latin typeface="Kruti Dev 010" pitchFamily="2" charset="0"/>
              </a:rPr>
              <a:t> </a:t>
            </a:r>
            <a:r>
              <a:rPr lang="en-GB" dirty="0" err="1">
                <a:solidFill>
                  <a:srgbClr val="000000"/>
                </a:solidFill>
                <a:latin typeface="Kruti Dev 010" pitchFamily="2" charset="0"/>
              </a:rPr>
              <a:t>rjhds</a:t>
            </a:r>
            <a:r>
              <a:rPr lang="en-GB" dirty="0">
                <a:solidFill>
                  <a:srgbClr val="000000"/>
                </a:solidFill>
                <a:latin typeface="Kruti Dev 010" pitchFamily="2" charset="0"/>
              </a:rPr>
              <a:t> </a:t>
            </a:r>
            <a:r>
              <a:rPr lang="en-GB" dirty="0" err="1">
                <a:solidFill>
                  <a:srgbClr val="000000"/>
                </a:solidFill>
                <a:latin typeface="Kruti Dev 010" pitchFamily="2" charset="0"/>
              </a:rPr>
              <a:t>ls</a:t>
            </a:r>
            <a:r>
              <a:rPr lang="en-GB" dirty="0">
                <a:solidFill>
                  <a:srgbClr val="000000"/>
                </a:solidFill>
                <a:latin typeface="Kruti Dev 010" pitchFamily="2" charset="0"/>
              </a:rPr>
              <a:t> </a:t>
            </a:r>
            <a:r>
              <a:rPr lang="en-GB" dirty="0" err="1">
                <a:solidFill>
                  <a:srgbClr val="000000"/>
                </a:solidFill>
                <a:latin typeface="Kruti Dev 010" pitchFamily="2" charset="0"/>
              </a:rPr>
              <a:t>eksyHkko</a:t>
            </a:r>
            <a:r>
              <a:rPr lang="en-GB" dirty="0">
                <a:solidFill>
                  <a:srgbClr val="000000"/>
                </a:solidFill>
                <a:latin typeface="Kruti Dev 010" pitchFamily="2" charset="0"/>
              </a:rPr>
              <a:t> </a:t>
            </a:r>
            <a:r>
              <a:rPr lang="en-GB" dirty="0" err="1">
                <a:solidFill>
                  <a:srgbClr val="000000"/>
                </a:solidFill>
                <a:latin typeface="Kruti Dev 010" pitchFamily="2" charset="0"/>
              </a:rPr>
              <a:t>djuk</a:t>
            </a:r>
            <a:r>
              <a:rPr lang="en-GB" dirty="0">
                <a:solidFill>
                  <a:srgbClr val="000000"/>
                </a:solidFill>
                <a:latin typeface="Kruti Dev 010" pitchFamily="2" charset="0"/>
              </a:rPr>
              <a:t> ¼;kfu </a:t>
            </a:r>
            <a:r>
              <a:rPr lang="en-GB" dirty="0" err="1">
                <a:solidFill>
                  <a:srgbClr val="000000"/>
                </a:solidFill>
                <a:latin typeface="Kruti Dev 010" pitchFamily="2" charset="0"/>
              </a:rPr>
              <a:t>fd</a:t>
            </a:r>
            <a:r>
              <a:rPr lang="en-GB" dirty="0">
                <a:solidFill>
                  <a:srgbClr val="000000"/>
                </a:solidFill>
                <a:latin typeface="Kruti Dev 010" pitchFamily="2" charset="0"/>
              </a:rPr>
              <a:t> </a:t>
            </a:r>
            <a:r>
              <a:rPr lang="en-GB" dirty="0" err="1">
                <a:solidFill>
                  <a:srgbClr val="000000"/>
                </a:solidFill>
                <a:latin typeface="Kruti Dev 010" pitchFamily="2" charset="0"/>
              </a:rPr>
              <a:t>dPps</a:t>
            </a:r>
            <a:r>
              <a:rPr lang="en-GB" dirty="0">
                <a:solidFill>
                  <a:srgbClr val="000000"/>
                </a:solidFill>
                <a:latin typeface="Kruti Dev 010" pitchFamily="2" charset="0"/>
              </a:rPr>
              <a:t> </a:t>
            </a:r>
            <a:r>
              <a:rPr lang="en-GB" dirty="0" err="1">
                <a:solidFill>
                  <a:srgbClr val="000000"/>
                </a:solidFill>
                <a:latin typeface="Kruti Dev 010" pitchFamily="2" charset="0"/>
              </a:rPr>
              <a:t>eky</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tgka</a:t>
            </a:r>
            <a:r>
              <a:rPr lang="en-GB" dirty="0">
                <a:solidFill>
                  <a:srgbClr val="000000"/>
                </a:solidFill>
                <a:latin typeface="Kruti Dev 010" pitchFamily="2" charset="0"/>
              </a:rPr>
              <a:t> </a:t>
            </a:r>
            <a:r>
              <a:rPr lang="en-GB" dirty="0" err="1">
                <a:solidFill>
                  <a:srgbClr val="000000"/>
                </a:solidFill>
                <a:latin typeface="Kruti Dev 010" pitchFamily="2" charset="0"/>
              </a:rPr>
              <a:t>rd</a:t>
            </a:r>
            <a:r>
              <a:rPr lang="en-GB" dirty="0">
                <a:solidFill>
                  <a:srgbClr val="000000"/>
                </a:solidFill>
                <a:latin typeface="Kruti Dev 010" pitchFamily="2" charset="0"/>
              </a:rPr>
              <a:t> </a:t>
            </a:r>
            <a:r>
              <a:rPr lang="en-GB" dirty="0" err="1">
                <a:solidFill>
                  <a:srgbClr val="000000"/>
                </a:solidFill>
                <a:latin typeface="Kruti Dev 010" pitchFamily="2" charset="0"/>
              </a:rPr>
              <a:t>laHko</a:t>
            </a:r>
            <a:r>
              <a:rPr lang="en-GB" dirty="0">
                <a:solidFill>
                  <a:srgbClr val="000000"/>
                </a:solidFill>
                <a:latin typeface="Kruti Dev 010" pitchFamily="2" charset="0"/>
              </a:rPr>
              <a:t> </a:t>
            </a:r>
            <a:r>
              <a:rPr lang="en-GB" dirty="0" err="1">
                <a:solidFill>
                  <a:srgbClr val="000000"/>
                </a:solidFill>
                <a:latin typeface="Kruti Dev 010" pitchFamily="2" charset="0"/>
              </a:rPr>
              <a:t>gks</a:t>
            </a:r>
            <a:r>
              <a:rPr lang="en-GB" dirty="0">
                <a:solidFill>
                  <a:srgbClr val="000000"/>
                </a:solidFill>
                <a:latin typeface="Kruti Dev 010" pitchFamily="2" charset="0"/>
              </a:rPr>
              <a:t> </a:t>
            </a:r>
            <a:r>
              <a:rPr lang="en-GB" dirty="0" err="1">
                <a:solidFill>
                  <a:srgbClr val="000000"/>
                </a:solidFill>
                <a:latin typeface="Kruti Dev 010" pitchFamily="2" charset="0"/>
              </a:rPr>
              <a:t>mruh</a:t>
            </a:r>
            <a:r>
              <a:rPr lang="en-GB" dirty="0">
                <a:solidFill>
                  <a:srgbClr val="000000"/>
                </a:solidFill>
                <a:latin typeface="Kruti Dev 010" pitchFamily="2" charset="0"/>
              </a:rPr>
              <a:t> </a:t>
            </a:r>
            <a:r>
              <a:rPr lang="en-GB" dirty="0" err="1">
                <a:solidFill>
                  <a:srgbClr val="000000"/>
                </a:solidFill>
                <a:latin typeface="Kruti Dev 010" pitchFamily="2" charset="0"/>
              </a:rPr>
              <a:t>nsjh</a:t>
            </a:r>
            <a:r>
              <a:rPr lang="en-GB" dirty="0">
                <a:solidFill>
                  <a:srgbClr val="000000"/>
                </a:solidFill>
                <a:latin typeface="Kruti Dev 010" pitchFamily="2" charset="0"/>
              </a:rPr>
              <a:t> </a:t>
            </a:r>
            <a:r>
              <a:rPr lang="en-GB" dirty="0" err="1">
                <a:solidFill>
                  <a:srgbClr val="000000"/>
                </a:solidFill>
                <a:latin typeface="Kruti Dev 010" pitchFamily="2" charset="0"/>
              </a:rPr>
              <a:t>ls</a:t>
            </a:r>
            <a:r>
              <a:rPr lang="en-GB" dirty="0">
                <a:solidFill>
                  <a:srgbClr val="000000"/>
                </a:solidFill>
                <a:latin typeface="Kruti Dev 010" pitchFamily="2" charset="0"/>
              </a:rPr>
              <a:t> djuk½</a:t>
            </a:r>
          </a:p>
          <a:p>
            <a:pPr marL="914400" lvl="1" indent="-457200" eaLnBrk="1" hangingPunct="1">
              <a:lnSpc>
                <a:spcPct val="130000"/>
              </a:lnSpc>
              <a:buSzPct val="100000"/>
              <a:buFont typeface="Calibri" pitchFamily="34" charset="0"/>
              <a:buAutoNum type="arabicPeriod" startAt="3"/>
            </a:pPr>
            <a:r>
              <a:rPr lang="en-GB" dirty="0">
                <a:solidFill>
                  <a:srgbClr val="000000"/>
                </a:solidFill>
                <a:cs typeface="Arial" charset="0"/>
              </a:rPr>
              <a:t> </a:t>
            </a:r>
            <a:r>
              <a:rPr lang="en-GB" dirty="0" err="1">
                <a:solidFill>
                  <a:srgbClr val="000000"/>
                </a:solidFill>
                <a:latin typeface="Kruti Dev 010" pitchFamily="2" charset="0"/>
              </a:rPr>
              <a:t>xzkgdksa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m/</a:t>
            </a:r>
            <a:r>
              <a:rPr lang="en-GB" dirty="0" err="1">
                <a:solidFill>
                  <a:srgbClr val="000000"/>
                </a:solidFill>
                <a:latin typeface="Kruti Dev 010" pitchFamily="2" charset="0"/>
              </a:rPr>
              <a:t>kkj</a:t>
            </a:r>
            <a:r>
              <a:rPr lang="en-GB" dirty="0">
                <a:solidFill>
                  <a:srgbClr val="000000"/>
                </a:solidFill>
                <a:latin typeface="Kruti Dev 010" pitchFamily="2" charset="0"/>
              </a:rPr>
              <a:t> de le;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nsuk</a:t>
            </a:r>
            <a:r>
              <a:rPr lang="en-GB" dirty="0">
                <a:solidFill>
                  <a:srgbClr val="000000"/>
                </a:solidFill>
                <a:latin typeface="Kruti Dev 010" pitchFamily="2" charset="0"/>
              </a:rPr>
              <a:t> ¼bldk </a:t>
            </a:r>
            <a:r>
              <a:rPr lang="en-GB" dirty="0" err="1">
                <a:solidFill>
                  <a:srgbClr val="000000"/>
                </a:solidFill>
                <a:latin typeface="Kruti Dev 010" pitchFamily="2" charset="0"/>
              </a:rPr>
              <a:t>vFkZ</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fd</a:t>
            </a:r>
            <a:r>
              <a:rPr lang="en-GB" dirty="0">
                <a:solidFill>
                  <a:srgbClr val="000000"/>
                </a:solidFill>
                <a:latin typeface="Kruti Dev 010" pitchFamily="2" charset="0"/>
              </a:rPr>
              <a:t> </a:t>
            </a:r>
            <a:r>
              <a:rPr lang="hi-IN" sz="1600" dirty="0">
                <a:solidFill>
                  <a:srgbClr val="000000"/>
                </a:solidFill>
                <a:latin typeface="Kruti Dev 010" pitchFamily="2" charset="0"/>
              </a:rPr>
              <a:t>कोशिश</a:t>
            </a:r>
            <a:r>
              <a:rPr lang="hi-IN" dirty="0">
                <a:solidFill>
                  <a:srgbClr val="000000"/>
                </a:solidFill>
                <a:latin typeface="Kruti Dev 010" pitchFamily="2" charset="0"/>
              </a:rPr>
              <a:t> </a:t>
            </a:r>
            <a:r>
              <a:rPr lang="en-GB" dirty="0" err="1">
                <a:solidFill>
                  <a:srgbClr val="000000"/>
                </a:solidFill>
                <a:latin typeface="Kruti Dev 010" pitchFamily="2" charset="0"/>
              </a:rPr>
              <a:t>djsa</a:t>
            </a:r>
            <a:r>
              <a:rPr lang="en-GB" dirty="0">
                <a:solidFill>
                  <a:srgbClr val="000000"/>
                </a:solidFill>
                <a:latin typeface="Kruti Dev 010" pitchFamily="2" charset="0"/>
              </a:rPr>
              <a:t> </a:t>
            </a:r>
            <a:r>
              <a:rPr lang="en-GB" dirty="0" err="1">
                <a:solidFill>
                  <a:srgbClr val="000000"/>
                </a:solidFill>
                <a:latin typeface="Kruti Dev 010" pitchFamily="2" charset="0"/>
              </a:rPr>
              <a:t>fd</a:t>
            </a:r>
            <a:r>
              <a:rPr lang="en-GB" dirty="0">
                <a:solidFill>
                  <a:srgbClr val="000000"/>
                </a:solidFill>
                <a:latin typeface="Kruti Dev 010" pitchFamily="2" charset="0"/>
              </a:rPr>
              <a:t> </a:t>
            </a:r>
            <a:r>
              <a:rPr lang="en-GB" dirty="0" err="1">
                <a:solidFill>
                  <a:srgbClr val="000000"/>
                </a:solidFill>
                <a:latin typeface="Kruti Dev 010" pitchFamily="2" charset="0"/>
              </a:rPr>
              <a:t>muls</a:t>
            </a:r>
            <a:r>
              <a:rPr lang="en-GB" dirty="0">
                <a:solidFill>
                  <a:srgbClr val="000000"/>
                </a:solidFill>
                <a:latin typeface="Kruti Dev 010" pitchFamily="2" charset="0"/>
              </a:rPr>
              <a:t> </a:t>
            </a:r>
            <a:r>
              <a:rPr lang="en-GB" dirty="0" err="1">
                <a:solidFill>
                  <a:srgbClr val="000000"/>
                </a:solidFill>
                <a:latin typeface="Kruti Dev 010" pitchFamily="2" charset="0"/>
              </a:rPr>
              <a:t>mlh</a:t>
            </a:r>
            <a:r>
              <a:rPr lang="en-GB" dirty="0">
                <a:solidFill>
                  <a:srgbClr val="000000"/>
                </a:solidFill>
                <a:latin typeface="Kruti Dev 010" pitchFamily="2" charset="0"/>
              </a:rPr>
              <a:t> </a:t>
            </a:r>
            <a:r>
              <a:rPr lang="en-GB" dirty="0" err="1">
                <a:solidFill>
                  <a:srgbClr val="000000"/>
                </a:solidFill>
                <a:latin typeface="Kruti Dev 010" pitchFamily="2" charset="0"/>
              </a:rPr>
              <a:t>oDr</a:t>
            </a:r>
            <a:r>
              <a:rPr lang="en-GB" dirty="0">
                <a:solidFill>
                  <a:srgbClr val="000000"/>
                </a:solidFill>
                <a:latin typeface="Kruti Dev 010" pitchFamily="2" charset="0"/>
              </a:rPr>
              <a:t> ;k </a:t>
            </a:r>
            <a:r>
              <a:rPr lang="en-GB" dirty="0" err="1">
                <a:solidFill>
                  <a:srgbClr val="000000"/>
                </a:solidFill>
                <a:latin typeface="Kruti Dev 010" pitchFamily="2" charset="0"/>
              </a:rPr>
              <a:t>fQj</a:t>
            </a:r>
            <a:r>
              <a:rPr lang="en-GB" dirty="0">
                <a:solidFill>
                  <a:srgbClr val="000000"/>
                </a:solidFill>
                <a:latin typeface="Kruti Dev 010" pitchFamily="2" charset="0"/>
              </a:rPr>
              <a:t> </a:t>
            </a:r>
            <a:r>
              <a:rPr lang="en-GB" dirty="0" err="1">
                <a:solidFill>
                  <a:srgbClr val="000000"/>
                </a:solidFill>
                <a:latin typeface="Kruti Dev 010" pitchFamily="2" charset="0"/>
              </a:rPr>
              <a:t>ftruh</a:t>
            </a:r>
            <a:r>
              <a:rPr lang="en-GB" dirty="0">
                <a:solidFill>
                  <a:srgbClr val="000000"/>
                </a:solidFill>
                <a:latin typeface="Kruti Dev 010" pitchFamily="2" charset="0"/>
              </a:rPr>
              <a:t> </a:t>
            </a:r>
            <a:r>
              <a:rPr lang="en-GB" dirty="0" err="1">
                <a:solidFill>
                  <a:srgbClr val="000000"/>
                </a:solidFill>
                <a:latin typeface="Kruti Dev 010" pitchFamily="2" charset="0"/>
              </a:rPr>
              <a:t>tYnh</a:t>
            </a:r>
            <a:r>
              <a:rPr lang="en-GB" dirty="0">
                <a:solidFill>
                  <a:srgbClr val="000000"/>
                </a:solidFill>
                <a:latin typeface="Kruti Dev 010" pitchFamily="2" charset="0"/>
              </a:rPr>
              <a:t> </a:t>
            </a:r>
            <a:r>
              <a:rPr lang="en-GB" dirty="0" err="1">
                <a:solidFill>
                  <a:srgbClr val="000000"/>
                </a:solidFill>
                <a:latin typeface="Kruti Dev 010" pitchFamily="2" charset="0"/>
              </a:rPr>
              <a:t>gks</a:t>
            </a:r>
            <a:r>
              <a:rPr lang="en-GB" dirty="0">
                <a:solidFill>
                  <a:srgbClr val="000000"/>
                </a:solidFill>
                <a:latin typeface="Kruti Dev 010" pitchFamily="2" charset="0"/>
              </a:rPr>
              <a:t> </a:t>
            </a:r>
            <a:r>
              <a:rPr lang="en-GB" dirty="0" err="1">
                <a:solidFill>
                  <a:srgbClr val="000000"/>
                </a:solidFill>
                <a:latin typeface="Kruti Dev 010" pitchFamily="2" charset="0"/>
              </a:rPr>
              <a:t>lds</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ys</a:t>
            </a:r>
            <a:r>
              <a:rPr lang="en-GB" dirty="0">
                <a:solidFill>
                  <a:srgbClr val="000000"/>
                </a:solidFill>
                <a:latin typeface="Kruti Dev 010" pitchFamily="2" charset="0"/>
              </a:rPr>
              <a:t> ysa½</a:t>
            </a:r>
            <a:endParaRPr lang="en-GB" dirty="0">
              <a:solidFill>
                <a:srgbClr val="000000"/>
              </a:solidFill>
              <a:cs typeface="Arial" charset="0"/>
            </a:endParaRPr>
          </a:p>
        </p:txBody>
      </p:sp>
    </p:spTree>
    <p:extLst>
      <p:ext uri="{BB962C8B-B14F-4D97-AF65-F5344CB8AC3E}">
        <p14:creationId xmlns:p14="http://schemas.microsoft.com/office/powerpoint/2010/main" val="244496419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latin typeface="Times New Roman" pitchFamily="18" charset="0"/>
            </a:endParaRPr>
          </a:p>
        </p:txBody>
      </p:sp>
      <p:sp>
        <p:nvSpPr>
          <p:cNvPr id="39942" name="TextBox 5"/>
          <p:cNvSpPr txBox="1">
            <a:spLocks noChangeArrowheads="1"/>
          </p:cNvSpPr>
          <p:nvPr/>
        </p:nvSpPr>
        <p:spPr bwMode="auto">
          <a:xfrm>
            <a:off x="381000" y="609600"/>
            <a:ext cx="4114800" cy="708025"/>
          </a:xfrm>
          <a:prstGeom prst="rect">
            <a:avLst/>
          </a:prstGeom>
          <a:noFill/>
          <a:ln w="9525">
            <a:noFill/>
            <a:miter lim="800000"/>
            <a:headEnd/>
            <a:tailEnd/>
          </a:ln>
        </p:spPr>
        <p:txBody>
          <a:bodyPr wrap="square">
            <a:spAutoFit/>
          </a:bodyPr>
          <a:lstStyle/>
          <a:p>
            <a:pPr algn="ctr"/>
            <a:r>
              <a:rPr lang="en-US" sz="4000">
                <a:solidFill>
                  <a:schemeClr val="bg1"/>
                </a:solidFill>
                <a:latin typeface="Bradley Hand ITC" pitchFamily="66" charset="0"/>
              </a:rPr>
              <a:t>Key points</a:t>
            </a:r>
          </a:p>
        </p:txBody>
      </p:sp>
      <p:sp>
        <p:nvSpPr>
          <p:cNvPr id="8" name="TextBox 7"/>
          <p:cNvSpPr txBox="1"/>
          <p:nvPr/>
        </p:nvSpPr>
        <p:spPr>
          <a:xfrm>
            <a:off x="381000" y="1524000"/>
            <a:ext cx="4114800" cy="49530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36538" indent="-236538" fontAlgn="auto">
              <a:lnSpc>
                <a:spcPct val="140000"/>
              </a:lnSpc>
              <a:spcBef>
                <a:spcPts val="0"/>
              </a:spcBef>
              <a:spcAft>
                <a:spcPts val="0"/>
              </a:spcAft>
              <a:buFont typeface="Arial" charset="0"/>
              <a:buChar char="•"/>
              <a:defRPr/>
            </a:pPr>
            <a:r>
              <a:rPr lang="en-US" sz="2000" dirty="0">
                <a:solidFill>
                  <a:schemeClr val="bg1"/>
                </a:solidFill>
              </a:rPr>
              <a:t>Working capital need can be minimized by</a:t>
            </a:r>
          </a:p>
          <a:p>
            <a:pPr marL="648000" lvl="1" indent="-288000" eaLnBrk="1" fontAlgn="auto" hangingPunct="1">
              <a:lnSpc>
                <a:spcPct val="140000"/>
              </a:lnSpc>
              <a:spcBef>
                <a:spcPts val="0"/>
              </a:spcBef>
              <a:spcAft>
                <a:spcPts val="0"/>
              </a:spcAft>
              <a:buSzPct val="100000"/>
              <a:buFont typeface="+mj-lt"/>
              <a:buAutoNum type="arabicPeriod"/>
              <a:defRPr/>
            </a:pPr>
            <a:r>
              <a:rPr lang="en-GB" dirty="0">
                <a:solidFill>
                  <a:schemeClr val="bg1"/>
                </a:solidFill>
              </a:rPr>
              <a:t>Keeping just enough inventory </a:t>
            </a:r>
          </a:p>
          <a:p>
            <a:pPr marL="648000" lvl="1" indent="-288000" eaLnBrk="1" fontAlgn="auto" hangingPunct="1">
              <a:lnSpc>
                <a:spcPct val="140000"/>
              </a:lnSpc>
              <a:spcBef>
                <a:spcPts val="0"/>
              </a:spcBef>
              <a:spcAft>
                <a:spcPts val="0"/>
              </a:spcAft>
              <a:buSzPct val="100000"/>
              <a:buFont typeface="+mj-lt"/>
              <a:buAutoNum type="arabicPeriod"/>
              <a:defRPr/>
            </a:pPr>
            <a:r>
              <a:rPr lang="en-US" dirty="0">
                <a:solidFill>
                  <a:schemeClr val="bg1"/>
                </a:solidFill>
              </a:rPr>
              <a:t>Reducing processing times</a:t>
            </a:r>
            <a:endParaRPr lang="en-GB" dirty="0">
              <a:solidFill>
                <a:schemeClr val="bg1"/>
              </a:solidFill>
            </a:endParaRPr>
          </a:p>
          <a:p>
            <a:pPr marL="648000" lvl="1" indent="-288000" eaLnBrk="1" fontAlgn="auto" hangingPunct="1">
              <a:lnSpc>
                <a:spcPct val="140000"/>
              </a:lnSpc>
              <a:spcBef>
                <a:spcPts val="0"/>
              </a:spcBef>
              <a:spcAft>
                <a:spcPts val="0"/>
              </a:spcAft>
              <a:buSzPct val="100000"/>
              <a:buFont typeface="+mj-lt"/>
              <a:buAutoNum type="arabicPeriod"/>
              <a:defRPr/>
            </a:pPr>
            <a:r>
              <a:rPr lang="en-GB" dirty="0">
                <a:solidFill>
                  <a:schemeClr val="bg1"/>
                </a:solidFill>
              </a:rPr>
              <a:t>Negotiating better credit terms with suppliers </a:t>
            </a:r>
          </a:p>
          <a:p>
            <a:pPr marL="648000" lvl="1" indent="-288000" eaLnBrk="1" fontAlgn="auto" hangingPunct="1">
              <a:lnSpc>
                <a:spcPct val="140000"/>
              </a:lnSpc>
              <a:spcBef>
                <a:spcPts val="0"/>
              </a:spcBef>
              <a:spcAft>
                <a:spcPts val="0"/>
              </a:spcAft>
              <a:buSzPct val="100000"/>
              <a:buFont typeface="+mj-lt"/>
              <a:buAutoNum type="arabicPeriod"/>
              <a:defRPr/>
            </a:pPr>
            <a:r>
              <a:rPr lang="en-GB" dirty="0">
                <a:solidFill>
                  <a:schemeClr val="bg1"/>
                </a:solidFill>
              </a:rPr>
              <a:t>Negotiating better credit terms with customers</a:t>
            </a:r>
            <a:endParaRPr lang="en-US" dirty="0">
              <a:solidFill>
                <a:schemeClr val="bg1"/>
              </a:solidFill>
            </a:endParaRPr>
          </a:p>
        </p:txBody>
      </p:sp>
      <p:sp>
        <p:nvSpPr>
          <p:cNvPr id="9" name="Slide Number Placeholder 5"/>
          <p:cNvSpPr>
            <a:spLocks noGrp="1"/>
          </p:cNvSpPr>
          <p:nvPr>
            <p:ph type="sldNum" sz="quarter" idx="4294967295"/>
          </p:nvPr>
        </p:nvSpPr>
        <p:spPr bwMode="auto">
          <a:xfrm>
            <a:off x="3124200" y="6477000"/>
            <a:ext cx="2895600" cy="365125"/>
          </a:xfrm>
          <a:prstGeom prst="rect">
            <a:avLst/>
          </a:prstGeo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02E4AF08-7F98-4EA6-96EA-E2F97506F6F3}" type="slidenum">
              <a:rPr lang="en-US" sz="1600" b="1" smtClean="0">
                <a:solidFill>
                  <a:schemeClr val="bg1"/>
                </a:solidFill>
              </a:rPr>
              <a:pPr algn="ctr" fontAlgn="base">
                <a:spcBef>
                  <a:spcPct val="0"/>
                </a:spcBef>
                <a:spcAft>
                  <a:spcPct val="0"/>
                </a:spcAft>
                <a:defRPr/>
              </a:pPr>
              <a:t>22</a:t>
            </a:fld>
            <a:endParaRPr lang="en-US" sz="1600" b="1" dirty="0">
              <a:solidFill>
                <a:schemeClr val="bg1"/>
              </a:solidFill>
            </a:endParaRPr>
          </a:p>
        </p:txBody>
      </p:sp>
      <p:sp>
        <p:nvSpPr>
          <p:cNvPr id="10" name="TextBox 5"/>
          <p:cNvSpPr txBox="1">
            <a:spLocks noChangeArrowheads="1"/>
          </p:cNvSpPr>
          <p:nvPr/>
        </p:nvSpPr>
        <p:spPr bwMode="auto">
          <a:xfrm>
            <a:off x="4876800" y="609600"/>
            <a:ext cx="4114800" cy="708025"/>
          </a:xfrm>
          <a:prstGeom prst="rect">
            <a:avLst/>
          </a:prstGeom>
          <a:noFill/>
          <a:ln w="9525">
            <a:noFill/>
            <a:miter lim="800000"/>
            <a:headEnd/>
            <a:tailEnd/>
          </a:ln>
        </p:spPr>
        <p:txBody>
          <a:bodyPr wrap="square">
            <a:spAutoFit/>
          </a:bodyPr>
          <a:lstStyle/>
          <a:p>
            <a:pPr algn="ctr"/>
            <a:r>
              <a:rPr lang="en-US" sz="4000" dirty="0" err="1">
                <a:solidFill>
                  <a:schemeClr val="bg1"/>
                </a:solidFill>
                <a:latin typeface="Kruti Dev 010" pitchFamily="2" charset="0"/>
              </a:rPr>
              <a:t>eq</a:t>
            </a:r>
            <a:r>
              <a:rPr lang="en-US" sz="4000" dirty="0">
                <a:solidFill>
                  <a:schemeClr val="bg1"/>
                </a:solidFill>
                <a:latin typeface="Kruti Dev 010" pitchFamily="2" charset="0"/>
              </a:rPr>
              <a:t>[; </a:t>
            </a:r>
            <a:r>
              <a:rPr lang="en-US" sz="4000" dirty="0" err="1">
                <a:solidFill>
                  <a:schemeClr val="bg1"/>
                </a:solidFill>
                <a:latin typeface="Kruti Dev 010" pitchFamily="2" charset="0"/>
              </a:rPr>
              <a:t>fcanq</a:t>
            </a:r>
            <a:endParaRPr lang="en-US" sz="4000" dirty="0">
              <a:solidFill>
                <a:schemeClr val="bg1"/>
              </a:solidFill>
              <a:latin typeface="Kruti Dev 010" pitchFamily="2" charset="0"/>
            </a:endParaRPr>
          </a:p>
        </p:txBody>
      </p:sp>
      <p:sp>
        <p:nvSpPr>
          <p:cNvPr id="11" name="TextBox 10"/>
          <p:cNvSpPr txBox="1"/>
          <p:nvPr/>
        </p:nvSpPr>
        <p:spPr>
          <a:xfrm>
            <a:off x="4628147" y="1524000"/>
            <a:ext cx="4114800" cy="49530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36538" indent="-236538" fontAlgn="auto">
              <a:lnSpc>
                <a:spcPct val="140000"/>
              </a:lnSpc>
              <a:spcBef>
                <a:spcPts val="0"/>
              </a:spcBef>
              <a:spcAft>
                <a:spcPts val="0"/>
              </a:spcAft>
              <a:buFont typeface="Arial" charset="0"/>
              <a:buChar char="•"/>
              <a:defRPr/>
            </a:pPr>
            <a:r>
              <a:rPr lang="hi-IN" sz="1600" dirty="0">
                <a:solidFill>
                  <a:schemeClr val="bg1"/>
                </a:solidFill>
                <a:latin typeface="Kruti Dev 010" pitchFamily="2" charset="0"/>
              </a:rPr>
              <a:t>कार्यशील</a:t>
            </a:r>
            <a:r>
              <a:rPr lang="hi-IN" sz="2000" dirty="0">
                <a:solidFill>
                  <a:schemeClr val="bg1"/>
                </a:solidFill>
                <a:latin typeface="Kruti Dev 010" pitchFamily="2" charset="0"/>
              </a:rPr>
              <a:t> </a:t>
            </a:r>
            <a:r>
              <a:rPr lang="en-US" sz="2000" dirty="0" err="1">
                <a:solidFill>
                  <a:schemeClr val="bg1"/>
                </a:solidFill>
                <a:latin typeface="Kruti Dev 010" pitchFamily="2" charset="0"/>
              </a:rPr>
              <a:t>iwath</a:t>
            </a:r>
            <a:r>
              <a:rPr lang="en-US" sz="2000" dirty="0">
                <a:solidFill>
                  <a:schemeClr val="bg1"/>
                </a:solidFill>
                <a:latin typeface="Kruti Dev 010" pitchFamily="2" charset="0"/>
              </a:rPr>
              <a:t> dh t:jr </a:t>
            </a:r>
            <a:r>
              <a:rPr lang="en-US" sz="2000" dirty="0" err="1">
                <a:solidFill>
                  <a:schemeClr val="bg1"/>
                </a:solidFill>
                <a:latin typeface="Kruti Dev 010" pitchFamily="2" charset="0"/>
              </a:rPr>
              <a:t>dks</a:t>
            </a:r>
            <a:r>
              <a:rPr lang="en-US" sz="2000" dirty="0">
                <a:solidFill>
                  <a:schemeClr val="bg1"/>
                </a:solidFill>
                <a:latin typeface="Kruti Dev 010" pitchFamily="2" charset="0"/>
              </a:rPr>
              <a:t> </a:t>
            </a:r>
            <a:r>
              <a:rPr lang="en-US" sz="2000" dirty="0" err="1">
                <a:solidFill>
                  <a:schemeClr val="bg1"/>
                </a:solidFill>
                <a:latin typeface="Kruti Dev 010" pitchFamily="2" charset="0"/>
              </a:rPr>
              <a:t>fuEu</a:t>
            </a:r>
            <a:r>
              <a:rPr lang="en-US" sz="2000" dirty="0">
                <a:solidFill>
                  <a:schemeClr val="bg1"/>
                </a:solidFill>
                <a:latin typeface="Kruti Dev 010" pitchFamily="2" charset="0"/>
              </a:rPr>
              <a:t> }</a:t>
            </a:r>
            <a:r>
              <a:rPr lang="en-US" sz="2000" dirty="0" err="1">
                <a:solidFill>
                  <a:schemeClr val="bg1"/>
                </a:solidFill>
                <a:latin typeface="Kruti Dev 010" pitchFamily="2" charset="0"/>
              </a:rPr>
              <a:t>kjk</a:t>
            </a:r>
            <a:r>
              <a:rPr lang="en-US" sz="2000" dirty="0">
                <a:solidFill>
                  <a:schemeClr val="bg1"/>
                </a:solidFill>
                <a:latin typeface="Kruti Dev 010" pitchFamily="2" charset="0"/>
              </a:rPr>
              <a:t> de </a:t>
            </a:r>
            <a:r>
              <a:rPr lang="en-US" sz="2000" dirty="0" err="1">
                <a:solidFill>
                  <a:schemeClr val="bg1"/>
                </a:solidFill>
                <a:latin typeface="Kruti Dev 010" pitchFamily="2" charset="0"/>
              </a:rPr>
              <a:t>fd;k</a:t>
            </a:r>
            <a:r>
              <a:rPr lang="en-US" sz="2000" dirty="0">
                <a:solidFill>
                  <a:schemeClr val="bg1"/>
                </a:solidFill>
                <a:latin typeface="Kruti Dev 010" pitchFamily="2" charset="0"/>
              </a:rPr>
              <a:t> </a:t>
            </a:r>
            <a:r>
              <a:rPr lang="en-US" sz="2000" dirty="0" err="1">
                <a:solidFill>
                  <a:schemeClr val="bg1"/>
                </a:solidFill>
                <a:latin typeface="Kruti Dev 010" pitchFamily="2" charset="0"/>
              </a:rPr>
              <a:t>tk</a:t>
            </a:r>
            <a:r>
              <a:rPr lang="en-US" sz="2000" dirty="0">
                <a:solidFill>
                  <a:schemeClr val="bg1"/>
                </a:solidFill>
                <a:latin typeface="Kruti Dev 010" pitchFamily="2" charset="0"/>
              </a:rPr>
              <a:t> </a:t>
            </a:r>
            <a:r>
              <a:rPr lang="en-US" sz="2000" dirty="0" err="1">
                <a:solidFill>
                  <a:schemeClr val="bg1"/>
                </a:solidFill>
                <a:latin typeface="Kruti Dev 010" pitchFamily="2" charset="0"/>
              </a:rPr>
              <a:t>ldrk</a:t>
            </a:r>
            <a:r>
              <a:rPr lang="en-US" sz="2000" dirty="0">
                <a:solidFill>
                  <a:schemeClr val="bg1"/>
                </a:solidFill>
                <a:latin typeface="Kruti Dev 010" pitchFamily="2" charset="0"/>
              </a:rPr>
              <a:t> </a:t>
            </a:r>
            <a:r>
              <a:rPr lang="en-US" sz="2000" dirty="0" err="1">
                <a:solidFill>
                  <a:schemeClr val="bg1"/>
                </a:solidFill>
                <a:latin typeface="Kruti Dev 010" pitchFamily="2" charset="0"/>
              </a:rPr>
              <a:t>gS</a:t>
            </a:r>
            <a:endParaRPr lang="en-US" sz="2000" dirty="0">
              <a:solidFill>
                <a:schemeClr val="bg1"/>
              </a:solidFill>
            </a:endParaRPr>
          </a:p>
          <a:p>
            <a:pPr marL="648000" lvl="1" indent="-288000" eaLnBrk="1" fontAlgn="auto" hangingPunct="1">
              <a:lnSpc>
                <a:spcPct val="140000"/>
              </a:lnSpc>
              <a:spcBef>
                <a:spcPts val="0"/>
              </a:spcBef>
              <a:spcAft>
                <a:spcPts val="0"/>
              </a:spcAft>
              <a:buSzPct val="100000"/>
              <a:buFont typeface="+mj-lt"/>
              <a:buAutoNum type="arabicPeriod"/>
              <a:defRPr/>
            </a:pPr>
            <a:r>
              <a:rPr lang="en-GB" dirty="0">
                <a:solidFill>
                  <a:schemeClr val="bg1"/>
                </a:solidFill>
              </a:rPr>
              <a:t> </a:t>
            </a:r>
            <a:r>
              <a:rPr lang="en-US" dirty="0" err="1">
                <a:solidFill>
                  <a:schemeClr val="bg1"/>
                </a:solidFill>
                <a:latin typeface="Kruti Dev 010" pitchFamily="2" charset="0"/>
              </a:rPr>
              <a:t>i;kZIr</a:t>
            </a:r>
            <a:r>
              <a:rPr lang="en-US" dirty="0">
                <a:solidFill>
                  <a:schemeClr val="bg1"/>
                </a:solidFill>
                <a:latin typeface="Kruti Dev 010" pitchFamily="2" charset="0"/>
              </a:rPr>
              <a:t> </a:t>
            </a:r>
            <a:r>
              <a:rPr lang="en-US" dirty="0" err="1">
                <a:solidFill>
                  <a:schemeClr val="bg1"/>
                </a:solidFill>
                <a:latin typeface="Kruti Dev 010" pitchFamily="2" charset="0"/>
              </a:rPr>
              <a:t>bUosaVªh</a:t>
            </a:r>
            <a:r>
              <a:rPr lang="en-US" dirty="0">
                <a:solidFill>
                  <a:schemeClr val="bg1"/>
                </a:solidFill>
                <a:latin typeface="Kruti Dev 010" pitchFamily="2" charset="0"/>
              </a:rPr>
              <a:t> j[</a:t>
            </a:r>
            <a:r>
              <a:rPr lang="en-US" dirty="0" err="1">
                <a:solidFill>
                  <a:schemeClr val="bg1"/>
                </a:solidFill>
                <a:latin typeface="Kruti Dev 010" pitchFamily="2" charset="0"/>
              </a:rPr>
              <a:t>kuk</a:t>
            </a:r>
            <a:r>
              <a:rPr lang="en-GB" dirty="0">
                <a:solidFill>
                  <a:schemeClr val="bg1"/>
                </a:solidFill>
              </a:rPr>
              <a:t> </a:t>
            </a:r>
          </a:p>
          <a:p>
            <a:pPr marL="648000" lvl="1" indent="-288000" eaLnBrk="1" fontAlgn="auto" hangingPunct="1">
              <a:lnSpc>
                <a:spcPct val="140000"/>
              </a:lnSpc>
              <a:spcBef>
                <a:spcPts val="0"/>
              </a:spcBef>
              <a:spcAft>
                <a:spcPts val="0"/>
              </a:spcAft>
              <a:buSzPct val="100000"/>
              <a:buFont typeface="+mj-lt"/>
              <a:buAutoNum type="arabicPeriod"/>
              <a:defRPr/>
            </a:pPr>
            <a:r>
              <a:rPr lang="en-US" dirty="0">
                <a:solidFill>
                  <a:schemeClr val="bg1"/>
                </a:solidFill>
              </a:rPr>
              <a:t> </a:t>
            </a:r>
            <a:r>
              <a:rPr lang="en-US" dirty="0" err="1">
                <a:solidFill>
                  <a:schemeClr val="bg1"/>
                </a:solidFill>
                <a:latin typeface="Kruti Dev 010" pitchFamily="2" charset="0"/>
              </a:rPr>
              <a:t>izfØ;k</a:t>
            </a:r>
            <a:r>
              <a:rPr lang="en-US" dirty="0">
                <a:solidFill>
                  <a:schemeClr val="bg1"/>
                </a:solidFill>
                <a:latin typeface="Kruti Dev 010" pitchFamily="2" charset="0"/>
              </a:rPr>
              <a:t> </a:t>
            </a:r>
            <a:r>
              <a:rPr lang="en-US" dirty="0" err="1">
                <a:solidFill>
                  <a:schemeClr val="bg1"/>
                </a:solidFill>
                <a:latin typeface="Kruti Dev 010" pitchFamily="2" charset="0"/>
              </a:rPr>
              <a:t>esa</a:t>
            </a:r>
            <a:r>
              <a:rPr lang="en-US" dirty="0">
                <a:solidFill>
                  <a:schemeClr val="bg1"/>
                </a:solidFill>
                <a:latin typeface="Kruti Dev 010" pitchFamily="2" charset="0"/>
              </a:rPr>
              <a:t> </a:t>
            </a:r>
            <a:r>
              <a:rPr lang="en-US" dirty="0" err="1">
                <a:solidFill>
                  <a:schemeClr val="bg1"/>
                </a:solidFill>
                <a:latin typeface="Kruti Dev 010" pitchFamily="2" charset="0"/>
              </a:rPr>
              <a:t>yxus</a:t>
            </a:r>
            <a:r>
              <a:rPr lang="en-US" dirty="0">
                <a:solidFill>
                  <a:schemeClr val="bg1"/>
                </a:solidFill>
                <a:latin typeface="Kruti Dev 010" pitchFamily="2" charset="0"/>
              </a:rPr>
              <a:t> </a:t>
            </a:r>
            <a:r>
              <a:rPr lang="en-US" dirty="0" err="1">
                <a:solidFill>
                  <a:schemeClr val="bg1"/>
                </a:solidFill>
                <a:latin typeface="Kruti Dev 010" pitchFamily="2" charset="0"/>
              </a:rPr>
              <a:t>okys</a:t>
            </a:r>
            <a:r>
              <a:rPr lang="en-US" dirty="0">
                <a:solidFill>
                  <a:schemeClr val="bg1"/>
                </a:solidFill>
                <a:latin typeface="Kruti Dev 010" pitchFamily="2" charset="0"/>
              </a:rPr>
              <a:t> le; </a:t>
            </a:r>
            <a:r>
              <a:rPr lang="en-US" dirty="0" err="1">
                <a:solidFill>
                  <a:schemeClr val="bg1"/>
                </a:solidFill>
                <a:latin typeface="Kruti Dev 010" pitchFamily="2" charset="0"/>
              </a:rPr>
              <a:t>dks</a:t>
            </a:r>
            <a:r>
              <a:rPr lang="en-US" dirty="0">
                <a:solidFill>
                  <a:schemeClr val="bg1"/>
                </a:solidFill>
                <a:latin typeface="Kruti Dev 010" pitchFamily="2" charset="0"/>
              </a:rPr>
              <a:t> ?</a:t>
            </a:r>
            <a:r>
              <a:rPr lang="en-US" dirty="0" err="1">
                <a:solidFill>
                  <a:schemeClr val="bg1"/>
                </a:solidFill>
                <a:latin typeface="Kruti Dev 010" pitchFamily="2" charset="0"/>
              </a:rPr>
              <a:t>kVkuk</a:t>
            </a:r>
            <a:endParaRPr lang="en-GB" dirty="0">
              <a:solidFill>
                <a:schemeClr val="bg1"/>
              </a:solidFill>
            </a:endParaRPr>
          </a:p>
          <a:p>
            <a:pPr marL="648000" lvl="1" indent="-288000" eaLnBrk="1" fontAlgn="auto" hangingPunct="1">
              <a:lnSpc>
                <a:spcPct val="140000"/>
              </a:lnSpc>
              <a:spcBef>
                <a:spcPts val="0"/>
              </a:spcBef>
              <a:spcAft>
                <a:spcPts val="0"/>
              </a:spcAft>
              <a:buSzPct val="100000"/>
              <a:buFont typeface="+mj-lt"/>
              <a:buAutoNum type="arabicPeriod"/>
              <a:defRPr/>
            </a:pPr>
            <a:r>
              <a:rPr lang="en-GB" dirty="0">
                <a:solidFill>
                  <a:schemeClr val="bg1"/>
                </a:solidFill>
              </a:rPr>
              <a:t> </a:t>
            </a:r>
            <a:r>
              <a:rPr lang="en-US" dirty="0" err="1">
                <a:solidFill>
                  <a:schemeClr val="bg1"/>
                </a:solidFill>
                <a:latin typeface="Kruti Dev 010" pitchFamily="2" charset="0"/>
              </a:rPr>
              <a:t>vkiwfrZdrkZ</a:t>
            </a:r>
            <a:r>
              <a:rPr lang="en-US" dirty="0">
                <a:solidFill>
                  <a:schemeClr val="bg1"/>
                </a:solidFill>
                <a:latin typeface="Kruti Dev 010" pitchFamily="2" charset="0"/>
              </a:rPr>
              <a:t> </a:t>
            </a:r>
            <a:r>
              <a:rPr lang="en-US" dirty="0" err="1">
                <a:solidFill>
                  <a:schemeClr val="bg1"/>
                </a:solidFill>
                <a:latin typeface="Kruti Dev 010" pitchFamily="2" charset="0"/>
              </a:rPr>
              <a:t>ls</a:t>
            </a:r>
            <a:r>
              <a:rPr lang="en-US" dirty="0">
                <a:solidFill>
                  <a:schemeClr val="bg1"/>
                </a:solidFill>
                <a:latin typeface="Kruti Dev 010" pitchFamily="2" charset="0"/>
              </a:rPr>
              <a:t> </a:t>
            </a:r>
            <a:r>
              <a:rPr lang="en-US" dirty="0" err="1">
                <a:solidFill>
                  <a:schemeClr val="bg1"/>
                </a:solidFill>
                <a:latin typeface="Kruti Dev 010" pitchFamily="2" charset="0"/>
              </a:rPr>
              <a:t>csgrj</a:t>
            </a:r>
            <a:r>
              <a:rPr lang="en-US" dirty="0">
                <a:solidFill>
                  <a:schemeClr val="bg1"/>
                </a:solidFill>
                <a:latin typeface="Kruti Dev 010" pitchFamily="2" charset="0"/>
              </a:rPr>
              <a:t> _.k </a:t>
            </a:r>
            <a:r>
              <a:rPr lang="en-US" dirty="0" err="1">
                <a:solidFill>
                  <a:schemeClr val="bg1"/>
                </a:solidFill>
                <a:latin typeface="Kruti Dev 010" pitchFamily="2" charset="0"/>
              </a:rPr>
              <a:t>uhfr</a:t>
            </a:r>
            <a:r>
              <a:rPr lang="en-US" dirty="0">
                <a:solidFill>
                  <a:schemeClr val="bg1"/>
                </a:solidFill>
                <a:latin typeface="Kruti Dev 010" pitchFamily="2" charset="0"/>
              </a:rPr>
              <a:t> </a:t>
            </a:r>
            <a:r>
              <a:rPr lang="en-US" dirty="0" err="1">
                <a:solidFill>
                  <a:schemeClr val="bg1"/>
                </a:solidFill>
                <a:latin typeface="Kruti Dev 010" pitchFamily="2" charset="0"/>
              </a:rPr>
              <a:t>ij</a:t>
            </a:r>
            <a:r>
              <a:rPr lang="en-US" dirty="0">
                <a:solidFill>
                  <a:schemeClr val="bg1"/>
                </a:solidFill>
                <a:latin typeface="Kruti Dev 010" pitchFamily="2" charset="0"/>
              </a:rPr>
              <a:t> </a:t>
            </a:r>
            <a:r>
              <a:rPr lang="en-US" dirty="0" err="1">
                <a:solidFill>
                  <a:schemeClr val="bg1"/>
                </a:solidFill>
                <a:latin typeface="Kruti Dev 010" pitchFamily="2" charset="0"/>
              </a:rPr>
              <a:t>eksyHkko</a:t>
            </a:r>
            <a:r>
              <a:rPr lang="en-US" dirty="0">
                <a:solidFill>
                  <a:schemeClr val="bg1"/>
                </a:solidFill>
                <a:latin typeface="Kruti Dev 010" pitchFamily="2" charset="0"/>
              </a:rPr>
              <a:t> </a:t>
            </a:r>
            <a:r>
              <a:rPr lang="en-US" dirty="0" err="1">
                <a:solidFill>
                  <a:schemeClr val="bg1"/>
                </a:solidFill>
                <a:latin typeface="Kruti Dev 010" pitchFamily="2" charset="0"/>
              </a:rPr>
              <a:t>djuk</a:t>
            </a:r>
            <a:r>
              <a:rPr lang="en-GB" dirty="0">
                <a:solidFill>
                  <a:schemeClr val="bg1"/>
                </a:solidFill>
              </a:rPr>
              <a:t> </a:t>
            </a:r>
          </a:p>
          <a:p>
            <a:pPr marL="648000" lvl="1" indent="-288000" eaLnBrk="1" fontAlgn="auto" hangingPunct="1">
              <a:lnSpc>
                <a:spcPct val="140000"/>
              </a:lnSpc>
              <a:spcBef>
                <a:spcPts val="0"/>
              </a:spcBef>
              <a:spcAft>
                <a:spcPts val="0"/>
              </a:spcAft>
              <a:buSzPct val="100000"/>
              <a:buFont typeface="+mj-lt"/>
              <a:buAutoNum type="arabicPeriod"/>
              <a:defRPr/>
            </a:pPr>
            <a:r>
              <a:rPr lang="en-GB" dirty="0">
                <a:solidFill>
                  <a:schemeClr val="bg1"/>
                </a:solidFill>
              </a:rPr>
              <a:t> </a:t>
            </a:r>
            <a:r>
              <a:rPr lang="en-US" dirty="0" err="1">
                <a:solidFill>
                  <a:schemeClr val="bg1"/>
                </a:solidFill>
                <a:latin typeface="Kruti Dev 010" pitchFamily="2" charset="0"/>
              </a:rPr>
              <a:t>xzkgdksa</a:t>
            </a:r>
            <a:r>
              <a:rPr lang="en-US" dirty="0">
                <a:solidFill>
                  <a:schemeClr val="bg1"/>
                </a:solidFill>
                <a:latin typeface="Kruti Dev 010" pitchFamily="2" charset="0"/>
              </a:rPr>
              <a:t> </a:t>
            </a:r>
            <a:r>
              <a:rPr lang="en-US" dirty="0" err="1">
                <a:solidFill>
                  <a:schemeClr val="bg1"/>
                </a:solidFill>
                <a:latin typeface="Kruti Dev 010" pitchFamily="2" charset="0"/>
              </a:rPr>
              <a:t>ls</a:t>
            </a:r>
            <a:r>
              <a:rPr lang="en-US" dirty="0">
                <a:solidFill>
                  <a:schemeClr val="bg1"/>
                </a:solidFill>
                <a:latin typeface="Kruti Dev 010" pitchFamily="2" charset="0"/>
              </a:rPr>
              <a:t> </a:t>
            </a:r>
            <a:r>
              <a:rPr lang="en-US" dirty="0" err="1">
                <a:solidFill>
                  <a:schemeClr val="bg1"/>
                </a:solidFill>
                <a:latin typeface="Kruti Dev 010" pitchFamily="2" charset="0"/>
              </a:rPr>
              <a:t>csgrj</a:t>
            </a:r>
            <a:r>
              <a:rPr lang="en-US" dirty="0">
                <a:solidFill>
                  <a:schemeClr val="bg1"/>
                </a:solidFill>
                <a:latin typeface="Kruti Dev 010" pitchFamily="2" charset="0"/>
              </a:rPr>
              <a:t> _.k </a:t>
            </a:r>
            <a:r>
              <a:rPr lang="en-US" dirty="0" err="1">
                <a:solidFill>
                  <a:schemeClr val="bg1"/>
                </a:solidFill>
                <a:latin typeface="Kruti Dev 010" pitchFamily="2" charset="0"/>
              </a:rPr>
              <a:t>uhfr</a:t>
            </a:r>
            <a:r>
              <a:rPr lang="en-US" dirty="0">
                <a:solidFill>
                  <a:schemeClr val="bg1"/>
                </a:solidFill>
                <a:latin typeface="Kruti Dev 010" pitchFamily="2" charset="0"/>
              </a:rPr>
              <a:t> </a:t>
            </a:r>
            <a:r>
              <a:rPr lang="en-US" dirty="0" err="1">
                <a:solidFill>
                  <a:schemeClr val="bg1"/>
                </a:solidFill>
                <a:latin typeface="Kruti Dev 010" pitchFamily="2" charset="0"/>
              </a:rPr>
              <a:t>ij</a:t>
            </a:r>
            <a:r>
              <a:rPr lang="en-US" dirty="0">
                <a:solidFill>
                  <a:schemeClr val="bg1"/>
                </a:solidFill>
                <a:latin typeface="Kruti Dev 010" pitchFamily="2" charset="0"/>
              </a:rPr>
              <a:t> </a:t>
            </a:r>
            <a:r>
              <a:rPr lang="en-US" dirty="0" err="1">
                <a:solidFill>
                  <a:schemeClr val="bg1"/>
                </a:solidFill>
                <a:latin typeface="Kruti Dev 010" pitchFamily="2" charset="0"/>
              </a:rPr>
              <a:t>eksyHkko</a:t>
            </a:r>
            <a:r>
              <a:rPr lang="en-US" dirty="0">
                <a:solidFill>
                  <a:schemeClr val="bg1"/>
                </a:solidFill>
                <a:latin typeface="Kruti Dev 010" pitchFamily="2" charset="0"/>
              </a:rPr>
              <a:t> </a:t>
            </a:r>
            <a:r>
              <a:rPr lang="en-US" dirty="0" err="1">
                <a:solidFill>
                  <a:schemeClr val="bg1"/>
                </a:solidFill>
                <a:latin typeface="Kruti Dev 010" pitchFamily="2" charset="0"/>
              </a:rPr>
              <a:t>djuk</a:t>
            </a:r>
            <a:endParaRPr lang="en-US" dirty="0">
              <a:solidFill>
                <a:schemeClr val="bg1"/>
              </a:solidFill>
            </a:endParaRPr>
          </a:p>
        </p:txBody>
      </p:sp>
    </p:spTree>
    <p:extLst>
      <p:ext uri="{BB962C8B-B14F-4D97-AF65-F5344CB8AC3E}">
        <p14:creationId xmlns:p14="http://schemas.microsoft.com/office/powerpoint/2010/main" val="261605466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1">
                                            <p:txEl>
                                              <p:pRg st="0" end="0"/>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1">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1">
                                            <p:txEl>
                                              <p:pRg st="3" end="3"/>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1">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28600" y="1214438"/>
            <a:ext cx="4114800" cy="4348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8" name="Rectangle 4"/>
          <p:cNvSpPr>
            <a:spLocks noChangeArrowheads="1"/>
          </p:cNvSpPr>
          <p:nvPr/>
        </p:nvSpPr>
        <p:spPr bwMode="auto">
          <a:xfrm>
            <a:off x="266700" y="5638800"/>
            <a:ext cx="4076700" cy="8382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dirty="0">
                <a:solidFill>
                  <a:srgbClr val="000000"/>
                </a:solidFill>
                <a:latin typeface="Garamond" pitchFamily="18" charset="0"/>
              </a:rPr>
              <a:t>Key Point </a:t>
            </a:r>
            <a:r>
              <a:rPr lang="en-GB" sz="2000" dirty="0">
                <a:solidFill>
                  <a:srgbClr val="000000"/>
                </a:solidFill>
                <a:latin typeface="Garamond" pitchFamily="18" charset="0"/>
              </a:rPr>
              <a:t>: Capital in business consists of Fixed Capital and Working Capital</a:t>
            </a:r>
          </a:p>
        </p:txBody>
      </p:sp>
      <p:sp>
        <p:nvSpPr>
          <p:cNvPr id="7" name="Slide Number Placeholder 5"/>
          <p:cNvSpPr>
            <a:spLocks noGrp="1"/>
          </p:cNvSpPr>
          <p:nvPr>
            <p:ph type="sldNum" sz="quarter" idx="4294967295"/>
          </p:nvPr>
        </p:nvSpPr>
        <p:spPr bwMode="auto">
          <a:xfrm>
            <a:off x="3124200" y="6356350"/>
            <a:ext cx="2895600" cy="365125"/>
          </a:xfrm>
          <a:prstGeom prst="rect">
            <a:avLst/>
          </a:prstGeom>
          <a:ln>
            <a:miter lim="800000"/>
            <a:headEnd/>
            <a:tailEnd/>
          </a:ln>
        </p:spPr>
        <p:txBody>
          <a:bodyPr wrap="square" numCol="1" anchorCtr="0" compatLnSpc="1">
            <a:prstTxWarp prst="textNoShape">
              <a:avLst/>
            </a:prstTxWarp>
          </a:bodyPr>
          <a:lstStyle/>
          <a:p>
            <a:pPr algn="ctr">
              <a:defRPr/>
            </a:pPr>
            <a:fld id="{C8378AB7-C81A-4591-8AB7-D52FA7ADCD9A}" type="slidenum">
              <a:rPr lang="en-US" sz="1600" b="1" smtClean="0">
                <a:solidFill>
                  <a:schemeClr val="tx1"/>
                </a:solidFill>
              </a:rPr>
              <a:pPr algn="ctr">
                <a:defRPr/>
              </a:pPr>
              <a:t>3</a:t>
            </a:fld>
            <a:endParaRPr lang="mr-IN" sz="1600" b="1" dirty="0">
              <a:solidFill>
                <a:schemeClr val="tx1"/>
              </a:solidFill>
            </a:endParaRPr>
          </a:p>
        </p:txBody>
      </p:sp>
      <p:sp>
        <p:nvSpPr>
          <p:cNvPr id="59396" name="Title 1"/>
          <p:cNvSpPr txBox="1">
            <a:spLocks/>
          </p:cNvSpPr>
          <p:nvPr/>
        </p:nvSpPr>
        <p:spPr bwMode="auto">
          <a:xfrm>
            <a:off x="2667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000" dirty="0"/>
              <a:t>Understanding capital</a:t>
            </a:r>
          </a:p>
        </p:txBody>
      </p:sp>
      <p:sp>
        <p:nvSpPr>
          <p:cNvPr id="10" name="Content Placeholder 2"/>
          <p:cNvSpPr txBox="1">
            <a:spLocks/>
          </p:cNvSpPr>
          <p:nvPr/>
        </p:nvSpPr>
        <p:spPr bwMode="auto">
          <a:xfrm>
            <a:off x="266700" y="1143000"/>
            <a:ext cx="4076700" cy="4419600"/>
          </a:xfrm>
          <a:prstGeom prst="rect">
            <a:avLst/>
          </a:prstGeom>
          <a:noFill/>
          <a:ln w="9525">
            <a:solidFill>
              <a:srgbClr val="000000"/>
            </a:solidFill>
            <a:round/>
            <a:headEnd/>
            <a:tailEnd/>
          </a:ln>
        </p:spPr>
        <p:txBody>
          <a:bodyPr lIns="82945" tIns="41473" rIns="82945" bIns="41473"/>
          <a:lstStyle/>
          <a:p>
            <a:pPr marL="225425" indent="-225425" eaLnBrk="0" hangingPunct="0">
              <a:lnSpc>
                <a:spcPct val="130000"/>
              </a:lnSpc>
              <a:buFont typeface="Arial" charset="0"/>
              <a:buChar char="•"/>
            </a:pPr>
            <a:r>
              <a:rPr lang="en-GB" sz="2000" dirty="0"/>
              <a:t>Capital is the total amount of money needed by the business:</a:t>
            </a:r>
          </a:p>
          <a:p>
            <a:pPr marL="800100" lvl="1" indent="-342900" eaLnBrk="0" hangingPunct="0">
              <a:lnSpc>
                <a:spcPct val="130000"/>
              </a:lnSpc>
              <a:buFont typeface="Calibri" pitchFamily="34" charset="0"/>
              <a:buAutoNum type="arabicPeriod"/>
            </a:pPr>
            <a:r>
              <a:rPr dirty="0"/>
              <a:t>To invest in Fixed Capital which is used to buy productive things (assets) such as machinery, Land and Buildings, Storage etc.</a:t>
            </a:r>
          </a:p>
          <a:p>
            <a:pPr marL="800100" lvl="1" indent="-342900" eaLnBrk="0" hangingPunct="0">
              <a:lnSpc>
                <a:spcPct val="130000"/>
              </a:lnSpc>
              <a:buFont typeface="Calibri" pitchFamily="34" charset="0"/>
              <a:buAutoNum type="arabicPeriod"/>
            </a:pPr>
            <a:r>
              <a:rPr dirty="0"/>
              <a:t>To invest in Working Capital which is used to run the day-to-day operations such as buying materials, paying wages, paying salaries, etc.</a:t>
            </a:r>
          </a:p>
        </p:txBody>
      </p:sp>
      <p:sp>
        <p:nvSpPr>
          <p:cNvPr id="12" name="Rectangle 4"/>
          <p:cNvSpPr>
            <a:spLocks noChangeArrowheads="1"/>
          </p:cNvSpPr>
          <p:nvPr/>
        </p:nvSpPr>
        <p:spPr bwMode="auto">
          <a:xfrm>
            <a:off x="4724400" y="5638800"/>
            <a:ext cx="4076700" cy="8382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x-none" b="1" u="sng" dirty="0">
                <a:solidFill>
                  <a:srgbClr val="000000"/>
                </a:solidFill>
                <a:latin typeface="Garamond" pitchFamily="18" charset="0"/>
              </a:rPr>
              <a:t>मुख्य बिंदु:</a:t>
            </a:r>
            <a:r>
              <a:rPr lang="x-none" dirty="0">
                <a:solidFill>
                  <a:srgbClr val="000000"/>
                </a:solidFill>
                <a:latin typeface="Garamond" pitchFamily="18" charset="0"/>
              </a:rPr>
              <a:t> व्यापार में पूंजी में अचल पूंजी और कार्यशील पूंजी दोनों शामिल होती हैं</a:t>
            </a:r>
            <a:endParaRPr lang="en-GB" dirty="0">
              <a:solidFill>
                <a:srgbClr val="000000"/>
              </a:solidFill>
              <a:latin typeface="Garamond" pitchFamily="18" charset="0"/>
            </a:endParaRPr>
          </a:p>
        </p:txBody>
      </p:sp>
      <p:sp>
        <p:nvSpPr>
          <p:cNvPr id="14" name="Title 1"/>
          <p:cNvSpPr txBox="1">
            <a:spLocks/>
          </p:cNvSpPr>
          <p:nvPr/>
        </p:nvSpPr>
        <p:spPr bwMode="auto">
          <a:xfrm>
            <a:off x="47244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x-none" sz="2400" dirty="0"/>
              <a:t>पूंजी को समझना </a:t>
            </a:r>
            <a:endParaRPr lang="en-GB" sz="2400" dirty="0"/>
          </a:p>
        </p:txBody>
      </p:sp>
      <p:sp>
        <p:nvSpPr>
          <p:cNvPr id="17" name="Content Placeholder 2"/>
          <p:cNvSpPr txBox="1">
            <a:spLocks/>
          </p:cNvSpPr>
          <p:nvPr/>
        </p:nvSpPr>
        <p:spPr bwMode="auto">
          <a:xfrm>
            <a:off x="4724400" y="1143000"/>
            <a:ext cx="4076700" cy="4419600"/>
          </a:xfrm>
          <a:prstGeom prst="rect">
            <a:avLst/>
          </a:prstGeom>
          <a:noFill/>
          <a:ln w="9525">
            <a:solidFill>
              <a:srgbClr val="000000"/>
            </a:solidFill>
            <a:round/>
            <a:headEnd/>
            <a:tailEnd/>
          </a:ln>
        </p:spPr>
        <p:txBody>
          <a:bodyPr lIns="82945" tIns="41473" rIns="82945" bIns="41473"/>
          <a:lstStyle/>
          <a:p>
            <a:pPr marL="225425" indent="-225425" eaLnBrk="0" hangingPunct="0">
              <a:lnSpc>
                <a:spcPct val="130000"/>
              </a:lnSpc>
              <a:buFont typeface="Arial" charset="0"/>
              <a:buChar char="•"/>
            </a:pPr>
            <a:r>
              <a:rPr lang="x-none" sz="1700" dirty="0"/>
              <a:t>पूंजी वह कुल धन राशि होती है जो किसी व्यापार की आवश्यकता है:</a:t>
            </a:r>
          </a:p>
          <a:p>
            <a:pPr marL="571500" indent="-457200" eaLnBrk="0" hangingPunct="0">
              <a:lnSpc>
                <a:spcPct val="130000"/>
              </a:lnSpc>
              <a:buFont typeface="+mj-lt"/>
              <a:buAutoNum type="arabicPeriod"/>
            </a:pPr>
            <a:r>
              <a:rPr lang="x-none" sz="1700" dirty="0"/>
              <a:t>अचल पूंजी में निवेश करने के लिए जिसका प्रयोग उत्पादक चीजों (संपत्तियों) को खरीदने के लिए किया जाता है जैसे कि मशीनें, भूमि और इमारतें, भंडारगृह आदि।</a:t>
            </a:r>
          </a:p>
          <a:p>
            <a:pPr marL="571500" indent="-457200" eaLnBrk="0" hangingPunct="0">
              <a:lnSpc>
                <a:spcPct val="130000"/>
              </a:lnSpc>
              <a:buFont typeface="+mj-lt"/>
              <a:buAutoNum type="arabicPeriod"/>
            </a:pPr>
            <a:r>
              <a:rPr lang="x-none" sz="1700" dirty="0"/>
              <a:t>कार्यशील पूंजी में निवेश करने के लिए जिसका प्रयोग दैनिक संचालनों/कार्यों को पूरा करने के लिए किया जाता है जैसे कि सामग्री खरीदना, किराया देना, वेतन देना, आदि।</a:t>
            </a:r>
            <a:endParaRPr sz="1700" dirty="0"/>
          </a:p>
        </p:txBody>
      </p:sp>
      <p:grpSp>
        <p:nvGrpSpPr>
          <p:cNvPr id="13" name="Group 12"/>
          <p:cNvGrpSpPr/>
          <p:nvPr/>
        </p:nvGrpSpPr>
        <p:grpSpPr>
          <a:xfrm>
            <a:off x="3022407" y="152400"/>
            <a:ext cx="1621060" cy="685800"/>
            <a:chOff x="-2268760" y="2179819"/>
            <a:chExt cx="1621060" cy="685800"/>
          </a:xfrm>
        </p:grpSpPr>
        <p:sp>
          <p:nvSpPr>
            <p:cNvPr id="15" name="AutoShape 8"/>
            <p:cNvSpPr>
              <a:spLocks noChangeArrowheads="1"/>
            </p:cNvSpPr>
            <p:nvPr/>
          </p:nvSpPr>
          <p:spPr bwMode="auto">
            <a:xfrm flipH="1">
              <a:off x="-2247900" y="2179819"/>
              <a:ext cx="1600200" cy="685800"/>
            </a:xfrm>
            <a:prstGeom prst="cloudCallout">
              <a:avLst>
                <a:gd name="adj1" fmla="val -49353"/>
                <a:gd name="adj2" fmla="val 73956"/>
              </a:avLst>
            </a:prstGeom>
            <a:solidFill>
              <a:schemeClr val="accent1"/>
            </a:solidFill>
            <a:ln w="9525">
              <a:solidFill>
                <a:schemeClr val="tx1"/>
              </a:solidFill>
              <a:round/>
              <a:headEnd/>
              <a:tailEnd/>
            </a:ln>
          </p:spPr>
          <p:txBody>
            <a:bodyPr anchor="ctr"/>
            <a:lstStyle/>
            <a:p>
              <a:pPr>
                <a:defRPr/>
              </a:pPr>
              <a:endParaRPr lang="en-US" altLang="en-US" sz="1400" b="1" dirty="0">
                <a:solidFill>
                  <a:schemeClr val="bg1"/>
                </a:solidFill>
                <a:latin typeface="Calibri" panose="020F0502020204030204" pitchFamily="34" charset="0"/>
              </a:endParaRPr>
            </a:p>
          </p:txBody>
        </p:sp>
        <p:sp>
          <p:nvSpPr>
            <p:cNvPr id="16" name="AutoShape 8"/>
            <p:cNvSpPr>
              <a:spLocks noChangeArrowheads="1"/>
            </p:cNvSpPr>
            <p:nvPr/>
          </p:nvSpPr>
          <p:spPr bwMode="auto">
            <a:xfrm flipH="1">
              <a:off x="-2268760" y="2179819"/>
              <a:ext cx="1600200" cy="685800"/>
            </a:xfrm>
            <a:prstGeom prst="cloudCallout">
              <a:avLst>
                <a:gd name="adj1" fmla="val 46286"/>
                <a:gd name="adj2" fmla="val 68342"/>
              </a:avLst>
            </a:prstGeom>
            <a:solidFill>
              <a:schemeClr val="accent1"/>
            </a:solidFill>
            <a:ln w="9525">
              <a:solidFill>
                <a:schemeClr val="tx1"/>
              </a:solidFill>
              <a:round/>
              <a:headEnd/>
              <a:tailEnd/>
            </a:ln>
          </p:spPr>
          <p:txBody>
            <a:bodyPr anchor="ctr"/>
            <a:lstStyle/>
            <a:p>
              <a:pPr>
                <a:defRPr/>
              </a:pPr>
              <a:r>
                <a:rPr lang="en-US" sz="1400" b="1" dirty="0">
                  <a:solidFill>
                    <a:schemeClr val="bg1"/>
                  </a:solidFill>
                  <a:latin typeface="+mn-lt"/>
                  <a:cs typeface="Arial" charset="0"/>
                </a:rPr>
                <a:t>Flashback!</a:t>
              </a:r>
              <a:endParaRPr lang="en-US" b="1" dirty="0">
                <a:solidFill>
                  <a:schemeClr val="bg1"/>
                </a:solidFill>
                <a:latin typeface="+mn-lt"/>
              </a:endParaRPr>
            </a:p>
            <a:p>
              <a:pPr>
                <a:defRPr/>
              </a:pPr>
              <a:r>
                <a:rPr lang="en-US" altLang="en-US" b="1" dirty="0">
                  <a:solidFill>
                    <a:schemeClr val="bg1"/>
                  </a:solidFill>
                  <a:latin typeface="Kruti Dev 010" pitchFamily="2" charset="0"/>
                </a:rPr>
                <a:t>¶</a:t>
              </a:r>
              <a:r>
                <a:rPr lang="en-US" altLang="en-US" b="1" dirty="0" err="1">
                  <a:solidFill>
                    <a:schemeClr val="bg1"/>
                  </a:solidFill>
                  <a:latin typeface="Kruti Dev 010" pitchFamily="2" charset="0"/>
                </a:rPr>
                <a:t>yS'kcSd</a:t>
              </a:r>
              <a:r>
                <a:rPr lang="en-US" altLang="en-US" b="1" dirty="0">
                  <a:solidFill>
                    <a:schemeClr val="bg1"/>
                  </a:solidFill>
                  <a:latin typeface="Kruti Dev 010" pitchFamily="2" charset="0"/>
                </a:rPr>
                <a:t>! </a:t>
              </a:r>
              <a:endParaRPr lang="en-US" altLang="en-US" sz="1400" b="1" dirty="0">
                <a:solidFill>
                  <a:schemeClr val="bg1"/>
                </a:solidFill>
                <a:latin typeface="Calibri" panose="020F0502020204030204" pitchFamily="34" charset="0"/>
              </a:endParaRPr>
            </a:p>
          </p:txBody>
        </p:sp>
      </p:grpSp>
    </p:spTree>
    <p:extLst>
      <p:ext uri="{BB962C8B-B14F-4D97-AF65-F5344CB8AC3E}">
        <p14:creationId xmlns:p14="http://schemas.microsoft.com/office/powerpoint/2010/main" val="499417002"/>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7">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8"/>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66700" y="1143000"/>
            <a:ext cx="4076700" cy="45974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9" name="Rectangle 4"/>
          <p:cNvSpPr>
            <a:spLocks noChangeArrowheads="1"/>
          </p:cNvSpPr>
          <p:nvPr/>
        </p:nvSpPr>
        <p:spPr bwMode="auto">
          <a:xfrm>
            <a:off x="266700" y="5867400"/>
            <a:ext cx="4076700" cy="6858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dirty="0">
                <a:solidFill>
                  <a:srgbClr val="000000"/>
                </a:solidFill>
                <a:latin typeface="Garamond" pitchFamily="18" charset="0"/>
              </a:rPr>
              <a:t>Key Point </a:t>
            </a:r>
            <a:r>
              <a:rPr lang="en-GB" sz="2000" dirty="0">
                <a:solidFill>
                  <a:srgbClr val="000000"/>
                </a:solidFill>
                <a:latin typeface="Garamond" pitchFamily="18" charset="0"/>
              </a:rPr>
              <a:t>: A business can raise capital through Equity or Loans</a:t>
            </a:r>
          </a:p>
        </p:txBody>
      </p:sp>
      <p:sp>
        <p:nvSpPr>
          <p:cNvPr id="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4AE8BD0A-8973-4389-8028-BEE243D8D5A7}" type="slidenum">
              <a:rPr lang="en-US" sz="1600" b="1" smtClean="0">
                <a:solidFill>
                  <a:schemeClr val="tx1"/>
                </a:solidFill>
              </a:rPr>
              <a:pPr algn="ctr">
                <a:defRPr/>
              </a:pPr>
              <a:t>4</a:t>
            </a:fld>
            <a:endParaRPr lang="en-US" sz="1600" b="1" dirty="0">
              <a:solidFill>
                <a:schemeClr val="tx1"/>
              </a:solidFill>
            </a:endParaRPr>
          </a:p>
        </p:txBody>
      </p:sp>
      <p:sp>
        <p:nvSpPr>
          <p:cNvPr id="67588" name="Title 1"/>
          <p:cNvSpPr txBox="1">
            <a:spLocks/>
          </p:cNvSpPr>
          <p:nvPr/>
        </p:nvSpPr>
        <p:spPr bwMode="auto">
          <a:xfrm>
            <a:off x="2667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dirty="0"/>
              <a:t>Where can capital come from?</a:t>
            </a:r>
          </a:p>
        </p:txBody>
      </p:sp>
      <p:sp>
        <p:nvSpPr>
          <p:cNvPr id="10" name="Content Placeholder 2"/>
          <p:cNvSpPr txBox="1">
            <a:spLocks/>
          </p:cNvSpPr>
          <p:nvPr/>
        </p:nvSpPr>
        <p:spPr bwMode="auto">
          <a:xfrm>
            <a:off x="266700" y="1143000"/>
            <a:ext cx="4076700" cy="4597400"/>
          </a:xfrm>
          <a:prstGeom prst="rect">
            <a:avLst/>
          </a:prstGeom>
          <a:noFill/>
          <a:ln w="9525">
            <a:solidFill>
              <a:srgbClr val="000000"/>
            </a:solidFill>
            <a:round/>
            <a:headEnd/>
            <a:tailEnd/>
          </a:ln>
        </p:spPr>
        <p:txBody>
          <a:bodyPr lIns="82945" tIns="41473" rIns="82945" bIns="41473"/>
          <a:lstStyle/>
          <a:p>
            <a:pPr marL="225425" indent="-225425" eaLnBrk="0" hangingPunct="0">
              <a:lnSpc>
                <a:spcPct val="140000"/>
              </a:lnSpc>
              <a:buFont typeface="Arial" charset="0"/>
              <a:buChar char="•"/>
            </a:pPr>
            <a:r>
              <a:rPr lang="en-GB" sz="2000" dirty="0"/>
              <a:t>The owners of a business have two choices to raise capital :</a:t>
            </a:r>
          </a:p>
          <a:p>
            <a:pPr marL="800100" lvl="1" indent="-342900" eaLnBrk="0" hangingPunct="0">
              <a:lnSpc>
                <a:spcPct val="140000"/>
              </a:lnSpc>
              <a:buFont typeface="Calibri" pitchFamily="34" charset="0"/>
              <a:buAutoNum type="arabicPeriod"/>
            </a:pPr>
            <a:r>
              <a:rPr lang="en-IN" dirty="0"/>
              <a:t>They can invest their own money. This is called equity </a:t>
            </a:r>
          </a:p>
          <a:p>
            <a:pPr marL="800100" lvl="1" indent="-342900" eaLnBrk="0" hangingPunct="0">
              <a:lnSpc>
                <a:spcPct val="140000"/>
              </a:lnSpc>
              <a:buFont typeface="Calibri" pitchFamily="34" charset="0"/>
              <a:buAutoNum type="arabicPeriod"/>
            </a:pPr>
            <a:r>
              <a:rPr lang="en-IN" dirty="0"/>
              <a:t>They can borrow money from others. This is called loan</a:t>
            </a:r>
            <a:endParaRPr lang="en-GB" dirty="0"/>
          </a:p>
          <a:p>
            <a:pPr marL="225425" indent="-225425" eaLnBrk="0" hangingPunct="0">
              <a:lnSpc>
                <a:spcPct val="140000"/>
              </a:lnSpc>
              <a:buFont typeface="Arial" charset="0"/>
              <a:buChar char="•"/>
            </a:pPr>
            <a:r>
              <a:rPr lang="en-IN" sz="2000" dirty="0"/>
              <a:t>For their equity investment the owners get a share in the profits of the business.</a:t>
            </a:r>
          </a:p>
          <a:p>
            <a:pPr marL="225425" indent="-225425" eaLnBrk="0" hangingPunct="0">
              <a:lnSpc>
                <a:spcPct val="140000"/>
              </a:lnSpc>
              <a:buFont typeface="Arial" charset="0"/>
              <a:buChar char="•"/>
            </a:pPr>
            <a:r>
              <a:rPr lang="en-IN" sz="2000" dirty="0"/>
              <a:t>The business has to pay interest for its loans</a:t>
            </a:r>
            <a:endParaRPr lang="en-GB" sz="2000" dirty="0"/>
          </a:p>
        </p:txBody>
      </p:sp>
      <p:sp>
        <p:nvSpPr>
          <p:cNvPr id="15" name="Text Box 2"/>
          <p:cNvSpPr txBox="1">
            <a:spLocks noChangeArrowheads="1"/>
          </p:cNvSpPr>
          <p:nvPr/>
        </p:nvSpPr>
        <p:spPr bwMode="auto">
          <a:xfrm>
            <a:off x="4876800" y="1143000"/>
            <a:ext cx="4076700" cy="45974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 name="Rectangle 4"/>
          <p:cNvSpPr>
            <a:spLocks noChangeArrowheads="1"/>
          </p:cNvSpPr>
          <p:nvPr/>
        </p:nvSpPr>
        <p:spPr bwMode="auto">
          <a:xfrm>
            <a:off x="4876800" y="5867400"/>
            <a:ext cx="4076700" cy="6858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dirty="0" err="1">
                <a:solidFill>
                  <a:srgbClr val="000000"/>
                </a:solidFill>
                <a:latin typeface="Kruti Dev 010" pitchFamily="2" charset="0"/>
              </a:rPr>
              <a:t>eq</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fcanq</a:t>
            </a:r>
            <a:r>
              <a:rPr lang="en-GB" sz="2000" b="1" dirty="0">
                <a:solidFill>
                  <a:srgbClr val="000000"/>
                </a:solidFill>
                <a:latin typeface="Kruti Dev 010" pitchFamily="2" charset="0"/>
              </a:rPr>
              <a:t>% </a:t>
            </a:r>
            <a:r>
              <a:rPr lang="en-GB" sz="2000" dirty="0">
                <a:solidFill>
                  <a:srgbClr val="000000"/>
                </a:solidFill>
                <a:latin typeface="Kruti Dev 010" pitchFamily="2" charset="0"/>
              </a:rPr>
              <a:t>,d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bfDoVh</a:t>
            </a:r>
            <a:r>
              <a:rPr lang="en-GB" sz="2000" dirty="0">
                <a:solidFill>
                  <a:srgbClr val="000000"/>
                </a:solidFill>
                <a:latin typeface="Kruti Dev 010" pitchFamily="2" charset="0"/>
              </a:rPr>
              <a:t> ;k _.k ds </a:t>
            </a:r>
            <a:r>
              <a:rPr lang="en-GB" sz="2000" dirty="0" err="1">
                <a:solidFill>
                  <a:srgbClr val="000000"/>
                </a:solidFill>
                <a:latin typeface="Kruti Dev 010" pitchFamily="2" charset="0"/>
              </a:rPr>
              <a:t>tfj</a:t>
            </a:r>
            <a:r>
              <a:rPr lang="en-GB" sz="2000" dirty="0">
                <a:solidFill>
                  <a:srgbClr val="000000"/>
                </a:solidFill>
                <a:latin typeface="Kruti Dev 010" pitchFamily="2" charset="0"/>
              </a:rPr>
              <a:t>, </a:t>
            </a:r>
            <a:r>
              <a:rPr lang="en-GB" sz="2000" dirty="0" err="1">
                <a:solidFill>
                  <a:srgbClr val="000000"/>
                </a:solidFill>
                <a:latin typeface="Kruti Dev 010" pitchFamily="2" charset="0"/>
              </a:rPr>
              <a:t>iwath</a:t>
            </a:r>
            <a:r>
              <a:rPr lang="en-GB" sz="2000" dirty="0">
                <a:solidFill>
                  <a:srgbClr val="000000"/>
                </a:solidFill>
                <a:latin typeface="Kruti Dev 010" pitchFamily="2" charset="0"/>
              </a:rPr>
              <a:t> </a:t>
            </a:r>
            <a:r>
              <a:rPr lang="en-GB" sz="2000" dirty="0" err="1">
                <a:solidFill>
                  <a:srgbClr val="000000"/>
                </a:solidFill>
                <a:latin typeface="Kruti Dev 010" pitchFamily="2" charset="0"/>
              </a:rPr>
              <a:t>tqVk</a:t>
            </a:r>
            <a:r>
              <a:rPr lang="en-GB" sz="2000" dirty="0">
                <a:solidFill>
                  <a:srgbClr val="000000"/>
                </a:solidFill>
                <a:latin typeface="Kruti Dev 010" pitchFamily="2" charset="0"/>
              </a:rPr>
              <a:t> </a:t>
            </a:r>
            <a:r>
              <a:rPr lang="en-GB" sz="2000" dirty="0" err="1">
                <a:solidFill>
                  <a:srgbClr val="000000"/>
                </a:solidFill>
                <a:latin typeface="Kruti Dev 010" pitchFamily="2" charset="0"/>
              </a:rPr>
              <a:t>ldrk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endParaRPr lang="en-GB" sz="2000" b="1" dirty="0">
              <a:solidFill>
                <a:srgbClr val="000000"/>
              </a:solidFill>
              <a:latin typeface="Kruti Dev 010" pitchFamily="2" charset="0"/>
            </a:endParaRPr>
          </a:p>
        </p:txBody>
      </p:sp>
      <p:sp>
        <p:nvSpPr>
          <p:cNvPr id="67592" name="Title 1"/>
          <p:cNvSpPr txBox="1">
            <a:spLocks/>
          </p:cNvSpPr>
          <p:nvPr/>
        </p:nvSpPr>
        <p:spPr bwMode="auto">
          <a:xfrm>
            <a:off x="48768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b="1" dirty="0" err="1">
                <a:latin typeface="Kruti Dev 010" pitchFamily="2" charset="0"/>
              </a:rPr>
              <a:t>iwath</a:t>
            </a:r>
            <a:r>
              <a:rPr lang="en-GB" sz="2400" b="1" dirty="0">
                <a:latin typeface="Kruti Dev 010" pitchFamily="2" charset="0"/>
              </a:rPr>
              <a:t> ds </a:t>
            </a:r>
            <a:r>
              <a:rPr lang="en-GB" sz="2400" b="1" dirty="0" err="1">
                <a:latin typeface="Kruti Dev 010" pitchFamily="2" charset="0"/>
              </a:rPr>
              <a:t>lzksr</a:t>
            </a:r>
            <a:endParaRPr lang="en-GB" sz="2400" b="1" dirty="0">
              <a:latin typeface="Kruti Dev 010" pitchFamily="2" charset="0"/>
            </a:endParaRPr>
          </a:p>
        </p:txBody>
      </p:sp>
      <p:sp>
        <p:nvSpPr>
          <p:cNvPr id="18" name="Content Placeholder 2"/>
          <p:cNvSpPr txBox="1">
            <a:spLocks/>
          </p:cNvSpPr>
          <p:nvPr/>
        </p:nvSpPr>
        <p:spPr>
          <a:xfrm>
            <a:off x="4876800" y="1143000"/>
            <a:ext cx="4076700" cy="4597400"/>
          </a:xfrm>
          <a:prstGeom prst="rect">
            <a:avLst/>
          </a:prstGeom>
          <a:noFill/>
          <a:ln w="9525">
            <a:solidFill>
              <a:srgbClr val="000000"/>
            </a:solidFill>
            <a:round/>
            <a:headEnd/>
            <a:tailEnd/>
          </a:ln>
          <a:extLst/>
        </p:spPr>
        <p:txBody>
          <a:bodyPr lIns="82945" tIns="41473" rIns="82945" bIns="41473"/>
          <a:lstStyle>
            <a:lvl1pPr marL="225425" indent="-225425"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pitchFamily="34"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pitchFamily="34"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a:lnSpc>
                <a:spcPct val="110000"/>
              </a:lnSpc>
              <a:spcBef>
                <a:spcPts val="0"/>
              </a:spcBef>
              <a:defRPr/>
            </a:pPr>
            <a:r>
              <a:rPr lang="en-GB" dirty="0" err="1">
                <a:latin typeface="Kruti Dev 010" pitchFamily="2" charset="0"/>
              </a:rPr>
              <a:t>fdlh</a:t>
            </a:r>
            <a:r>
              <a:rPr lang="en-GB" dirty="0">
                <a:latin typeface="Kruti Dev 010" pitchFamily="2" charset="0"/>
              </a:rPr>
              <a:t> </a:t>
            </a:r>
            <a:r>
              <a:rPr lang="en-GB" dirty="0" err="1">
                <a:latin typeface="Kruti Dev 010" pitchFamily="2" charset="0"/>
              </a:rPr>
              <a:t>Hkh</a:t>
            </a:r>
            <a:r>
              <a:rPr lang="en-GB" dirty="0">
                <a:latin typeface="Kruti Dev 010" pitchFamily="2" charset="0"/>
              </a:rPr>
              <a:t> </a:t>
            </a:r>
            <a:r>
              <a:rPr lang="en-GB" dirty="0" err="1">
                <a:latin typeface="Kruti Dev 010" pitchFamily="2" charset="0"/>
              </a:rPr>
              <a:t>O;kikj</a:t>
            </a:r>
            <a:r>
              <a:rPr lang="en-GB" dirty="0">
                <a:latin typeface="Kruti Dev 010" pitchFamily="2" charset="0"/>
              </a:rPr>
              <a:t> ds </a:t>
            </a:r>
            <a:r>
              <a:rPr lang="en-GB" dirty="0" err="1">
                <a:latin typeface="Kruti Dev 010" pitchFamily="2" charset="0"/>
              </a:rPr>
              <a:t>ekfyd</a:t>
            </a:r>
            <a:r>
              <a:rPr lang="en-GB" dirty="0">
                <a:latin typeface="Kruti Dev 010" pitchFamily="2" charset="0"/>
              </a:rPr>
              <a:t> ds </a:t>
            </a:r>
            <a:r>
              <a:rPr lang="en-GB" dirty="0" err="1">
                <a:latin typeface="Kruti Dev 010" pitchFamily="2" charset="0"/>
              </a:rPr>
              <a:t>ikl</a:t>
            </a:r>
            <a:r>
              <a:rPr lang="en-GB" dirty="0">
                <a:latin typeface="Kruti Dev 010" pitchFamily="2" charset="0"/>
              </a:rPr>
              <a:t> </a:t>
            </a:r>
            <a:r>
              <a:rPr lang="en-GB" dirty="0" err="1">
                <a:latin typeface="Kruti Dev 010" pitchFamily="2" charset="0"/>
              </a:rPr>
              <a:t>iwath</a:t>
            </a:r>
            <a:r>
              <a:rPr lang="en-GB" dirty="0">
                <a:latin typeface="Kruti Dev 010" pitchFamily="2" charset="0"/>
              </a:rPr>
              <a:t> </a:t>
            </a:r>
            <a:r>
              <a:rPr lang="en-GB" dirty="0" err="1">
                <a:latin typeface="Kruti Dev 010" pitchFamily="2" charset="0"/>
              </a:rPr>
              <a:t>tqVkus</a:t>
            </a:r>
            <a:r>
              <a:rPr lang="en-GB" dirty="0">
                <a:latin typeface="Kruti Dev 010" pitchFamily="2" charset="0"/>
              </a:rPr>
              <a:t> ds </a:t>
            </a:r>
            <a:r>
              <a:rPr lang="en-GB" dirty="0" err="1">
                <a:latin typeface="Kruti Dev 010" pitchFamily="2" charset="0"/>
              </a:rPr>
              <a:t>fy</a:t>
            </a:r>
            <a:r>
              <a:rPr lang="en-GB" dirty="0">
                <a:latin typeface="Kruti Dev 010" pitchFamily="2" charset="0"/>
              </a:rPr>
              <a:t>, </a:t>
            </a:r>
            <a:r>
              <a:rPr lang="en-GB" dirty="0" err="1">
                <a:latin typeface="Kruti Dev 010" pitchFamily="2" charset="0"/>
              </a:rPr>
              <a:t>nks</a:t>
            </a:r>
            <a:r>
              <a:rPr lang="en-GB" dirty="0">
                <a:latin typeface="Kruti Dev 010" pitchFamily="2" charset="0"/>
              </a:rPr>
              <a:t> </a:t>
            </a:r>
            <a:r>
              <a:rPr lang="en-GB" dirty="0" err="1">
                <a:latin typeface="Kruti Dev 010" pitchFamily="2" charset="0"/>
              </a:rPr>
              <a:t>fodYi</a:t>
            </a:r>
            <a:r>
              <a:rPr lang="en-GB" dirty="0">
                <a:latin typeface="Kruti Dev 010" pitchFamily="2" charset="0"/>
              </a:rPr>
              <a:t> </a:t>
            </a:r>
            <a:r>
              <a:rPr lang="en-GB" dirty="0" err="1">
                <a:latin typeface="Kruti Dev 010" pitchFamily="2" charset="0"/>
              </a:rPr>
              <a:t>gksrs</a:t>
            </a:r>
            <a:r>
              <a:rPr lang="en-GB" dirty="0">
                <a:latin typeface="Kruti Dev 010" pitchFamily="2" charset="0"/>
              </a:rPr>
              <a:t> </a:t>
            </a:r>
            <a:r>
              <a:rPr lang="en-GB" dirty="0" err="1">
                <a:latin typeface="Kruti Dev 010" pitchFamily="2" charset="0"/>
              </a:rPr>
              <a:t>gSa</a:t>
            </a:r>
            <a:r>
              <a:rPr lang="en-GB" dirty="0">
                <a:latin typeface="Kruti Dev 010" pitchFamily="2" charset="0"/>
              </a:rPr>
              <a:t>%</a:t>
            </a:r>
          </a:p>
          <a:p>
            <a:pPr marL="791845" lvl="1" indent="-274320">
              <a:lnSpc>
                <a:spcPct val="110000"/>
              </a:lnSpc>
              <a:spcBef>
                <a:spcPts val="0"/>
              </a:spcBef>
              <a:buFont typeface="Arial" pitchFamily="34" charset="0"/>
              <a:buNone/>
              <a:defRPr/>
            </a:pPr>
            <a:r>
              <a:rPr lang="en-GB" dirty="0">
                <a:latin typeface="Kruti Dev 010" pitchFamily="2" charset="0"/>
              </a:rPr>
              <a:t>1- </a:t>
            </a:r>
            <a:r>
              <a:rPr lang="en-GB" dirty="0" err="1">
                <a:latin typeface="Kruti Dev 010" pitchFamily="2" charset="0"/>
              </a:rPr>
              <a:t>os</a:t>
            </a:r>
            <a:r>
              <a:rPr lang="en-GB" dirty="0">
                <a:latin typeface="Kruti Dev 010" pitchFamily="2" charset="0"/>
              </a:rPr>
              <a:t> </a:t>
            </a:r>
            <a:r>
              <a:rPr lang="en-GB" dirty="0" err="1">
                <a:latin typeface="Kruti Dev 010" pitchFamily="2" charset="0"/>
              </a:rPr>
              <a:t>viuk</a:t>
            </a:r>
            <a:r>
              <a:rPr lang="en-GB" dirty="0">
                <a:latin typeface="Kruti Dev 010" pitchFamily="2" charset="0"/>
              </a:rPr>
              <a:t> </a:t>
            </a:r>
            <a:r>
              <a:rPr lang="en-GB" dirty="0" err="1">
                <a:latin typeface="Kruti Dev 010" pitchFamily="2" charset="0"/>
              </a:rPr>
              <a:t>Lo;a</a:t>
            </a:r>
            <a:r>
              <a:rPr lang="en-GB" dirty="0">
                <a:latin typeface="Kruti Dev 010" pitchFamily="2" charset="0"/>
              </a:rPr>
              <a:t> </a:t>
            </a:r>
            <a:r>
              <a:rPr lang="en-GB" dirty="0" err="1">
                <a:latin typeface="Kruti Dev 010" pitchFamily="2" charset="0"/>
              </a:rPr>
              <a:t>dk</a:t>
            </a:r>
            <a:r>
              <a:rPr lang="en-GB" dirty="0">
                <a:latin typeface="Kruti Dev 010" pitchFamily="2" charset="0"/>
              </a:rPr>
              <a:t> /</a:t>
            </a:r>
            <a:r>
              <a:rPr lang="en-GB" dirty="0" err="1">
                <a:latin typeface="Kruti Dev 010" pitchFamily="2" charset="0"/>
              </a:rPr>
              <a:t>ku</a:t>
            </a:r>
            <a:r>
              <a:rPr lang="en-GB" dirty="0">
                <a:latin typeface="Kruti Dev 010" pitchFamily="2" charset="0"/>
              </a:rPr>
              <a:t> </a:t>
            </a:r>
            <a:r>
              <a:rPr lang="en-GB" dirty="0" err="1">
                <a:latin typeface="Kruti Dev 010" pitchFamily="2" charset="0"/>
              </a:rPr>
              <a:t>fuos’k</a:t>
            </a:r>
            <a:r>
              <a:rPr lang="en-GB" dirty="0">
                <a:latin typeface="Kruti Dev 010" pitchFamily="2" charset="0"/>
              </a:rPr>
              <a:t> </a:t>
            </a:r>
            <a:r>
              <a:rPr lang="en-GB" dirty="0" err="1">
                <a:latin typeface="Kruti Dev 010" pitchFamily="2" charset="0"/>
              </a:rPr>
              <a:t>dj</a:t>
            </a:r>
            <a:r>
              <a:rPr lang="en-GB" dirty="0">
                <a:latin typeface="Kruti Dev 010" pitchFamily="2" charset="0"/>
              </a:rPr>
              <a:t> </a:t>
            </a:r>
            <a:r>
              <a:rPr lang="en-GB" dirty="0" err="1">
                <a:latin typeface="Kruti Dev 010" pitchFamily="2" charset="0"/>
              </a:rPr>
              <a:t>ldrs</a:t>
            </a:r>
            <a:r>
              <a:rPr lang="en-GB" dirty="0">
                <a:latin typeface="Kruti Dev 010" pitchFamily="2" charset="0"/>
              </a:rPr>
              <a:t> </a:t>
            </a:r>
            <a:r>
              <a:rPr lang="en-GB" dirty="0" err="1">
                <a:latin typeface="Kruti Dev 010" pitchFamily="2" charset="0"/>
              </a:rPr>
              <a:t>gSaA</a:t>
            </a:r>
            <a:r>
              <a:rPr lang="en-GB" dirty="0">
                <a:latin typeface="Kruti Dev 010" pitchFamily="2" charset="0"/>
              </a:rPr>
              <a:t> </a:t>
            </a:r>
            <a:r>
              <a:rPr lang="en-GB" dirty="0" err="1">
                <a:latin typeface="Kruti Dev 010" pitchFamily="2" charset="0"/>
              </a:rPr>
              <a:t>bls</a:t>
            </a:r>
            <a:r>
              <a:rPr lang="en-GB" dirty="0">
                <a:latin typeface="Kruti Dev 010" pitchFamily="2" charset="0"/>
              </a:rPr>
              <a:t> </a:t>
            </a:r>
            <a:r>
              <a:rPr lang="en-GB" dirty="0" err="1">
                <a:latin typeface="Kruti Dev 010" pitchFamily="2" charset="0"/>
              </a:rPr>
              <a:t>bfDoVh</a:t>
            </a:r>
            <a:r>
              <a:rPr lang="en-GB" dirty="0">
                <a:latin typeface="Kruti Dev 010" pitchFamily="2" charset="0"/>
              </a:rPr>
              <a:t> </a:t>
            </a:r>
            <a:r>
              <a:rPr lang="en-GB" dirty="0" err="1">
                <a:latin typeface="Kruti Dev 010" pitchFamily="2" charset="0"/>
              </a:rPr>
              <a:t>dgrs</a:t>
            </a:r>
            <a:r>
              <a:rPr lang="en-GB" dirty="0">
                <a:latin typeface="Kruti Dev 010" pitchFamily="2" charset="0"/>
              </a:rPr>
              <a:t> </a:t>
            </a:r>
            <a:r>
              <a:rPr lang="en-GB" dirty="0" err="1">
                <a:latin typeface="Kruti Dev 010" pitchFamily="2" charset="0"/>
              </a:rPr>
              <a:t>gSaA</a:t>
            </a:r>
            <a:r>
              <a:rPr lang="en-GB" dirty="0">
                <a:latin typeface="Kruti Dev 010" pitchFamily="2" charset="0"/>
              </a:rPr>
              <a:t> </a:t>
            </a:r>
          </a:p>
          <a:p>
            <a:pPr marL="791845" lvl="1" indent="-274320">
              <a:lnSpc>
                <a:spcPct val="110000"/>
              </a:lnSpc>
              <a:spcBef>
                <a:spcPts val="0"/>
              </a:spcBef>
              <a:buNone/>
              <a:defRPr/>
            </a:pPr>
            <a:r>
              <a:rPr lang="en-GB" dirty="0">
                <a:latin typeface="Kruti Dev 010" pitchFamily="2" charset="0"/>
              </a:rPr>
              <a:t>2- </a:t>
            </a:r>
            <a:r>
              <a:rPr lang="en-GB" dirty="0" err="1">
                <a:latin typeface="Kruti Dev 010" pitchFamily="2" charset="0"/>
              </a:rPr>
              <a:t>os</a:t>
            </a:r>
            <a:r>
              <a:rPr lang="en-GB" dirty="0">
                <a:latin typeface="Kruti Dev 010" pitchFamily="2" charset="0"/>
              </a:rPr>
              <a:t> </a:t>
            </a:r>
            <a:r>
              <a:rPr lang="en-GB" dirty="0" err="1">
                <a:latin typeface="Kruti Dev 010" pitchFamily="2" charset="0"/>
              </a:rPr>
              <a:t>nwljksa</a:t>
            </a:r>
            <a:r>
              <a:rPr lang="en-GB" dirty="0">
                <a:latin typeface="Kruti Dev 010" pitchFamily="2" charset="0"/>
              </a:rPr>
              <a:t> </a:t>
            </a:r>
            <a:r>
              <a:rPr lang="en-GB" dirty="0" err="1">
                <a:latin typeface="Kruti Dev 010" pitchFamily="2" charset="0"/>
              </a:rPr>
              <a:t>ls</a:t>
            </a:r>
            <a:r>
              <a:rPr lang="en-GB" dirty="0">
                <a:latin typeface="Kruti Dev 010" pitchFamily="2" charset="0"/>
              </a:rPr>
              <a:t> /</a:t>
            </a:r>
            <a:r>
              <a:rPr lang="en-GB" dirty="0" err="1">
                <a:latin typeface="Kruti Dev 010" pitchFamily="2" charset="0"/>
              </a:rPr>
              <a:t>ku</a:t>
            </a:r>
            <a:r>
              <a:rPr lang="en-GB" dirty="0">
                <a:latin typeface="Kruti Dev 010" pitchFamily="2" charset="0"/>
              </a:rPr>
              <a:t> m/</a:t>
            </a:r>
            <a:r>
              <a:rPr lang="en-GB" dirty="0" err="1">
                <a:latin typeface="Kruti Dev 010" pitchFamily="2" charset="0"/>
              </a:rPr>
              <a:t>kkj</a:t>
            </a:r>
            <a:r>
              <a:rPr lang="en-GB" dirty="0">
                <a:latin typeface="Kruti Dev 010" pitchFamily="2" charset="0"/>
              </a:rPr>
              <a:t> </a:t>
            </a:r>
            <a:r>
              <a:rPr lang="en-GB" dirty="0" err="1">
                <a:latin typeface="Kruti Dev 010" pitchFamily="2" charset="0"/>
              </a:rPr>
              <a:t>ys</a:t>
            </a:r>
            <a:r>
              <a:rPr lang="en-GB" dirty="0">
                <a:latin typeface="Kruti Dev 010" pitchFamily="2" charset="0"/>
              </a:rPr>
              <a:t> </a:t>
            </a:r>
            <a:r>
              <a:rPr lang="en-GB" dirty="0" err="1">
                <a:latin typeface="Kruti Dev 010" pitchFamily="2" charset="0"/>
              </a:rPr>
              <a:t>ldrs</a:t>
            </a:r>
            <a:r>
              <a:rPr lang="en-GB" dirty="0">
                <a:latin typeface="Kruti Dev 010" pitchFamily="2" charset="0"/>
              </a:rPr>
              <a:t> </a:t>
            </a:r>
            <a:r>
              <a:rPr lang="en-GB" dirty="0" err="1">
                <a:latin typeface="Kruti Dev 010" pitchFamily="2" charset="0"/>
              </a:rPr>
              <a:t>gSaA</a:t>
            </a:r>
            <a:r>
              <a:rPr lang="en-GB" dirty="0">
                <a:latin typeface="Kruti Dev 010" pitchFamily="2" charset="0"/>
              </a:rPr>
              <a:t>  </a:t>
            </a:r>
            <a:r>
              <a:rPr lang="en-GB" dirty="0" err="1">
                <a:latin typeface="Kruti Dev 010" pitchFamily="2" charset="0"/>
              </a:rPr>
              <a:t>bls</a:t>
            </a:r>
            <a:r>
              <a:rPr lang="en-GB" dirty="0">
                <a:latin typeface="Kruti Dev 010" pitchFamily="2" charset="0"/>
              </a:rPr>
              <a:t> _.k </a:t>
            </a:r>
            <a:r>
              <a:rPr lang="en-GB" dirty="0" err="1">
                <a:latin typeface="Kruti Dev 010" pitchFamily="2" charset="0"/>
              </a:rPr>
              <a:t>dgrs</a:t>
            </a:r>
            <a:r>
              <a:rPr lang="en-GB" dirty="0">
                <a:latin typeface="Kruti Dev 010" pitchFamily="2" charset="0"/>
              </a:rPr>
              <a:t> </a:t>
            </a:r>
            <a:r>
              <a:rPr lang="en-GB" dirty="0" err="1">
                <a:latin typeface="Kruti Dev 010" pitchFamily="2" charset="0"/>
              </a:rPr>
              <a:t>gSaA</a:t>
            </a:r>
            <a:r>
              <a:rPr lang="en-GB" dirty="0">
                <a:latin typeface="Kruti Dev 010" pitchFamily="2" charset="0"/>
              </a:rPr>
              <a:t> </a:t>
            </a:r>
          </a:p>
          <a:p>
            <a:pPr>
              <a:lnSpc>
                <a:spcPct val="110000"/>
              </a:lnSpc>
              <a:spcBef>
                <a:spcPts val="0"/>
              </a:spcBef>
              <a:defRPr/>
            </a:pPr>
            <a:r>
              <a:rPr lang="en-GB" dirty="0" err="1">
                <a:latin typeface="Kruti Dev 010" pitchFamily="2" charset="0"/>
              </a:rPr>
              <a:t>bfDoVh</a:t>
            </a:r>
            <a:r>
              <a:rPr lang="en-GB" dirty="0">
                <a:latin typeface="Kruti Dev 010" pitchFamily="2" charset="0"/>
              </a:rPr>
              <a:t> </a:t>
            </a:r>
            <a:r>
              <a:rPr lang="en-GB" dirty="0" err="1">
                <a:latin typeface="Kruti Dev 010" pitchFamily="2" charset="0"/>
              </a:rPr>
              <a:t>fuos’k</a:t>
            </a:r>
            <a:r>
              <a:rPr lang="en-GB" dirty="0">
                <a:latin typeface="Kruti Dev 010" pitchFamily="2" charset="0"/>
              </a:rPr>
              <a:t> ds </a:t>
            </a:r>
            <a:r>
              <a:rPr lang="en-GB" dirty="0" err="1">
                <a:latin typeface="Kruti Dev 010" pitchFamily="2" charset="0"/>
              </a:rPr>
              <a:t>fy</a:t>
            </a:r>
            <a:r>
              <a:rPr lang="en-GB" dirty="0">
                <a:latin typeface="Kruti Dev 010" pitchFamily="2" charset="0"/>
              </a:rPr>
              <a:t>, </a:t>
            </a:r>
            <a:r>
              <a:rPr lang="en-GB" dirty="0" err="1">
                <a:latin typeface="Kruti Dev 010" pitchFamily="2" charset="0"/>
              </a:rPr>
              <a:t>O;kikj</a:t>
            </a:r>
            <a:r>
              <a:rPr lang="en-GB" dirty="0">
                <a:latin typeface="Kruti Dev 010" pitchFamily="2" charset="0"/>
              </a:rPr>
              <a:t> ds </a:t>
            </a:r>
            <a:r>
              <a:rPr lang="en-GB" dirty="0" err="1">
                <a:latin typeface="Kruti Dev 010" pitchFamily="2" charset="0"/>
              </a:rPr>
              <a:t>Lokeh</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O;kikj</a:t>
            </a:r>
            <a:r>
              <a:rPr lang="en-GB" dirty="0">
                <a:latin typeface="Kruti Dev 010" pitchFamily="2" charset="0"/>
              </a:rPr>
              <a:t> ds </a:t>
            </a:r>
            <a:r>
              <a:rPr lang="en-GB" dirty="0" err="1">
                <a:latin typeface="Kruti Dev 010" pitchFamily="2" charset="0"/>
              </a:rPr>
              <a:t>ykHk</a:t>
            </a:r>
            <a:r>
              <a:rPr lang="en-GB" dirty="0">
                <a:latin typeface="Kruti Dev 010" pitchFamily="2" charset="0"/>
              </a:rPr>
              <a:t> </a:t>
            </a:r>
            <a:r>
              <a:rPr lang="en-GB" dirty="0" err="1">
                <a:latin typeface="Kruti Dev 010" pitchFamily="2" charset="0"/>
              </a:rPr>
              <a:t>esa</a:t>
            </a:r>
            <a:r>
              <a:rPr lang="en-GB" dirty="0">
                <a:latin typeface="Kruti Dev 010" pitchFamily="2" charset="0"/>
              </a:rPr>
              <a:t> ,d </a:t>
            </a:r>
            <a:r>
              <a:rPr lang="en-GB" dirty="0" err="1">
                <a:latin typeface="Kruti Dev 010" pitchFamily="2" charset="0"/>
              </a:rPr>
              <a:t>fgLlk</a:t>
            </a:r>
            <a:r>
              <a:rPr lang="en-GB" dirty="0">
                <a:latin typeface="Kruti Dev 010" pitchFamily="2" charset="0"/>
              </a:rPr>
              <a:t> </a:t>
            </a:r>
            <a:r>
              <a:rPr lang="en-GB" dirty="0" err="1">
                <a:latin typeface="Kruti Dev 010" pitchFamily="2" charset="0"/>
              </a:rPr>
              <a:t>fn;k</a:t>
            </a:r>
            <a:r>
              <a:rPr lang="en-GB" dirty="0">
                <a:latin typeface="Kruti Dev 010" pitchFamily="2" charset="0"/>
              </a:rPr>
              <a:t> </a:t>
            </a:r>
            <a:r>
              <a:rPr lang="en-GB" dirty="0" err="1">
                <a:latin typeface="Kruti Dev 010" pitchFamily="2" charset="0"/>
              </a:rPr>
              <a:t>tkrk</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p>
          <a:p>
            <a:pPr>
              <a:lnSpc>
                <a:spcPct val="110000"/>
              </a:lnSpc>
              <a:spcBef>
                <a:spcPts val="0"/>
              </a:spcBef>
              <a:defRPr/>
            </a:pPr>
            <a:r>
              <a:rPr lang="en-GB" dirty="0" err="1">
                <a:latin typeface="Kruti Dev 010" pitchFamily="2" charset="0"/>
              </a:rPr>
              <a:t>O;kikj</a:t>
            </a:r>
            <a:r>
              <a:rPr lang="en-GB" dirty="0">
                <a:latin typeface="Kruti Dev 010" pitchFamily="2" charset="0"/>
              </a:rPr>
              <a:t> </a:t>
            </a:r>
            <a:r>
              <a:rPr lang="en-GB" dirty="0" err="1">
                <a:latin typeface="Kruti Dev 010" pitchFamily="2" charset="0"/>
              </a:rPr>
              <a:t>dks</a:t>
            </a:r>
            <a:r>
              <a:rPr lang="en-GB" dirty="0">
                <a:latin typeface="Kruti Dev 010" pitchFamily="2" charset="0"/>
              </a:rPr>
              <a:t> </a:t>
            </a:r>
            <a:r>
              <a:rPr lang="en-GB" dirty="0" err="1">
                <a:latin typeface="Kruti Dev 010" pitchFamily="2" charset="0"/>
              </a:rPr>
              <a:t>vius</a:t>
            </a:r>
            <a:r>
              <a:rPr lang="en-GB" dirty="0">
                <a:latin typeface="Kruti Dev 010" pitchFamily="2" charset="0"/>
              </a:rPr>
              <a:t> _.k ds </a:t>
            </a:r>
            <a:r>
              <a:rPr lang="en-GB" dirty="0" err="1">
                <a:latin typeface="Kruti Dev 010" pitchFamily="2" charset="0"/>
              </a:rPr>
              <a:t>fy</a:t>
            </a:r>
            <a:r>
              <a:rPr lang="en-GB" dirty="0">
                <a:latin typeface="Kruti Dev 010" pitchFamily="2" charset="0"/>
              </a:rPr>
              <a:t>, </a:t>
            </a:r>
            <a:r>
              <a:rPr lang="en-GB" dirty="0" err="1">
                <a:latin typeface="Kruti Dev 010" pitchFamily="2" charset="0"/>
              </a:rPr>
              <a:t>C;kt</a:t>
            </a:r>
            <a:r>
              <a:rPr lang="en-GB" dirty="0">
                <a:latin typeface="Kruti Dev 010" pitchFamily="2" charset="0"/>
              </a:rPr>
              <a:t> </a:t>
            </a:r>
            <a:r>
              <a:rPr lang="en-GB" dirty="0" err="1">
                <a:latin typeface="Kruti Dev 010" pitchFamily="2" charset="0"/>
              </a:rPr>
              <a:t>dk</a:t>
            </a:r>
            <a:r>
              <a:rPr lang="en-GB" dirty="0">
                <a:latin typeface="Kruti Dev 010" pitchFamily="2" charset="0"/>
              </a:rPr>
              <a:t> </a:t>
            </a:r>
            <a:r>
              <a:rPr lang="en-GB" dirty="0" err="1">
                <a:latin typeface="Kruti Dev 010" pitchFamily="2" charset="0"/>
              </a:rPr>
              <a:t>Hkqxrku</a:t>
            </a:r>
            <a:r>
              <a:rPr lang="en-GB" dirty="0">
                <a:latin typeface="Kruti Dev 010" pitchFamily="2" charset="0"/>
              </a:rPr>
              <a:t> </a:t>
            </a:r>
            <a:r>
              <a:rPr lang="en-GB" dirty="0" err="1">
                <a:latin typeface="Kruti Dev 010" pitchFamily="2" charset="0"/>
              </a:rPr>
              <a:t>djuk</a:t>
            </a:r>
            <a:r>
              <a:rPr lang="en-GB" dirty="0">
                <a:latin typeface="Kruti Dev 010" pitchFamily="2" charset="0"/>
              </a:rPr>
              <a:t> </a:t>
            </a:r>
            <a:r>
              <a:rPr lang="en-GB" dirty="0" err="1">
                <a:latin typeface="Kruti Dev 010" pitchFamily="2" charset="0"/>
              </a:rPr>
              <a:t>iM+rk</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p>
        </p:txBody>
      </p:sp>
    </p:spTree>
    <p:extLst>
      <p:ext uri="{BB962C8B-B14F-4D97-AF65-F5344CB8AC3E}">
        <p14:creationId xmlns:p14="http://schemas.microsoft.com/office/powerpoint/2010/main" val="1134939115"/>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8">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8">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8">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9"/>
                                        </p:tgtEl>
                                        <p:attrNameLst>
                                          <p:attrName>style.visibility</p:attrName>
                                        </p:attrNameLst>
                                      </p:cBhvr>
                                      <p:to>
                                        <p:strVal val="visible"/>
                                      </p:to>
                                    </p:set>
                                  </p:childTnLst>
                                </p:cTn>
                              </p:par>
                              <p:par>
                                <p:cTn id="37" presetID="1" presetClass="entr" presetSubtype="0" fill="hold" grpId="0" nodeType="withEffect">
                                  <p:stCondLst>
                                    <p:cond delay="0"/>
                                  </p:stCondLst>
                                  <p:childTnLst>
                                    <p:set>
                                      <p:cBhvr>
                                        <p:cTn id="38" dur="1" fill="hold">
                                          <p:stCondLst>
                                            <p:cond delay="0"/>
                                          </p:stCondLst>
                                        </p:cTn>
                                        <p:tgtEl>
                                          <p:spTgt spid="1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6"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66700" y="1143000"/>
            <a:ext cx="4076700" cy="54102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4AE8BD0A-8973-4389-8028-BEE243D8D5A7}" type="slidenum">
              <a:rPr lang="en-US" sz="1600" b="1" smtClean="0">
                <a:solidFill>
                  <a:schemeClr val="tx1"/>
                </a:solidFill>
              </a:rPr>
              <a:pPr algn="ctr">
                <a:defRPr/>
              </a:pPr>
              <a:t>5</a:t>
            </a:fld>
            <a:endParaRPr lang="en-US" sz="1600" b="1" dirty="0">
              <a:solidFill>
                <a:schemeClr val="tx1"/>
              </a:solidFill>
            </a:endParaRPr>
          </a:p>
        </p:txBody>
      </p:sp>
      <p:sp>
        <p:nvSpPr>
          <p:cNvPr id="67588" name="Title 1"/>
          <p:cNvSpPr txBox="1">
            <a:spLocks/>
          </p:cNvSpPr>
          <p:nvPr/>
        </p:nvSpPr>
        <p:spPr bwMode="auto">
          <a:xfrm>
            <a:off x="2667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dirty="0"/>
              <a:t>Business can use both – Equity and Loan</a:t>
            </a:r>
          </a:p>
        </p:txBody>
      </p:sp>
      <p:sp>
        <p:nvSpPr>
          <p:cNvPr id="10" name="Content Placeholder 2"/>
          <p:cNvSpPr txBox="1">
            <a:spLocks/>
          </p:cNvSpPr>
          <p:nvPr/>
        </p:nvSpPr>
        <p:spPr bwMode="auto">
          <a:xfrm>
            <a:off x="266700" y="1143000"/>
            <a:ext cx="4076700" cy="5213350"/>
          </a:xfrm>
          <a:prstGeom prst="rect">
            <a:avLst/>
          </a:prstGeom>
          <a:noFill/>
          <a:ln w="9525">
            <a:solidFill>
              <a:srgbClr val="000000"/>
            </a:solidFill>
            <a:round/>
            <a:headEnd/>
            <a:tailEnd/>
          </a:ln>
        </p:spPr>
        <p:txBody>
          <a:bodyPr lIns="82945" tIns="41473" rIns="82945" bIns="41473"/>
          <a:lstStyle/>
          <a:p>
            <a:pPr marL="225425" indent="-225425" eaLnBrk="0" hangingPunct="0">
              <a:lnSpc>
                <a:spcPct val="140000"/>
              </a:lnSpc>
              <a:buFont typeface="Arial" charset="0"/>
              <a:buChar char="•"/>
            </a:pPr>
            <a:r>
              <a:rPr lang="en-IN" sz="2000" dirty="0"/>
              <a:t>A business can also use a combination of equity and loans to raise capital</a:t>
            </a:r>
            <a:endParaRPr lang="en-GB" dirty="0"/>
          </a:p>
          <a:p>
            <a:pPr marL="225425" indent="-225425" eaLnBrk="0" hangingPunct="0">
              <a:lnSpc>
                <a:spcPct val="140000"/>
              </a:lnSpc>
              <a:buFont typeface="Arial" charset="0"/>
              <a:buChar char="•"/>
            </a:pPr>
            <a:r>
              <a:rPr lang="en-IN" sz="2000" dirty="0"/>
              <a:t>There is no rule about how much capital should come from equity and how much from loans</a:t>
            </a:r>
          </a:p>
          <a:p>
            <a:pPr marL="225425" indent="-225425" eaLnBrk="0" hangingPunct="0">
              <a:lnSpc>
                <a:spcPct val="140000"/>
              </a:lnSpc>
              <a:buFont typeface="Arial" charset="0"/>
              <a:buChar char="•"/>
            </a:pPr>
            <a:r>
              <a:rPr lang="en-IN" sz="2000" dirty="0"/>
              <a:t>This choice depends on two factors:</a:t>
            </a:r>
          </a:p>
          <a:p>
            <a:pPr marL="682625" lvl="1" indent="-225425" eaLnBrk="0" hangingPunct="0">
              <a:lnSpc>
                <a:spcPct val="140000"/>
              </a:lnSpc>
              <a:buFont typeface="Arial" charset="0"/>
              <a:buChar char="•"/>
            </a:pPr>
            <a:r>
              <a:rPr lang="en-IN" dirty="0"/>
              <a:t>How </a:t>
            </a:r>
            <a:r>
              <a:rPr lang="en-IN" u="sng" dirty="0"/>
              <a:t>easy</a:t>
            </a:r>
            <a:r>
              <a:rPr lang="en-IN" dirty="0"/>
              <a:t> it is to raise capital from equity or through loans</a:t>
            </a:r>
          </a:p>
          <a:p>
            <a:pPr marL="682625" lvl="1" indent="-225425" eaLnBrk="0" hangingPunct="0">
              <a:lnSpc>
                <a:spcPct val="140000"/>
              </a:lnSpc>
              <a:buFont typeface="Arial" charset="0"/>
              <a:buChar char="•"/>
            </a:pPr>
            <a:r>
              <a:rPr lang="en-IN" dirty="0"/>
              <a:t>How </a:t>
            </a:r>
            <a:r>
              <a:rPr lang="en-IN" u="sng" dirty="0"/>
              <a:t>costly</a:t>
            </a:r>
            <a:r>
              <a:rPr lang="en-IN" dirty="0"/>
              <a:t> it is to raise capital from equity or through loans</a:t>
            </a:r>
            <a:endParaRPr lang="en-GB" dirty="0"/>
          </a:p>
        </p:txBody>
      </p:sp>
      <p:sp>
        <p:nvSpPr>
          <p:cNvPr id="15" name="Text Box 2"/>
          <p:cNvSpPr txBox="1">
            <a:spLocks noChangeArrowheads="1"/>
          </p:cNvSpPr>
          <p:nvPr/>
        </p:nvSpPr>
        <p:spPr bwMode="auto">
          <a:xfrm>
            <a:off x="4876800" y="1143000"/>
            <a:ext cx="4076700" cy="54102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3" name="Title 1"/>
          <p:cNvSpPr txBox="1">
            <a:spLocks/>
          </p:cNvSpPr>
          <p:nvPr/>
        </p:nvSpPr>
        <p:spPr bwMode="auto">
          <a:xfrm>
            <a:off x="4648200" y="209349"/>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dirty="0" err="1">
                <a:latin typeface="Kruti Dev 010" pitchFamily="2" charset="0"/>
              </a:rPr>
              <a:t>O;kikj</a:t>
            </a:r>
            <a:r>
              <a:rPr lang="en-GB" sz="2400" dirty="0">
                <a:latin typeface="Kruti Dev 010" pitchFamily="2" charset="0"/>
              </a:rPr>
              <a:t> </a:t>
            </a:r>
            <a:r>
              <a:rPr lang="en-GB" sz="2400" dirty="0" err="1">
                <a:latin typeface="Kruti Dev 010" pitchFamily="2" charset="0"/>
              </a:rPr>
              <a:t>nksuksa</a:t>
            </a:r>
            <a:r>
              <a:rPr lang="en-GB" sz="2400" dirty="0">
                <a:latin typeface="Kruti Dev 010" pitchFamily="2" charset="0"/>
              </a:rPr>
              <a:t> </a:t>
            </a:r>
            <a:r>
              <a:rPr lang="en-GB" sz="2400" dirty="0" err="1">
                <a:latin typeface="Kruti Dev 010" pitchFamily="2" charset="0"/>
              </a:rPr>
              <a:t>dk</a:t>
            </a:r>
            <a:r>
              <a:rPr lang="en-GB" sz="2400" dirty="0">
                <a:latin typeface="Kruti Dev 010" pitchFamily="2" charset="0"/>
              </a:rPr>
              <a:t> </a:t>
            </a:r>
            <a:r>
              <a:rPr lang="en-GB" sz="2400" dirty="0" err="1">
                <a:latin typeface="Kruti Dev 010" pitchFamily="2" charset="0"/>
              </a:rPr>
              <a:t>iz;ksx</a:t>
            </a:r>
            <a:r>
              <a:rPr lang="en-GB" sz="2400" dirty="0">
                <a:latin typeface="Kruti Dev 010" pitchFamily="2" charset="0"/>
              </a:rPr>
              <a:t> </a:t>
            </a:r>
            <a:r>
              <a:rPr lang="en-GB" sz="2400" dirty="0" err="1">
                <a:latin typeface="Kruti Dev 010" pitchFamily="2" charset="0"/>
              </a:rPr>
              <a:t>dj</a:t>
            </a:r>
            <a:r>
              <a:rPr lang="en-GB" sz="2400" dirty="0">
                <a:latin typeface="Kruti Dev 010" pitchFamily="2" charset="0"/>
              </a:rPr>
              <a:t> </a:t>
            </a:r>
            <a:r>
              <a:rPr lang="en-GB" sz="2400" dirty="0" err="1">
                <a:latin typeface="Kruti Dev 010" pitchFamily="2" charset="0"/>
              </a:rPr>
              <a:t>ldrk</a:t>
            </a:r>
            <a:r>
              <a:rPr lang="en-GB" sz="2400" dirty="0">
                <a:latin typeface="Kruti Dev 010" pitchFamily="2" charset="0"/>
              </a:rPr>
              <a:t> </a:t>
            </a:r>
            <a:r>
              <a:rPr lang="en-GB" sz="2400" dirty="0" err="1">
                <a:latin typeface="Kruti Dev 010" pitchFamily="2" charset="0"/>
              </a:rPr>
              <a:t>gS</a:t>
            </a:r>
            <a:r>
              <a:rPr lang="en-GB" sz="2400" dirty="0">
                <a:latin typeface="Kruti Dev 010" pitchFamily="2" charset="0"/>
              </a:rPr>
              <a:t> &amp; </a:t>
            </a:r>
            <a:r>
              <a:rPr lang="en-GB" sz="2400" dirty="0" err="1">
                <a:latin typeface="Kruti Dev 010" pitchFamily="2" charset="0"/>
              </a:rPr>
              <a:t>bfDoVh</a:t>
            </a:r>
            <a:r>
              <a:rPr lang="en-GB" sz="2400" dirty="0">
                <a:latin typeface="Kruti Dev 010" pitchFamily="2" charset="0"/>
              </a:rPr>
              <a:t> </a:t>
            </a:r>
            <a:r>
              <a:rPr lang="en-GB" sz="2400" dirty="0" err="1">
                <a:latin typeface="Kruti Dev 010" pitchFamily="2" charset="0"/>
              </a:rPr>
              <a:t>vkSj</a:t>
            </a:r>
            <a:r>
              <a:rPr lang="en-GB" sz="2400" dirty="0">
                <a:latin typeface="Kruti Dev 010" pitchFamily="2" charset="0"/>
              </a:rPr>
              <a:t> _.k</a:t>
            </a:r>
          </a:p>
        </p:txBody>
      </p:sp>
      <p:sp>
        <p:nvSpPr>
          <p:cNvPr id="14" name="Content Placeholder 2"/>
          <p:cNvSpPr txBox="1">
            <a:spLocks/>
          </p:cNvSpPr>
          <p:nvPr/>
        </p:nvSpPr>
        <p:spPr bwMode="auto">
          <a:xfrm>
            <a:off x="4648200" y="1123749"/>
            <a:ext cx="4076700" cy="5213350"/>
          </a:xfrm>
          <a:prstGeom prst="rect">
            <a:avLst/>
          </a:prstGeom>
          <a:noFill/>
          <a:ln w="9525">
            <a:solidFill>
              <a:srgbClr val="000000"/>
            </a:solidFill>
            <a:round/>
            <a:headEnd/>
            <a:tailEnd/>
          </a:ln>
        </p:spPr>
        <p:txBody>
          <a:bodyPr lIns="82945" tIns="41473" rIns="82945" bIns="41473"/>
          <a:lstStyle/>
          <a:p>
            <a:pPr marL="225425" indent="-225425" eaLnBrk="0" hangingPunct="0">
              <a:lnSpc>
                <a:spcPct val="140000"/>
              </a:lnSpc>
              <a:buFont typeface="Arial" charset="0"/>
              <a:buChar char="•"/>
            </a:pPr>
            <a:r>
              <a:rPr lang="en-GB" sz="2000" dirty="0">
                <a:latin typeface="Kruti Dev 010" pitchFamily="2" charset="0"/>
              </a:rPr>
              <a:t>,d </a:t>
            </a:r>
            <a:r>
              <a:rPr lang="en-GB" sz="2000" dirty="0" err="1">
                <a:latin typeface="Kruti Dev 010" pitchFamily="2" charset="0"/>
              </a:rPr>
              <a:t>O;kikj</a:t>
            </a:r>
            <a:r>
              <a:rPr lang="en-GB" sz="2000" dirty="0">
                <a:latin typeface="Kruti Dev 010" pitchFamily="2" charset="0"/>
              </a:rPr>
              <a:t> </a:t>
            </a:r>
            <a:r>
              <a:rPr lang="en-GB" sz="2000" dirty="0" err="1">
                <a:latin typeface="Kruti Dev 010" pitchFamily="2" charset="0"/>
              </a:rPr>
              <a:t>iwath</a:t>
            </a:r>
            <a:r>
              <a:rPr lang="en-GB" sz="2000" dirty="0">
                <a:latin typeface="Kruti Dev 010" pitchFamily="2" charset="0"/>
              </a:rPr>
              <a:t> c&lt;+</a:t>
            </a:r>
            <a:r>
              <a:rPr lang="en-GB" sz="2000" dirty="0" err="1">
                <a:latin typeface="Kruti Dev 010" pitchFamily="2" charset="0"/>
              </a:rPr>
              <a:t>kus</a:t>
            </a:r>
            <a:r>
              <a:rPr lang="en-GB" sz="2000" dirty="0">
                <a:latin typeface="Kruti Dev 010" pitchFamily="2" charset="0"/>
              </a:rPr>
              <a:t> ds </a:t>
            </a:r>
            <a:r>
              <a:rPr lang="en-GB" sz="2000" dirty="0" err="1">
                <a:latin typeface="Kruti Dev 010" pitchFamily="2" charset="0"/>
              </a:rPr>
              <a:t>fy</a:t>
            </a:r>
            <a:r>
              <a:rPr lang="en-GB" sz="2000" dirty="0">
                <a:latin typeface="Kruti Dev 010" pitchFamily="2" charset="0"/>
              </a:rPr>
              <a:t>, </a:t>
            </a:r>
            <a:r>
              <a:rPr lang="en-GB" sz="2000" dirty="0" err="1">
                <a:latin typeface="Kruti Dev 010" pitchFamily="2" charset="0"/>
              </a:rPr>
              <a:t>bfDoVh</a:t>
            </a:r>
            <a:r>
              <a:rPr lang="en-GB" sz="2000" dirty="0">
                <a:latin typeface="Kruti Dev 010" pitchFamily="2" charset="0"/>
              </a:rPr>
              <a:t> </a:t>
            </a:r>
            <a:r>
              <a:rPr lang="en-GB" sz="2000" dirty="0" err="1">
                <a:latin typeface="Kruti Dev 010" pitchFamily="2" charset="0"/>
              </a:rPr>
              <a:t>vkSj</a:t>
            </a:r>
            <a:r>
              <a:rPr lang="en-GB" sz="2000" dirty="0">
                <a:latin typeface="Kruti Dev 010" pitchFamily="2" charset="0"/>
              </a:rPr>
              <a:t> _.k </a:t>
            </a:r>
            <a:r>
              <a:rPr lang="en-GB" sz="2000" dirty="0" err="1">
                <a:latin typeface="Kruti Dev 010" pitchFamily="2" charset="0"/>
              </a:rPr>
              <a:t>nksuksa</a:t>
            </a:r>
            <a:r>
              <a:rPr lang="en-GB" sz="2000" dirty="0">
                <a:latin typeface="Kruti Dev 010" pitchFamily="2" charset="0"/>
              </a:rPr>
              <a:t> </a:t>
            </a:r>
            <a:r>
              <a:rPr lang="en-GB" sz="2000" dirty="0" err="1">
                <a:latin typeface="Kruti Dev 010" pitchFamily="2" charset="0"/>
              </a:rPr>
              <a:t>dk</a:t>
            </a:r>
            <a:r>
              <a:rPr lang="en-GB" sz="2000" dirty="0">
                <a:latin typeface="Kruti Dev 010" pitchFamily="2" charset="0"/>
              </a:rPr>
              <a:t> </a:t>
            </a:r>
            <a:r>
              <a:rPr lang="en-GB" sz="2000" dirty="0" err="1">
                <a:latin typeface="Kruti Dev 010" pitchFamily="2" charset="0"/>
              </a:rPr>
              <a:t>iz;ksx</a:t>
            </a:r>
            <a:r>
              <a:rPr lang="en-GB" sz="2000" dirty="0">
                <a:latin typeface="Kruti Dev 010" pitchFamily="2" charset="0"/>
              </a:rPr>
              <a:t> </a:t>
            </a:r>
            <a:r>
              <a:rPr lang="en-GB" sz="2000" dirty="0" err="1">
                <a:latin typeface="Kruti Dev 010" pitchFamily="2" charset="0"/>
              </a:rPr>
              <a:t>dj</a:t>
            </a:r>
            <a:r>
              <a:rPr lang="en-GB" sz="2000" dirty="0">
                <a:latin typeface="Kruti Dev 010" pitchFamily="2" charset="0"/>
              </a:rPr>
              <a:t> </a:t>
            </a:r>
            <a:r>
              <a:rPr lang="en-GB" sz="2000" dirty="0" err="1">
                <a:latin typeface="Kruti Dev 010" pitchFamily="2" charset="0"/>
              </a:rPr>
              <a:t>ldrk</a:t>
            </a:r>
            <a:r>
              <a:rPr lang="en-GB" sz="2000" dirty="0">
                <a:latin typeface="Kruti Dev 010" pitchFamily="2" charset="0"/>
              </a:rPr>
              <a:t> </a:t>
            </a:r>
            <a:r>
              <a:rPr lang="en-GB" sz="2000" dirty="0" err="1">
                <a:latin typeface="Kruti Dev 010" pitchFamily="2" charset="0"/>
              </a:rPr>
              <a:t>gS</a:t>
            </a:r>
            <a:endParaRPr lang="en-GB" dirty="0"/>
          </a:p>
          <a:p>
            <a:pPr marL="225425" indent="-225425" eaLnBrk="0" hangingPunct="0">
              <a:lnSpc>
                <a:spcPct val="140000"/>
              </a:lnSpc>
              <a:buFont typeface="Arial" charset="0"/>
              <a:buChar char="•"/>
            </a:pPr>
            <a:r>
              <a:rPr lang="en-GB" sz="2000" dirty="0">
                <a:latin typeface="Kruti Dev 010" pitchFamily="2" charset="0"/>
              </a:rPr>
              <a:t>,</a:t>
            </a:r>
            <a:r>
              <a:rPr lang="en-GB" sz="2000" dirty="0" err="1">
                <a:latin typeface="Kruti Dev 010" pitchFamily="2" charset="0"/>
              </a:rPr>
              <a:t>slk</a:t>
            </a:r>
            <a:r>
              <a:rPr lang="en-GB" sz="2000" dirty="0">
                <a:latin typeface="Kruti Dev 010" pitchFamily="2" charset="0"/>
              </a:rPr>
              <a:t> </a:t>
            </a:r>
            <a:r>
              <a:rPr lang="en-GB" sz="2000" dirty="0" err="1">
                <a:latin typeface="Kruti Dev 010" pitchFamily="2" charset="0"/>
              </a:rPr>
              <a:t>dksbZ</a:t>
            </a:r>
            <a:r>
              <a:rPr lang="en-GB" sz="2000" dirty="0">
                <a:latin typeface="Kruti Dev 010" pitchFamily="2" charset="0"/>
              </a:rPr>
              <a:t> </a:t>
            </a:r>
            <a:r>
              <a:rPr lang="en-GB" sz="2000" dirty="0" err="1">
                <a:latin typeface="Kruti Dev 010" pitchFamily="2" charset="0"/>
              </a:rPr>
              <a:t>Hkh</a:t>
            </a:r>
            <a:r>
              <a:rPr lang="en-GB" sz="2000" dirty="0">
                <a:latin typeface="Kruti Dev 010" pitchFamily="2" charset="0"/>
              </a:rPr>
              <a:t> </a:t>
            </a:r>
            <a:r>
              <a:rPr lang="en-GB" sz="2000" dirty="0" err="1">
                <a:latin typeface="Kruti Dev 010" pitchFamily="2" charset="0"/>
              </a:rPr>
              <a:t>fu;e</a:t>
            </a:r>
            <a:r>
              <a:rPr lang="en-GB" sz="2000" dirty="0">
                <a:latin typeface="Kruti Dev 010" pitchFamily="2" charset="0"/>
              </a:rPr>
              <a:t> </a:t>
            </a:r>
            <a:r>
              <a:rPr lang="en-GB" sz="2000" dirty="0" err="1">
                <a:latin typeface="Kruti Dev 010" pitchFamily="2" charset="0"/>
              </a:rPr>
              <a:t>ugha</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 </a:t>
            </a:r>
            <a:r>
              <a:rPr lang="en-GB" sz="2000" dirty="0" err="1">
                <a:latin typeface="Kruti Dev 010" pitchFamily="2" charset="0"/>
              </a:rPr>
              <a:t>fd</a:t>
            </a:r>
            <a:r>
              <a:rPr lang="en-GB" sz="2000" dirty="0">
                <a:latin typeface="Kruti Dev 010" pitchFamily="2" charset="0"/>
              </a:rPr>
              <a:t> </a:t>
            </a:r>
            <a:r>
              <a:rPr lang="en-GB" sz="2000" dirty="0" err="1">
                <a:latin typeface="Kruti Dev 010" pitchFamily="2" charset="0"/>
              </a:rPr>
              <a:t>fdruh</a:t>
            </a:r>
            <a:r>
              <a:rPr lang="en-GB" sz="2000" dirty="0">
                <a:latin typeface="Kruti Dev 010" pitchFamily="2" charset="0"/>
              </a:rPr>
              <a:t> </a:t>
            </a:r>
            <a:r>
              <a:rPr lang="en-GB" sz="2000" dirty="0" err="1">
                <a:latin typeface="Kruti Dev 010" pitchFamily="2" charset="0"/>
              </a:rPr>
              <a:t>iwath</a:t>
            </a:r>
            <a:r>
              <a:rPr lang="en-GB" sz="2000" dirty="0">
                <a:latin typeface="Kruti Dev 010" pitchFamily="2" charset="0"/>
              </a:rPr>
              <a:t> </a:t>
            </a:r>
            <a:r>
              <a:rPr lang="en-GB" sz="2000" dirty="0" err="1">
                <a:latin typeface="Kruti Dev 010" pitchFamily="2" charset="0"/>
              </a:rPr>
              <a:t>bfDoVh</a:t>
            </a:r>
            <a:r>
              <a:rPr lang="en-GB" sz="2000" dirty="0">
                <a:latin typeface="Kruti Dev 010" pitchFamily="2" charset="0"/>
              </a:rPr>
              <a:t> </a:t>
            </a:r>
            <a:r>
              <a:rPr lang="en-GB" sz="2000" dirty="0" err="1">
                <a:latin typeface="Kruti Dev 010" pitchFamily="2" charset="0"/>
              </a:rPr>
              <a:t>ls</a:t>
            </a:r>
            <a:r>
              <a:rPr lang="en-GB" sz="2000" dirty="0">
                <a:latin typeface="Kruti Dev 010" pitchFamily="2" charset="0"/>
              </a:rPr>
              <a:t> </a:t>
            </a:r>
            <a:r>
              <a:rPr lang="en-GB" sz="2000" dirty="0" err="1">
                <a:latin typeface="Kruti Dev 010" pitchFamily="2" charset="0"/>
              </a:rPr>
              <a:t>vkuh</a:t>
            </a:r>
            <a:r>
              <a:rPr lang="en-GB" sz="2000" dirty="0">
                <a:latin typeface="Kruti Dev 010" pitchFamily="2" charset="0"/>
              </a:rPr>
              <a:t> </a:t>
            </a:r>
            <a:r>
              <a:rPr lang="en-GB" sz="2000" dirty="0" err="1">
                <a:latin typeface="Kruti Dev 010" pitchFamily="2" charset="0"/>
              </a:rPr>
              <a:t>pkfg</a:t>
            </a:r>
            <a:r>
              <a:rPr lang="en-GB" sz="2000" dirty="0">
                <a:latin typeface="Kruti Dev 010" pitchFamily="2" charset="0"/>
              </a:rPr>
              <a:t>, </a:t>
            </a:r>
            <a:r>
              <a:rPr lang="en-GB" sz="2000" dirty="0" err="1">
                <a:latin typeface="Kruti Dev 010" pitchFamily="2" charset="0"/>
              </a:rPr>
              <a:t>vkSj</a:t>
            </a:r>
            <a:r>
              <a:rPr lang="en-GB" sz="2000" dirty="0">
                <a:latin typeface="Kruti Dev 010" pitchFamily="2" charset="0"/>
              </a:rPr>
              <a:t> </a:t>
            </a:r>
            <a:r>
              <a:rPr lang="en-GB" sz="2000" dirty="0" err="1">
                <a:latin typeface="Kruti Dev 010" pitchFamily="2" charset="0"/>
              </a:rPr>
              <a:t>fdruh</a:t>
            </a:r>
            <a:r>
              <a:rPr lang="en-GB" sz="2000" dirty="0">
                <a:latin typeface="Kruti Dev 010" pitchFamily="2" charset="0"/>
              </a:rPr>
              <a:t> _.k </a:t>
            </a:r>
            <a:r>
              <a:rPr lang="en-GB" sz="2000" dirty="0" err="1">
                <a:latin typeface="Kruti Dev 010" pitchFamily="2" charset="0"/>
              </a:rPr>
              <a:t>ls</a:t>
            </a:r>
            <a:r>
              <a:rPr lang="en-GB" sz="2000" dirty="0">
                <a:latin typeface="Kruti Dev 010" pitchFamily="2" charset="0"/>
              </a:rPr>
              <a:t> </a:t>
            </a:r>
            <a:r>
              <a:rPr lang="en-GB" sz="2000" dirty="0" err="1">
                <a:latin typeface="Kruti Dev 010" pitchFamily="2" charset="0"/>
              </a:rPr>
              <a:t>vkuh</a:t>
            </a:r>
            <a:r>
              <a:rPr lang="en-GB" sz="2000" dirty="0">
                <a:latin typeface="Kruti Dev 010" pitchFamily="2" charset="0"/>
              </a:rPr>
              <a:t> </a:t>
            </a:r>
            <a:r>
              <a:rPr lang="en-GB" sz="2000" dirty="0" err="1">
                <a:latin typeface="Kruti Dev 010" pitchFamily="2" charset="0"/>
              </a:rPr>
              <a:t>pkfg</a:t>
            </a:r>
            <a:r>
              <a:rPr lang="en-GB" sz="2000" dirty="0">
                <a:latin typeface="Kruti Dev 010" pitchFamily="2" charset="0"/>
              </a:rPr>
              <a:t>,</a:t>
            </a:r>
            <a:endParaRPr lang="en-IN" sz="2000" dirty="0"/>
          </a:p>
          <a:p>
            <a:pPr marL="225425" indent="-225425" eaLnBrk="0" hangingPunct="0">
              <a:lnSpc>
                <a:spcPct val="140000"/>
              </a:lnSpc>
              <a:buFont typeface="Arial" charset="0"/>
              <a:buChar char="•"/>
            </a:pPr>
            <a:r>
              <a:rPr lang="en-GB" sz="2000" dirty="0">
                <a:latin typeface="Kruti Dev 010" pitchFamily="2" charset="0"/>
              </a:rPr>
              <a:t>;g </a:t>
            </a:r>
            <a:r>
              <a:rPr lang="en-GB" sz="2000" dirty="0" err="1">
                <a:latin typeface="Kruti Dev 010" pitchFamily="2" charset="0"/>
              </a:rPr>
              <a:t>fodYi</a:t>
            </a:r>
            <a:r>
              <a:rPr lang="en-GB" sz="2000" dirty="0">
                <a:latin typeface="Kruti Dev 010" pitchFamily="2" charset="0"/>
              </a:rPr>
              <a:t> </a:t>
            </a:r>
            <a:r>
              <a:rPr lang="en-GB" sz="2000" dirty="0" err="1">
                <a:latin typeface="Kruti Dev 010" pitchFamily="2" charset="0"/>
              </a:rPr>
              <a:t>nks</a:t>
            </a:r>
            <a:r>
              <a:rPr lang="en-GB" sz="2000" dirty="0">
                <a:latin typeface="Kruti Dev 010" pitchFamily="2" charset="0"/>
              </a:rPr>
              <a:t> </a:t>
            </a:r>
            <a:r>
              <a:rPr lang="en-GB" sz="2000" dirty="0" err="1">
                <a:latin typeface="Kruti Dev 010" pitchFamily="2" charset="0"/>
              </a:rPr>
              <a:t>dkjdksa</a:t>
            </a:r>
            <a:r>
              <a:rPr lang="en-GB" sz="2000" dirty="0">
                <a:latin typeface="Kruti Dev 010" pitchFamily="2" charset="0"/>
              </a:rPr>
              <a:t> </a:t>
            </a:r>
            <a:r>
              <a:rPr lang="en-GB" sz="2000" dirty="0" err="1">
                <a:latin typeface="Kruti Dev 010" pitchFamily="2" charset="0"/>
              </a:rPr>
              <a:t>ij</a:t>
            </a:r>
            <a:r>
              <a:rPr lang="en-GB" sz="2000" dirty="0">
                <a:latin typeface="Kruti Dev 010" pitchFamily="2" charset="0"/>
              </a:rPr>
              <a:t> </a:t>
            </a:r>
            <a:r>
              <a:rPr lang="en-GB" sz="2000" dirty="0" err="1">
                <a:latin typeface="Kruti Dev 010" pitchFamily="2" charset="0"/>
              </a:rPr>
              <a:t>fuHkZj</a:t>
            </a:r>
            <a:r>
              <a:rPr lang="en-GB" sz="2000" dirty="0">
                <a:latin typeface="Kruti Dev 010" pitchFamily="2" charset="0"/>
              </a:rPr>
              <a:t> </a:t>
            </a:r>
            <a:r>
              <a:rPr lang="en-GB" sz="2000" dirty="0" err="1">
                <a:latin typeface="Kruti Dev 010" pitchFamily="2" charset="0"/>
              </a:rPr>
              <a:t>djrk</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a:t>
            </a:r>
            <a:endParaRPr lang="en-IN" sz="2000" dirty="0"/>
          </a:p>
          <a:p>
            <a:pPr marL="682625" lvl="1" indent="-225425" eaLnBrk="0" hangingPunct="0">
              <a:lnSpc>
                <a:spcPct val="140000"/>
              </a:lnSpc>
              <a:buFont typeface="Arial" charset="0"/>
              <a:buChar char="•"/>
            </a:pPr>
            <a:r>
              <a:rPr lang="en-GB" dirty="0" err="1">
                <a:latin typeface="Kruti Dev 010" pitchFamily="2" charset="0"/>
              </a:rPr>
              <a:t>bfDoVh</a:t>
            </a:r>
            <a:r>
              <a:rPr lang="en-GB" dirty="0">
                <a:latin typeface="Kruti Dev 010" pitchFamily="2" charset="0"/>
              </a:rPr>
              <a:t> </a:t>
            </a:r>
            <a:r>
              <a:rPr lang="en-GB" dirty="0" err="1">
                <a:latin typeface="Kruti Dev 010" pitchFamily="2" charset="0"/>
              </a:rPr>
              <a:t>ls</a:t>
            </a:r>
            <a:r>
              <a:rPr lang="en-GB" dirty="0">
                <a:latin typeface="Kruti Dev 010" pitchFamily="2" charset="0"/>
              </a:rPr>
              <a:t> ;k _.k </a:t>
            </a:r>
            <a:r>
              <a:rPr lang="en-GB" dirty="0" err="1">
                <a:latin typeface="Kruti Dev 010" pitchFamily="2" charset="0"/>
              </a:rPr>
              <a:t>ds</a:t>
            </a:r>
            <a:r>
              <a:rPr lang="en-GB" dirty="0">
                <a:latin typeface="Kruti Dev 010" pitchFamily="2" charset="0"/>
              </a:rPr>
              <a:t> </a:t>
            </a:r>
            <a:r>
              <a:rPr lang="en-GB" dirty="0" err="1">
                <a:latin typeface="Kruti Dev 010" pitchFamily="2" charset="0"/>
              </a:rPr>
              <a:t>ek</a:t>
            </a:r>
            <a:r>
              <a:rPr lang="en-GB" dirty="0">
                <a:latin typeface="Kruti Dev 010" pitchFamily="2" charset="0"/>
              </a:rPr>
              <a:t>/;e </a:t>
            </a:r>
            <a:r>
              <a:rPr lang="en-GB" dirty="0" err="1">
                <a:latin typeface="Kruti Dev 010" pitchFamily="2" charset="0"/>
              </a:rPr>
              <a:t>ls</a:t>
            </a:r>
            <a:r>
              <a:rPr lang="en-GB" dirty="0">
                <a:latin typeface="Kruti Dev 010" pitchFamily="2" charset="0"/>
              </a:rPr>
              <a:t> </a:t>
            </a:r>
            <a:r>
              <a:rPr lang="en-GB" dirty="0" err="1">
                <a:latin typeface="Kruti Dev 010" pitchFamily="2" charset="0"/>
              </a:rPr>
              <a:t>iwath</a:t>
            </a:r>
            <a:r>
              <a:rPr lang="en-GB" dirty="0">
                <a:latin typeface="Kruti Dev 010" pitchFamily="2" charset="0"/>
              </a:rPr>
              <a:t> c&lt;+</a:t>
            </a:r>
            <a:r>
              <a:rPr lang="en-GB" dirty="0" err="1">
                <a:latin typeface="Kruti Dev 010" pitchFamily="2" charset="0"/>
              </a:rPr>
              <a:t>kuk</a:t>
            </a:r>
            <a:r>
              <a:rPr lang="en-GB" dirty="0">
                <a:latin typeface="Kruti Dev 010" pitchFamily="2" charset="0"/>
              </a:rPr>
              <a:t> </a:t>
            </a:r>
            <a:r>
              <a:rPr lang="en-GB" dirty="0" err="1">
                <a:latin typeface="Kruti Dev 010" pitchFamily="2" charset="0"/>
              </a:rPr>
              <a:t>fdruk</a:t>
            </a:r>
            <a:r>
              <a:rPr lang="en-GB" dirty="0">
                <a:latin typeface="Kruti Dev 010" pitchFamily="2" charset="0"/>
              </a:rPr>
              <a:t> </a:t>
            </a:r>
            <a:r>
              <a:rPr lang="en-GB" u="sng" dirty="0" err="1">
                <a:latin typeface="Kruti Dev 010" pitchFamily="2" charset="0"/>
              </a:rPr>
              <a:t>vklku</a:t>
            </a:r>
            <a:r>
              <a:rPr lang="en-GB" dirty="0">
                <a:latin typeface="Kruti Dev 010" pitchFamily="2" charset="0"/>
              </a:rPr>
              <a:t> </a:t>
            </a:r>
            <a:r>
              <a:rPr lang="en-GB" dirty="0" err="1">
                <a:latin typeface="Kruti Dev 010" pitchFamily="2" charset="0"/>
              </a:rPr>
              <a:t>gS</a:t>
            </a:r>
            <a:endParaRPr lang="en-IN" dirty="0"/>
          </a:p>
          <a:p>
            <a:pPr marL="682625" lvl="1" indent="-225425" eaLnBrk="0" hangingPunct="0">
              <a:lnSpc>
                <a:spcPct val="140000"/>
              </a:lnSpc>
              <a:buFont typeface="Arial" charset="0"/>
              <a:buChar char="•"/>
            </a:pPr>
            <a:r>
              <a:rPr lang="en-GB" dirty="0" err="1">
                <a:latin typeface="Kruti Dev 010" pitchFamily="2" charset="0"/>
              </a:rPr>
              <a:t>bfDoVh</a:t>
            </a:r>
            <a:r>
              <a:rPr lang="en-GB" dirty="0">
                <a:latin typeface="Kruti Dev 010" pitchFamily="2" charset="0"/>
              </a:rPr>
              <a:t> </a:t>
            </a:r>
            <a:r>
              <a:rPr lang="en-GB" dirty="0" err="1">
                <a:latin typeface="Kruti Dev 010" pitchFamily="2" charset="0"/>
              </a:rPr>
              <a:t>ls</a:t>
            </a:r>
            <a:r>
              <a:rPr lang="en-GB" dirty="0">
                <a:latin typeface="Kruti Dev 010" pitchFamily="2" charset="0"/>
              </a:rPr>
              <a:t> ;k _.k </a:t>
            </a:r>
            <a:r>
              <a:rPr lang="en-GB" dirty="0" err="1">
                <a:latin typeface="Kruti Dev 010" pitchFamily="2" charset="0"/>
              </a:rPr>
              <a:t>ds</a:t>
            </a:r>
            <a:r>
              <a:rPr lang="en-GB" dirty="0">
                <a:latin typeface="Kruti Dev 010" pitchFamily="2" charset="0"/>
              </a:rPr>
              <a:t> </a:t>
            </a:r>
            <a:r>
              <a:rPr lang="en-GB" dirty="0" err="1">
                <a:latin typeface="Kruti Dev 010" pitchFamily="2" charset="0"/>
              </a:rPr>
              <a:t>ek</a:t>
            </a:r>
            <a:r>
              <a:rPr lang="en-GB" dirty="0">
                <a:latin typeface="Kruti Dev 010" pitchFamily="2" charset="0"/>
              </a:rPr>
              <a:t>/;e </a:t>
            </a:r>
            <a:r>
              <a:rPr lang="en-GB" dirty="0" err="1">
                <a:latin typeface="Kruti Dev 010" pitchFamily="2" charset="0"/>
              </a:rPr>
              <a:t>ls</a:t>
            </a:r>
            <a:r>
              <a:rPr lang="en-GB" dirty="0">
                <a:latin typeface="Kruti Dev 010" pitchFamily="2" charset="0"/>
              </a:rPr>
              <a:t> </a:t>
            </a:r>
            <a:r>
              <a:rPr lang="en-GB" dirty="0" err="1">
                <a:latin typeface="Kruti Dev 010" pitchFamily="2" charset="0"/>
              </a:rPr>
              <a:t>iwath</a:t>
            </a:r>
            <a:r>
              <a:rPr lang="en-GB" dirty="0">
                <a:latin typeface="Kruti Dev 010" pitchFamily="2" charset="0"/>
              </a:rPr>
              <a:t> c&lt;+</a:t>
            </a:r>
            <a:r>
              <a:rPr lang="en-GB" dirty="0" err="1">
                <a:latin typeface="Kruti Dev 010" pitchFamily="2" charset="0"/>
              </a:rPr>
              <a:t>kuk</a:t>
            </a:r>
            <a:r>
              <a:rPr lang="en-GB" dirty="0">
                <a:latin typeface="Kruti Dev 010" pitchFamily="2" charset="0"/>
              </a:rPr>
              <a:t> </a:t>
            </a:r>
            <a:r>
              <a:rPr lang="en-GB" dirty="0" err="1">
                <a:latin typeface="Kruti Dev 010" pitchFamily="2" charset="0"/>
              </a:rPr>
              <a:t>fdruk</a:t>
            </a:r>
            <a:r>
              <a:rPr lang="en-GB" dirty="0">
                <a:latin typeface="Kruti Dev 010" pitchFamily="2" charset="0"/>
              </a:rPr>
              <a:t> </a:t>
            </a:r>
            <a:r>
              <a:rPr lang="en-GB" u="sng" dirty="0" err="1">
                <a:latin typeface="Kruti Dev 010" pitchFamily="2" charset="0"/>
              </a:rPr>
              <a:t>egaxk</a:t>
            </a:r>
            <a:r>
              <a:rPr lang="en-GB" dirty="0">
                <a:latin typeface="Kruti Dev 010" pitchFamily="2" charset="0"/>
              </a:rPr>
              <a:t> </a:t>
            </a:r>
            <a:r>
              <a:rPr lang="en-GB" dirty="0" err="1">
                <a:latin typeface="Kruti Dev 010" pitchFamily="2" charset="0"/>
              </a:rPr>
              <a:t>gS</a:t>
            </a:r>
            <a:endParaRPr lang="en-GB" dirty="0"/>
          </a:p>
        </p:txBody>
      </p:sp>
    </p:spTree>
    <p:extLst>
      <p:ext uri="{BB962C8B-B14F-4D97-AF65-F5344CB8AC3E}">
        <p14:creationId xmlns:p14="http://schemas.microsoft.com/office/powerpoint/2010/main" val="190218146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0">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4">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4">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4">
                                            <p:txEl>
                                              <p:pRg st="3" end="3"/>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4">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66700" y="1143000"/>
            <a:ext cx="4076700" cy="54102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4AE8BD0A-8973-4389-8028-BEE243D8D5A7}" type="slidenum">
              <a:rPr lang="en-US" sz="1600" b="1" smtClean="0">
                <a:solidFill>
                  <a:schemeClr val="tx1"/>
                </a:solidFill>
              </a:rPr>
              <a:pPr algn="ctr">
                <a:defRPr/>
              </a:pPr>
              <a:t>6</a:t>
            </a:fld>
            <a:endParaRPr lang="en-US" sz="1600" b="1" dirty="0">
              <a:solidFill>
                <a:schemeClr val="tx1"/>
              </a:solidFill>
            </a:endParaRPr>
          </a:p>
        </p:txBody>
      </p:sp>
      <p:sp>
        <p:nvSpPr>
          <p:cNvPr id="67588" name="Title 1"/>
          <p:cNvSpPr txBox="1">
            <a:spLocks/>
          </p:cNvSpPr>
          <p:nvPr/>
        </p:nvSpPr>
        <p:spPr bwMode="auto">
          <a:xfrm>
            <a:off x="2667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dirty="0"/>
              <a:t>Taking loans – Ease and cost</a:t>
            </a:r>
          </a:p>
        </p:txBody>
      </p:sp>
      <p:sp>
        <p:nvSpPr>
          <p:cNvPr id="10" name="Content Placeholder 2"/>
          <p:cNvSpPr txBox="1">
            <a:spLocks/>
          </p:cNvSpPr>
          <p:nvPr/>
        </p:nvSpPr>
        <p:spPr bwMode="auto">
          <a:xfrm>
            <a:off x="266700" y="1143000"/>
            <a:ext cx="4076700" cy="5410200"/>
          </a:xfrm>
          <a:prstGeom prst="rect">
            <a:avLst/>
          </a:prstGeom>
          <a:noFill/>
          <a:ln w="9525">
            <a:solidFill>
              <a:srgbClr val="000000"/>
            </a:solidFill>
            <a:round/>
            <a:headEnd/>
            <a:tailEnd/>
          </a:ln>
        </p:spPr>
        <p:txBody>
          <a:bodyPr lIns="82945" tIns="41473" rIns="82945" bIns="41473"/>
          <a:lstStyle/>
          <a:p>
            <a:pPr marL="225425" indent="-225425" eaLnBrk="0" hangingPunct="0">
              <a:lnSpc>
                <a:spcPct val="120000"/>
              </a:lnSpc>
              <a:buFont typeface="Arial" charset="0"/>
              <a:buChar char="•"/>
            </a:pPr>
            <a:r>
              <a:rPr lang="en-IN" dirty="0"/>
              <a:t>Banks often have schemes to provide loans to small businesses. They require a business plan to approve the loan (we will see how business plan is made in another module)</a:t>
            </a:r>
            <a:endParaRPr lang="en-GB" sz="1600" dirty="0"/>
          </a:p>
          <a:p>
            <a:pPr marL="225425" indent="-225425" eaLnBrk="0" hangingPunct="0">
              <a:lnSpc>
                <a:spcPct val="120000"/>
              </a:lnSpc>
              <a:buFont typeface="Arial" charset="0"/>
              <a:buChar char="•"/>
            </a:pPr>
            <a:r>
              <a:rPr lang="en-IN" dirty="0"/>
              <a:t>The banks also often require some security or collateral to safeguard the loan. Owner’s land or property can be used for this purpose. Such secured loans are cheaper than the unsecured ones </a:t>
            </a:r>
          </a:p>
          <a:p>
            <a:pPr marL="225425" indent="-225425" eaLnBrk="0" hangingPunct="0">
              <a:lnSpc>
                <a:spcPct val="120000"/>
              </a:lnSpc>
              <a:buFont typeface="Arial" charset="0"/>
              <a:buChar char="•"/>
            </a:pPr>
            <a:r>
              <a:rPr lang="en-IN" dirty="0"/>
              <a:t>Banks do not usually give loans easily for working capital but it is relatively easier to get a loan for fixed capital.</a:t>
            </a:r>
            <a:endParaRPr lang="en-GB" sz="1600" dirty="0"/>
          </a:p>
        </p:txBody>
      </p:sp>
      <p:sp>
        <p:nvSpPr>
          <p:cNvPr id="15" name="Text Box 2"/>
          <p:cNvSpPr txBox="1">
            <a:spLocks noChangeArrowheads="1"/>
          </p:cNvSpPr>
          <p:nvPr/>
        </p:nvSpPr>
        <p:spPr bwMode="auto">
          <a:xfrm>
            <a:off x="4876800" y="1143000"/>
            <a:ext cx="4076700" cy="54102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 name="Text Box 2"/>
          <p:cNvSpPr txBox="1">
            <a:spLocks noChangeArrowheads="1"/>
          </p:cNvSpPr>
          <p:nvPr/>
        </p:nvSpPr>
        <p:spPr bwMode="auto">
          <a:xfrm>
            <a:off x="4724400" y="1158240"/>
            <a:ext cx="4076700" cy="54102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7" name="Title 1"/>
          <p:cNvSpPr txBox="1">
            <a:spLocks/>
          </p:cNvSpPr>
          <p:nvPr/>
        </p:nvSpPr>
        <p:spPr bwMode="auto">
          <a:xfrm>
            <a:off x="4724400" y="24384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dirty="0">
                <a:latin typeface="Kruti Dev 010" pitchFamily="2" charset="0"/>
              </a:rPr>
              <a:t>_.k </a:t>
            </a:r>
            <a:r>
              <a:rPr lang="en-GB" sz="2400" dirty="0" err="1">
                <a:latin typeface="Kruti Dev 010" pitchFamily="2" charset="0"/>
              </a:rPr>
              <a:t>ysuk</a:t>
            </a:r>
            <a:r>
              <a:rPr lang="en-GB" sz="2400" dirty="0">
                <a:latin typeface="Kruti Dev 010" pitchFamily="2" charset="0"/>
              </a:rPr>
              <a:t> &amp; </a:t>
            </a:r>
            <a:r>
              <a:rPr lang="en-GB" sz="2400" dirty="0" err="1">
                <a:latin typeface="Kruti Dev 010" pitchFamily="2" charset="0"/>
              </a:rPr>
              <a:t>ljyrk</a:t>
            </a:r>
            <a:r>
              <a:rPr lang="en-GB" sz="2400" dirty="0">
                <a:latin typeface="Kruti Dev 010" pitchFamily="2" charset="0"/>
              </a:rPr>
              <a:t> </a:t>
            </a:r>
            <a:r>
              <a:rPr lang="en-GB" sz="2400" dirty="0" err="1">
                <a:latin typeface="Kruti Dev 010" pitchFamily="2" charset="0"/>
              </a:rPr>
              <a:t>vkSj</a:t>
            </a:r>
            <a:r>
              <a:rPr lang="en-GB" sz="2400" dirty="0">
                <a:latin typeface="Kruti Dev 010" pitchFamily="2" charset="0"/>
              </a:rPr>
              <a:t> </a:t>
            </a:r>
            <a:r>
              <a:rPr lang="en-GB" sz="2400" dirty="0" err="1">
                <a:latin typeface="Kruti Dev 010" pitchFamily="2" charset="0"/>
              </a:rPr>
              <a:t>ykxr</a:t>
            </a:r>
            <a:endParaRPr lang="en-GB" sz="2400" dirty="0">
              <a:latin typeface="Kruti Dev 010" pitchFamily="2" charset="0"/>
            </a:endParaRPr>
          </a:p>
        </p:txBody>
      </p:sp>
      <p:sp>
        <p:nvSpPr>
          <p:cNvPr id="19" name="Content Placeholder 2"/>
          <p:cNvSpPr txBox="1">
            <a:spLocks/>
          </p:cNvSpPr>
          <p:nvPr/>
        </p:nvSpPr>
        <p:spPr bwMode="auto">
          <a:xfrm>
            <a:off x="4724400" y="1158240"/>
            <a:ext cx="4076700" cy="5410200"/>
          </a:xfrm>
          <a:prstGeom prst="rect">
            <a:avLst/>
          </a:prstGeom>
          <a:noFill/>
          <a:ln w="9525">
            <a:solidFill>
              <a:srgbClr val="000000"/>
            </a:solidFill>
            <a:round/>
            <a:headEnd/>
            <a:tailEnd/>
          </a:ln>
        </p:spPr>
        <p:txBody>
          <a:bodyPr lIns="82945" tIns="41473" rIns="82945" bIns="41473"/>
          <a:lstStyle/>
          <a:p>
            <a:pPr marL="225425" indent="-225425" eaLnBrk="0" hangingPunct="0">
              <a:lnSpc>
                <a:spcPct val="120000"/>
              </a:lnSpc>
              <a:buFont typeface="Arial" charset="0"/>
              <a:buChar char="•"/>
            </a:pPr>
            <a:r>
              <a:rPr lang="en-GB" dirty="0" err="1">
                <a:latin typeface="Kruti Dev 010" pitchFamily="2" charset="0"/>
              </a:rPr>
              <a:t>cSadksa</a:t>
            </a:r>
            <a:r>
              <a:rPr lang="en-GB" dirty="0">
                <a:latin typeface="Kruti Dev 010" pitchFamily="2" charset="0"/>
              </a:rPr>
              <a:t> </a:t>
            </a:r>
            <a:r>
              <a:rPr lang="en-GB" dirty="0" err="1">
                <a:latin typeface="Kruti Dev 010" pitchFamily="2" charset="0"/>
              </a:rPr>
              <a:t>ds</a:t>
            </a:r>
            <a:r>
              <a:rPr lang="en-GB" dirty="0">
                <a:latin typeface="Kruti Dev 010" pitchFamily="2" charset="0"/>
              </a:rPr>
              <a:t> </a:t>
            </a:r>
            <a:r>
              <a:rPr lang="en-GB" dirty="0" err="1">
                <a:latin typeface="Kruti Dev 010" pitchFamily="2" charset="0"/>
              </a:rPr>
              <a:t>ikl</a:t>
            </a:r>
            <a:r>
              <a:rPr lang="en-GB" dirty="0">
                <a:latin typeface="Kruti Dev 010" pitchFamily="2" charset="0"/>
              </a:rPr>
              <a:t> </a:t>
            </a:r>
            <a:r>
              <a:rPr lang="en-GB" dirty="0" err="1">
                <a:latin typeface="Kruti Dev 010" pitchFamily="2" charset="0"/>
              </a:rPr>
              <a:t>vkerkSj</a:t>
            </a:r>
            <a:r>
              <a:rPr lang="en-GB" dirty="0">
                <a:latin typeface="Kruti Dev 010" pitchFamily="2" charset="0"/>
              </a:rPr>
              <a:t> </a:t>
            </a:r>
            <a:r>
              <a:rPr lang="en-GB" dirty="0" err="1">
                <a:latin typeface="Kruti Dev 010" pitchFamily="2" charset="0"/>
              </a:rPr>
              <a:t>ij</a:t>
            </a:r>
            <a:r>
              <a:rPr lang="en-GB" dirty="0">
                <a:latin typeface="Kruti Dev 010" pitchFamily="2" charset="0"/>
              </a:rPr>
              <a:t> </a:t>
            </a:r>
            <a:r>
              <a:rPr lang="en-GB" dirty="0" err="1">
                <a:latin typeface="Kruti Dev 010" pitchFamily="2" charset="0"/>
              </a:rPr>
              <a:t>NksVs</a:t>
            </a:r>
            <a:r>
              <a:rPr lang="en-GB" dirty="0">
                <a:latin typeface="Kruti Dev 010" pitchFamily="2" charset="0"/>
              </a:rPr>
              <a:t> </a:t>
            </a:r>
            <a:r>
              <a:rPr lang="en-GB" dirty="0" err="1">
                <a:latin typeface="Kruti Dev 010" pitchFamily="2" charset="0"/>
              </a:rPr>
              <a:t>O;kikjksa</a:t>
            </a:r>
            <a:r>
              <a:rPr lang="en-GB" dirty="0">
                <a:latin typeface="Kruti Dev 010" pitchFamily="2" charset="0"/>
              </a:rPr>
              <a:t> </a:t>
            </a:r>
            <a:r>
              <a:rPr lang="en-GB" dirty="0" err="1">
                <a:latin typeface="Kruti Dev 010" pitchFamily="2" charset="0"/>
              </a:rPr>
              <a:t>dks</a:t>
            </a:r>
            <a:r>
              <a:rPr lang="en-GB" dirty="0">
                <a:latin typeface="Kruti Dev 010" pitchFamily="2" charset="0"/>
              </a:rPr>
              <a:t> _.k </a:t>
            </a:r>
            <a:r>
              <a:rPr lang="en-GB" dirty="0" err="1">
                <a:latin typeface="Kruti Dev 010" pitchFamily="2" charset="0"/>
              </a:rPr>
              <a:t>iznku</a:t>
            </a:r>
            <a:r>
              <a:rPr lang="en-GB" dirty="0">
                <a:latin typeface="Kruti Dev 010" pitchFamily="2" charset="0"/>
              </a:rPr>
              <a:t> </a:t>
            </a:r>
            <a:r>
              <a:rPr lang="en-GB" dirty="0" err="1">
                <a:latin typeface="Kruti Dev 010" pitchFamily="2" charset="0"/>
              </a:rPr>
              <a:t>djus</a:t>
            </a:r>
            <a:r>
              <a:rPr lang="en-GB" dirty="0">
                <a:latin typeface="Kruti Dev 010" pitchFamily="2" charset="0"/>
              </a:rPr>
              <a:t> </a:t>
            </a:r>
            <a:r>
              <a:rPr lang="en-GB" dirty="0" err="1">
                <a:latin typeface="Kruti Dev 010" pitchFamily="2" charset="0"/>
              </a:rPr>
              <a:t>ds</a:t>
            </a:r>
            <a:r>
              <a:rPr lang="en-GB" dirty="0">
                <a:latin typeface="Kruti Dev 010" pitchFamily="2" charset="0"/>
              </a:rPr>
              <a:t> </a:t>
            </a:r>
            <a:r>
              <a:rPr lang="en-GB" dirty="0" err="1">
                <a:latin typeface="Kruti Dev 010" pitchFamily="2" charset="0"/>
              </a:rPr>
              <a:t>fy</a:t>
            </a:r>
            <a:r>
              <a:rPr lang="en-GB" dirty="0">
                <a:latin typeface="Kruti Dev 010" pitchFamily="2" charset="0"/>
              </a:rPr>
              <a:t>, ;</a:t>
            </a:r>
            <a:r>
              <a:rPr lang="en-GB" dirty="0" err="1">
                <a:latin typeface="Kruti Dev 010" pitchFamily="2" charset="0"/>
              </a:rPr>
              <a:t>kstuk,a</a:t>
            </a:r>
            <a:r>
              <a:rPr lang="en-GB" dirty="0">
                <a:latin typeface="Kruti Dev 010" pitchFamily="2" charset="0"/>
              </a:rPr>
              <a:t> </a:t>
            </a:r>
            <a:r>
              <a:rPr lang="en-GB" dirty="0" err="1">
                <a:latin typeface="Kruti Dev 010" pitchFamily="2" charset="0"/>
              </a:rPr>
              <a:t>gksrh</a:t>
            </a:r>
            <a:r>
              <a:rPr lang="en-GB" dirty="0">
                <a:latin typeface="Kruti Dev 010" pitchFamily="2" charset="0"/>
              </a:rPr>
              <a:t> </a:t>
            </a:r>
            <a:r>
              <a:rPr lang="en-GB" dirty="0" err="1">
                <a:latin typeface="Kruti Dev 010" pitchFamily="2" charset="0"/>
              </a:rPr>
              <a:t>gSaA</a:t>
            </a:r>
            <a:r>
              <a:rPr lang="en-GB" dirty="0">
                <a:latin typeface="Kruti Dev 010" pitchFamily="2" charset="0"/>
              </a:rPr>
              <a:t> </a:t>
            </a:r>
            <a:r>
              <a:rPr lang="en-GB" dirty="0" err="1">
                <a:latin typeface="Kruti Dev 010" pitchFamily="2" charset="0"/>
              </a:rPr>
              <a:t>mUgsa</a:t>
            </a:r>
            <a:r>
              <a:rPr lang="en-GB" dirty="0">
                <a:latin typeface="Kruti Dev 010" pitchFamily="2" charset="0"/>
              </a:rPr>
              <a:t> _.k </a:t>
            </a:r>
            <a:r>
              <a:rPr lang="en-GB" dirty="0" err="1">
                <a:latin typeface="Kruti Dev 010" pitchFamily="2" charset="0"/>
              </a:rPr>
              <a:t>dks</a:t>
            </a:r>
            <a:r>
              <a:rPr lang="en-GB" dirty="0">
                <a:latin typeface="Kruti Dev 010" pitchFamily="2" charset="0"/>
              </a:rPr>
              <a:t> </a:t>
            </a:r>
            <a:r>
              <a:rPr lang="en-GB" dirty="0" err="1">
                <a:latin typeface="Kruti Dev 010" pitchFamily="2" charset="0"/>
              </a:rPr>
              <a:t>Lohd`r</a:t>
            </a:r>
            <a:r>
              <a:rPr lang="en-GB" dirty="0">
                <a:latin typeface="Kruti Dev 010" pitchFamily="2" charset="0"/>
              </a:rPr>
              <a:t> </a:t>
            </a:r>
            <a:r>
              <a:rPr lang="en-GB" dirty="0" err="1">
                <a:latin typeface="Kruti Dev 010" pitchFamily="2" charset="0"/>
              </a:rPr>
              <a:t>djus</a:t>
            </a:r>
            <a:r>
              <a:rPr lang="en-GB" dirty="0">
                <a:latin typeface="Kruti Dev 010" pitchFamily="2" charset="0"/>
              </a:rPr>
              <a:t> </a:t>
            </a:r>
            <a:r>
              <a:rPr lang="en-GB" dirty="0" err="1">
                <a:latin typeface="Kruti Dev 010" pitchFamily="2" charset="0"/>
              </a:rPr>
              <a:t>ds</a:t>
            </a:r>
            <a:r>
              <a:rPr lang="en-GB" dirty="0">
                <a:latin typeface="Kruti Dev 010" pitchFamily="2" charset="0"/>
              </a:rPr>
              <a:t> </a:t>
            </a:r>
            <a:r>
              <a:rPr lang="en-GB" dirty="0" err="1">
                <a:latin typeface="Kruti Dev 010" pitchFamily="2" charset="0"/>
              </a:rPr>
              <a:t>fy</a:t>
            </a:r>
            <a:r>
              <a:rPr lang="en-GB" dirty="0">
                <a:latin typeface="Kruti Dev 010" pitchFamily="2" charset="0"/>
              </a:rPr>
              <a:t>, ,d </a:t>
            </a:r>
            <a:r>
              <a:rPr lang="en-GB" dirty="0" err="1">
                <a:latin typeface="Kruti Dev 010" pitchFamily="2" charset="0"/>
              </a:rPr>
              <a:t>O;kikfjd</a:t>
            </a:r>
            <a:r>
              <a:rPr lang="en-GB" dirty="0">
                <a:latin typeface="Kruti Dev 010" pitchFamily="2" charset="0"/>
              </a:rPr>
              <a:t> ;</a:t>
            </a:r>
            <a:r>
              <a:rPr lang="en-GB" dirty="0" err="1">
                <a:latin typeface="Kruti Dev 010" pitchFamily="2" charset="0"/>
              </a:rPr>
              <a:t>kstuk</a:t>
            </a:r>
            <a:r>
              <a:rPr lang="en-GB" dirty="0">
                <a:latin typeface="Kruti Dev 010" pitchFamily="2" charset="0"/>
              </a:rPr>
              <a:t> dh t:jr </a:t>
            </a:r>
            <a:r>
              <a:rPr lang="en-GB" dirty="0" err="1">
                <a:latin typeface="Kruti Dev 010" pitchFamily="2" charset="0"/>
              </a:rPr>
              <a:t>gksrh</a:t>
            </a:r>
            <a:r>
              <a:rPr lang="en-GB" dirty="0">
                <a:latin typeface="Kruti Dev 010" pitchFamily="2" charset="0"/>
              </a:rPr>
              <a:t> </a:t>
            </a:r>
            <a:r>
              <a:rPr lang="en-GB" dirty="0" err="1">
                <a:latin typeface="Kruti Dev 010" pitchFamily="2" charset="0"/>
              </a:rPr>
              <a:t>gS</a:t>
            </a:r>
            <a:r>
              <a:rPr lang="en-GB" dirty="0">
                <a:latin typeface="Kruti Dev 010" pitchFamily="2" charset="0"/>
              </a:rPr>
              <a:t> ¼ge </a:t>
            </a:r>
            <a:r>
              <a:rPr lang="en-GB" dirty="0" err="1">
                <a:latin typeface="Kruti Dev 010" pitchFamily="2" charset="0"/>
              </a:rPr>
              <a:t>vxys</a:t>
            </a:r>
            <a:r>
              <a:rPr lang="en-GB" dirty="0">
                <a:latin typeface="Kruti Dev 010" pitchFamily="2" charset="0"/>
              </a:rPr>
              <a:t> </a:t>
            </a:r>
            <a:r>
              <a:rPr lang="en-GB" dirty="0" err="1">
                <a:latin typeface="Kruti Dev 010" pitchFamily="2" charset="0"/>
              </a:rPr>
              <a:t>ekWM</a:t>
            </a:r>
            <a:r>
              <a:rPr lang="en-GB" dirty="0">
                <a:latin typeface="Kruti Dev 010" pitchFamily="2" charset="0"/>
              </a:rPr>
              <a:t>~;</a:t>
            </a:r>
            <a:r>
              <a:rPr lang="en-GB" dirty="0" err="1">
                <a:latin typeface="Kruti Dev 010" pitchFamily="2" charset="0"/>
              </a:rPr>
              <a:t>wy</a:t>
            </a:r>
            <a:r>
              <a:rPr lang="en-GB" dirty="0">
                <a:latin typeface="Kruti Dev 010" pitchFamily="2" charset="0"/>
              </a:rPr>
              <a:t> </a:t>
            </a:r>
            <a:r>
              <a:rPr lang="en-GB" dirty="0" err="1">
                <a:latin typeface="Kruti Dev 010" pitchFamily="2" charset="0"/>
              </a:rPr>
              <a:t>esa</a:t>
            </a:r>
            <a:r>
              <a:rPr lang="en-GB" dirty="0">
                <a:latin typeface="Kruti Dev 010" pitchFamily="2" charset="0"/>
              </a:rPr>
              <a:t> ns[</a:t>
            </a:r>
            <a:r>
              <a:rPr lang="en-GB" dirty="0" err="1">
                <a:latin typeface="Kruti Dev 010" pitchFamily="2" charset="0"/>
              </a:rPr>
              <a:t>ksaxs</a:t>
            </a:r>
            <a:r>
              <a:rPr lang="en-GB" dirty="0">
                <a:latin typeface="Kruti Dev 010" pitchFamily="2" charset="0"/>
              </a:rPr>
              <a:t> </a:t>
            </a:r>
            <a:r>
              <a:rPr lang="en-GB" dirty="0" err="1">
                <a:latin typeface="Kruti Dev 010" pitchFamily="2" charset="0"/>
              </a:rPr>
              <a:t>fd</a:t>
            </a:r>
            <a:r>
              <a:rPr lang="en-GB" dirty="0">
                <a:latin typeface="Kruti Dev 010" pitchFamily="2" charset="0"/>
              </a:rPr>
              <a:t> </a:t>
            </a:r>
            <a:r>
              <a:rPr lang="en-GB" dirty="0" err="1">
                <a:latin typeface="Kruti Dev 010" pitchFamily="2" charset="0"/>
              </a:rPr>
              <a:t>O;kikfjd</a:t>
            </a:r>
            <a:r>
              <a:rPr lang="en-GB" dirty="0">
                <a:latin typeface="Kruti Dev 010" pitchFamily="2" charset="0"/>
              </a:rPr>
              <a:t> ;</a:t>
            </a:r>
            <a:r>
              <a:rPr lang="en-GB" dirty="0" err="1">
                <a:latin typeface="Kruti Dev 010" pitchFamily="2" charset="0"/>
              </a:rPr>
              <a:t>kstuk</a:t>
            </a:r>
            <a:r>
              <a:rPr lang="en-GB" dirty="0">
                <a:latin typeface="Kruti Dev 010" pitchFamily="2" charset="0"/>
              </a:rPr>
              <a:t> </a:t>
            </a:r>
            <a:r>
              <a:rPr lang="en-GB" dirty="0" err="1">
                <a:latin typeface="Kruti Dev 010" pitchFamily="2" charset="0"/>
              </a:rPr>
              <a:t>dSls</a:t>
            </a:r>
            <a:r>
              <a:rPr lang="en-GB" dirty="0">
                <a:latin typeface="Kruti Dev 010" pitchFamily="2" charset="0"/>
              </a:rPr>
              <a:t> </a:t>
            </a:r>
            <a:r>
              <a:rPr lang="en-GB" dirty="0" err="1">
                <a:latin typeface="Kruti Dev 010" pitchFamily="2" charset="0"/>
              </a:rPr>
              <a:t>cukbZ</a:t>
            </a:r>
            <a:r>
              <a:rPr lang="en-GB" dirty="0">
                <a:latin typeface="Kruti Dev 010" pitchFamily="2" charset="0"/>
              </a:rPr>
              <a:t> </a:t>
            </a:r>
            <a:r>
              <a:rPr lang="en-GB" dirty="0" err="1">
                <a:latin typeface="Kruti Dev 010" pitchFamily="2" charset="0"/>
              </a:rPr>
              <a:t>tkrh</a:t>
            </a:r>
            <a:r>
              <a:rPr lang="en-GB" dirty="0">
                <a:latin typeface="Kruti Dev 010" pitchFamily="2" charset="0"/>
              </a:rPr>
              <a:t> gSa½</a:t>
            </a:r>
            <a:endParaRPr lang="en-GB" sz="1600" dirty="0"/>
          </a:p>
          <a:p>
            <a:pPr marL="225425" indent="-225425" eaLnBrk="0" hangingPunct="0">
              <a:lnSpc>
                <a:spcPct val="120000"/>
              </a:lnSpc>
              <a:buFont typeface="Arial" charset="0"/>
              <a:buChar char="•"/>
            </a:pPr>
            <a:r>
              <a:rPr lang="en-GB" dirty="0" err="1">
                <a:latin typeface="Kruti Dev 010" pitchFamily="2" charset="0"/>
              </a:rPr>
              <a:t>cSadksa</a:t>
            </a:r>
            <a:r>
              <a:rPr lang="en-GB" dirty="0">
                <a:latin typeface="Kruti Dev 010" pitchFamily="2" charset="0"/>
              </a:rPr>
              <a:t> </a:t>
            </a:r>
            <a:r>
              <a:rPr lang="en-GB" dirty="0" err="1">
                <a:latin typeface="Kruti Dev 010" pitchFamily="2" charset="0"/>
              </a:rPr>
              <a:t>dsk</a:t>
            </a:r>
            <a:r>
              <a:rPr lang="en-GB" dirty="0">
                <a:latin typeface="Kruti Dev 010" pitchFamily="2" charset="0"/>
              </a:rPr>
              <a:t> </a:t>
            </a:r>
            <a:r>
              <a:rPr lang="en-GB" dirty="0" err="1">
                <a:latin typeface="Kruti Dev 010" pitchFamily="2" charset="0"/>
              </a:rPr>
              <a:t>izk</a:t>
            </a:r>
            <a:r>
              <a:rPr lang="en-GB" dirty="0">
                <a:latin typeface="Kruti Dev 010" pitchFamily="2" charset="0"/>
              </a:rPr>
              <a:t>;% _.k </a:t>
            </a:r>
            <a:r>
              <a:rPr lang="en-GB" dirty="0" err="1">
                <a:latin typeface="Kruti Dev 010" pitchFamily="2" charset="0"/>
              </a:rPr>
              <a:t>dks</a:t>
            </a:r>
            <a:r>
              <a:rPr lang="en-GB" dirty="0">
                <a:latin typeface="Kruti Dev 010" pitchFamily="2" charset="0"/>
              </a:rPr>
              <a:t> </a:t>
            </a:r>
            <a:r>
              <a:rPr lang="en-GB" dirty="0" err="1">
                <a:latin typeface="Kruti Dev 010" pitchFamily="2" charset="0"/>
              </a:rPr>
              <a:t>lqjf</a:t>
            </a:r>
            <a:r>
              <a:rPr lang="en-GB" dirty="0">
                <a:latin typeface="Kruti Dev 010" pitchFamily="2" charset="0"/>
              </a:rPr>
              <a:t>{</a:t>
            </a:r>
            <a:r>
              <a:rPr lang="en-GB" dirty="0" err="1">
                <a:latin typeface="Kruti Dev 010" pitchFamily="2" charset="0"/>
              </a:rPr>
              <a:t>kr</a:t>
            </a:r>
            <a:r>
              <a:rPr lang="en-GB" dirty="0">
                <a:latin typeface="Kruti Dev 010" pitchFamily="2" charset="0"/>
              </a:rPr>
              <a:t> j[</a:t>
            </a:r>
            <a:r>
              <a:rPr lang="en-GB" dirty="0" err="1">
                <a:latin typeface="Kruti Dev 010" pitchFamily="2" charset="0"/>
              </a:rPr>
              <a:t>kus</a:t>
            </a:r>
            <a:r>
              <a:rPr lang="en-GB" dirty="0">
                <a:latin typeface="Kruti Dev 010" pitchFamily="2" charset="0"/>
              </a:rPr>
              <a:t> ds </a:t>
            </a:r>
            <a:r>
              <a:rPr lang="en-GB" dirty="0" err="1">
                <a:latin typeface="Kruti Dev 010" pitchFamily="2" charset="0"/>
              </a:rPr>
              <a:t>fy</a:t>
            </a:r>
            <a:r>
              <a:rPr lang="en-GB" dirty="0">
                <a:latin typeface="Kruti Dev 010" pitchFamily="2" charset="0"/>
              </a:rPr>
              <a:t>, </a:t>
            </a:r>
            <a:r>
              <a:rPr lang="en-GB" dirty="0" err="1">
                <a:latin typeface="Kruti Dev 010" pitchFamily="2" charset="0"/>
              </a:rPr>
              <a:t>dqN</a:t>
            </a:r>
            <a:r>
              <a:rPr lang="en-GB" dirty="0">
                <a:latin typeface="Kruti Dev 010" pitchFamily="2" charset="0"/>
              </a:rPr>
              <a:t> </a:t>
            </a:r>
            <a:r>
              <a:rPr lang="en-GB" dirty="0" err="1">
                <a:latin typeface="Kruti Dev 010" pitchFamily="2" charset="0"/>
              </a:rPr>
              <a:t>tekur</a:t>
            </a:r>
            <a:r>
              <a:rPr lang="en-GB" dirty="0">
                <a:latin typeface="Kruti Dev 010" pitchFamily="2" charset="0"/>
              </a:rPr>
              <a:t> ;k </a:t>
            </a:r>
            <a:r>
              <a:rPr lang="en-GB" dirty="0" err="1">
                <a:latin typeface="Kruti Dev 010" pitchFamily="2" charset="0"/>
              </a:rPr>
              <a:t>blds</a:t>
            </a:r>
            <a:r>
              <a:rPr lang="en-GB" dirty="0">
                <a:latin typeface="Kruti Dev 010" pitchFamily="2" charset="0"/>
              </a:rPr>
              <a:t> </a:t>
            </a:r>
            <a:r>
              <a:rPr lang="en-GB" dirty="0" err="1">
                <a:latin typeface="Kruti Dev 010" pitchFamily="2" charset="0"/>
              </a:rPr>
              <a:t>lekukarj</a:t>
            </a:r>
            <a:r>
              <a:rPr lang="en-GB" dirty="0">
                <a:latin typeface="Kruti Dev 010" pitchFamily="2" charset="0"/>
              </a:rPr>
              <a:t> </a:t>
            </a:r>
            <a:r>
              <a:rPr lang="en-GB" dirty="0" err="1">
                <a:latin typeface="Kruti Dev 010" pitchFamily="2" charset="0"/>
              </a:rPr>
              <a:t>fdlh</a:t>
            </a:r>
            <a:r>
              <a:rPr lang="en-GB" dirty="0">
                <a:latin typeface="Kruti Dev 010" pitchFamily="2" charset="0"/>
              </a:rPr>
              <a:t> </a:t>
            </a:r>
            <a:r>
              <a:rPr lang="en-GB" dirty="0" err="1">
                <a:latin typeface="Kruti Dev 010" pitchFamily="2" charset="0"/>
              </a:rPr>
              <a:t>pht</a:t>
            </a:r>
            <a:r>
              <a:rPr lang="en-GB" dirty="0">
                <a:latin typeface="Kruti Dev 010" pitchFamily="2" charset="0"/>
              </a:rPr>
              <a:t> dh t:jr </a:t>
            </a:r>
            <a:r>
              <a:rPr lang="en-GB" dirty="0" err="1">
                <a:latin typeface="Kruti Dev 010" pitchFamily="2" charset="0"/>
              </a:rPr>
              <a:t>gksrh</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r>
              <a:rPr lang="en-GB" dirty="0" err="1">
                <a:latin typeface="Kruti Dev 010" pitchFamily="2" charset="0"/>
              </a:rPr>
              <a:t>blds</a:t>
            </a:r>
            <a:r>
              <a:rPr lang="en-GB" dirty="0">
                <a:latin typeface="Kruti Dev 010" pitchFamily="2" charset="0"/>
              </a:rPr>
              <a:t> </a:t>
            </a:r>
            <a:r>
              <a:rPr lang="en-GB" dirty="0" err="1">
                <a:latin typeface="Kruti Dev 010" pitchFamily="2" charset="0"/>
              </a:rPr>
              <a:t>fy</a:t>
            </a:r>
            <a:r>
              <a:rPr lang="en-GB" dirty="0">
                <a:latin typeface="Kruti Dev 010" pitchFamily="2" charset="0"/>
              </a:rPr>
              <a:t>, </a:t>
            </a:r>
            <a:r>
              <a:rPr lang="en-GB" dirty="0" err="1">
                <a:latin typeface="Kruti Dev 010" pitchFamily="2" charset="0"/>
              </a:rPr>
              <a:t>ekfyd</a:t>
            </a:r>
            <a:r>
              <a:rPr lang="en-GB" dirty="0">
                <a:latin typeface="Kruti Dev 010" pitchFamily="2" charset="0"/>
              </a:rPr>
              <a:t> dh </a:t>
            </a:r>
            <a:r>
              <a:rPr lang="en-GB" dirty="0" err="1">
                <a:latin typeface="Kruti Dev 010" pitchFamily="2" charset="0"/>
              </a:rPr>
              <a:t>Hkwfe</a:t>
            </a:r>
            <a:r>
              <a:rPr lang="en-GB" dirty="0">
                <a:latin typeface="Kruti Dev 010" pitchFamily="2" charset="0"/>
              </a:rPr>
              <a:t> ;k </a:t>
            </a:r>
            <a:r>
              <a:rPr lang="en-GB" dirty="0" err="1">
                <a:latin typeface="Kruti Dev 010" pitchFamily="2" charset="0"/>
              </a:rPr>
              <a:t>laifRr</a:t>
            </a:r>
            <a:r>
              <a:rPr lang="en-GB" dirty="0">
                <a:latin typeface="Kruti Dev 010" pitchFamily="2" charset="0"/>
              </a:rPr>
              <a:t> </a:t>
            </a:r>
            <a:r>
              <a:rPr lang="en-GB" dirty="0" err="1">
                <a:latin typeface="Kruti Dev 010" pitchFamily="2" charset="0"/>
              </a:rPr>
              <a:t>dk</a:t>
            </a:r>
            <a:r>
              <a:rPr lang="en-GB" dirty="0">
                <a:latin typeface="Kruti Dev 010" pitchFamily="2" charset="0"/>
              </a:rPr>
              <a:t> </a:t>
            </a:r>
            <a:r>
              <a:rPr lang="en-GB" dirty="0" err="1">
                <a:latin typeface="Kruti Dev 010" pitchFamily="2" charset="0"/>
              </a:rPr>
              <a:t>iz;ksx</a:t>
            </a:r>
            <a:r>
              <a:rPr lang="en-GB" dirty="0">
                <a:latin typeface="Kruti Dev 010" pitchFamily="2" charset="0"/>
              </a:rPr>
              <a:t> </a:t>
            </a:r>
            <a:r>
              <a:rPr lang="en-GB" dirty="0" err="1">
                <a:latin typeface="Kruti Dev 010" pitchFamily="2" charset="0"/>
              </a:rPr>
              <a:t>fd;k</a:t>
            </a:r>
            <a:r>
              <a:rPr lang="en-GB" dirty="0">
                <a:latin typeface="Kruti Dev 010" pitchFamily="2" charset="0"/>
              </a:rPr>
              <a:t> </a:t>
            </a:r>
            <a:r>
              <a:rPr lang="en-GB" dirty="0" err="1">
                <a:latin typeface="Kruti Dev 010" pitchFamily="2" charset="0"/>
              </a:rPr>
              <a:t>tk</a:t>
            </a:r>
            <a:r>
              <a:rPr lang="en-GB" dirty="0">
                <a:latin typeface="Kruti Dev 010" pitchFamily="2" charset="0"/>
              </a:rPr>
              <a:t> </a:t>
            </a:r>
            <a:r>
              <a:rPr lang="en-GB" dirty="0" err="1">
                <a:latin typeface="Kruti Dev 010" pitchFamily="2" charset="0"/>
              </a:rPr>
              <a:t>ldrk</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r>
              <a:rPr lang="en-GB" dirty="0" err="1">
                <a:latin typeface="Kruti Dev 010" pitchFamily="2" charset="0"/>
              </a:rPr>
              <a:t>bl</a:t>
            </a:r>
            <a:r>
              <a:rPr lang="en-GB" dirty="0">
                <a:latin typeface="Kruti Dev 010" pitchFamily="2" charset="0"/>
              </a:rPr>
              <a:t> </a:t>
            </a:r>
            <a:r>
              <a:rPr lang="en-GB" dirty="0" err="1">
                <a:latin typeface="Kruti Dev 010" pitchFamily="2" charset="0"/>
              </a:rPr>
              <a:t>izdkj</a:t>
            </a:r>
            <a:r>
              <a:rPr lang="en-GB" dirty="0">
                <a:latin typeface="Kruti Dev 010" pitchFamily="2" charset="0"/>
              </a:rPr>
              <a:t> ds </a:t>
            </a:r>
            <a:r>
              <a:rPr lang="en-GB" dirty="0" err="1">
                <a:latin typeface="Kruti Dev 010" pitchFamily="2" charset="0"/>
              </a:rPr>
              <a:t>lqjf</a:t>
            </a:r>
            <a:r>
              <a:rPr lang="en-GB" dirty="0">
                <a:latin typeface="Kruti Dev 010" pitchFamily="2" charset="0"/>
              </a:rPr>
              <a:t>{</a:t>
            </a:r>
            <a:r>
              <a:rPr lang="en-GB" dirty="0" err="1">
                <a:latin typeface="Kruti Dev 010" pitchFamily="2" charset="0"/>
              </a:rPr>
              <a:t>kr</a:t>
            </a:r>
            <a:r>
              <a:rPr lang="en-GB" dirty="0">
                <a:latin typeface="Kruti Dev 010" pitchFamily="2" charset="0"/>
              </a:rPr>
              <a:t> _.k </a:t>
            </a:r>
            <a:r>
              <a:rPr lang="en-GB" dirty="0" err="1">
                <a:latin typeface="Kruti Dev 010" pitchFamily="2" charset="0"/>
              </a:rPr>
              <a:t>vlqjf</a:t>
            </a:r>
            <a:r>
              <a:rPr lang="en-GB" dirty="0">
                <a:latin typeface="Kruti Dev 010" pitchFamily="2" charset="0"/>
              </a:rPr>
              <a:t>{</a:t>
            </a:r>
            <a:r>
              <a:rPr lang="en-GB" dirty="0" err="1">
                <a:latin typeface="Kruti Dev 010" pitchFamily="2" charset="0"/>
              </a:rPr>
              <a:t>kr</a:t>
            </a:r>
            <a:r>
              <a:rPr lang="en-GB" dirty="0">
                <a:latin typeface="Kruti Dev 010" pitchFamily="2" charset="0"/>
              </a:rPr>
              <a:t> _.k ds </a:t>
            </a:r>
            <a:r>
              <a:rPr lang="en-GB" dirty="0" err="1">
                <a:latin typeface="Kruti Dev 010" pitchFamily="2" charset="0"/>
              </a:rPr>
              <a:t>eqdkcys</a:t>
            </a:r>
            <a:r>
              <a:rPr lang="en-GB" dirty="0">
                <a:latin typeface="Kruti Dev 010" pitchFamily="2" charset="0"/>
              </a:rPr>
              <a:t> </a:t>
            </a:r>
            <a:r>
              <a:rPr lang="en-GB" dirty="0" err="1">
                <a:latin typeface="Kruti Dev 010" pitchFamily="2" charset="0"/>
              </a:rPr>
              <a:t>T;knk</a:t>
            </a:r>
            <a:r>
              <a:rPr lang="en-GB" dirty="0">
                <a:latin typeface="Kruti Dev 010" pitchFamily="2" charset="0"/>
              </a:rPr>
              <a:t> </a:t>
            </a:r>
            <a:r>
              <a:rPr lang="en-GB" dirty="0" err="1">
                <a:latin typeface="Kruti Dev 010" pitchFamily="2" charset="0"/>
              </a:rPr>
              <a:t>lLrs</a:t>
            </a:r>
            <a:r>
              <a:rPr lang="en-GB" dirty="0">
                <a:latin typeface="Kruti Dev 010" pitchFamily="2" charset="0"/>
              </a:rPr>
              <a:t> </a:t>
            </a:r>
            <a:r>
              <a:rPr lang="en-GB" dirty="0" err="1">
                <a:latin typeface="Kruti Dev 010" pitchFamily="2" charset="0"/>
              </a:rPr>
              <a:t>gksrs</a:t>
            </a:r>
            <a:r>
              <a:rPr lang="en-GB" dirty="0">
                <a:latin typeface="Kruti Dev 010" pitchFamily="2" charset="0"/>
              </a:rPr>
              <a:t> </a:t>
            </a:r>
            <a:r>
              <a:rPr lang="en-GB" dirty="0" err="1">
                <a:latin typeface="Kruti Dev 010" pitchFamily="2" charset="0"/>
              </a:rPr>
              <a:t>gSa</a:t>
            </a:r>
            <a:r>
              <a:rPr lang="en-IN" dirty="0"/>
              <a:t> </a:t>
            </a:r>
          </a:p>
          <a:p>
            <a:pPr marL="225425" indent="-225425" eaLnBrk="0" hangingPunct="0">
              <a:lnSpc>
                <a:spcPct val="120000"/>
              </a:lnSpc>
              <a:buFont typeface="Arial" charset="0"/>
              <a:buChar char="•"/>
            </a:pPr>
            <a:r>
              <a:rPr lang="en-GB" dirty="0" err="1">
                <a:latin typeface="Kruti Dev 010" pitchFamily="2" charset="0"/>
              </a:rPr>
              <a:t>cSad</a:t>
            </a:r>
            <a:r>
              <a:rPr lang="en-GB" dirty="0">
                <a:latin typeface="Kruti Dev 010" pitchFamily="2" charset="0"/>
              </a:rPr>
              <a:t> </a:t>
            </a:r>
            <a:r>
              <a:rPr lang="en-GB" dirty="0" err="1">
                <a:latin typeface="Kruti Dev 010" pitchFamily="2" charset="0"/>
              </a:rPr>
              <a:t>vkerkSj</a:t>
            </a:r>
            <a:r>
              <a:rPr lang="en-GB" dirty="0">
                <a:latin typeface="Kruti Dev 010" pitchFamily="2" charset="0"/>
              </a:rPr>
              <a:t> </a:t>
            </a:r>
            <a:r>
              <a:rPr lang="en-GB" dirty="0" err="1">
                <a:latin typeface="Kruti Dev 010" pitchFamily="2" charset="0"/>
              </a:rPr>
              <a:t>ij</a:t>
            </a:r>
            <a:r>
              <a:rPr lang="en-GB" dirty="0">
                <a:latin typeface="Kruti Dev 010" pitchFamily="2" charset="0"/>
              </a:rPr>
              <a:t> </a:t>
            </a:r>
            <a:r>
              <a:rPr lang="hi-IN" sz="1400" dirty="0">
                <a:solidFill>
                  <a:srgbClr val="000000"/>
                </a:solidFill>
              </a:rPr>
              <a:t>कार्यशील</a:t>
            </a:r>
            <a:r>
              <a:rPr lang="en-GB" dirty="0">
                <a:latin typeface="Kruti Dev 010" pitchFamily="2" charset="0"/>
              </a:rPr>
              <a:t> </a:t>
            </a:r>
            <a:r>
              <a:rPr lang="en-GB" dirty="0" err="1">
                <a:latin typeface="Kruti Dev 010" pitchFamily="2" charset="0"/>
              </a:rPr>
              <a:t>iwath</a:t>
            </a:r>
            <a:r>
              <a:rPr lang="en-GB" dirty="0">
                <a:latin typeface="Kruti Dev 010" pitchFamily="2" charset="0"/>
              </a:rPr>
              <a:t> ds </a:t>
            </a:r>
            <a:r>
              <a:rPr lang="en-GB" dirty="0" err="1">
                <a:latin typeface="Kruti Dev 010" pitchFamily="2" charset="0"/>
              </a:rPr>
              <a:t>fy</a:t>
            </a:r>
            <a:r>
              <a:rPr lang="en-GB" dirty="0">
                <a:latin typeface="Kruti Dev 010" pitchFamily="2" charset="0"/>
              </a:rPr>
              <a:t>, </a:t>
            </a:r>
            <a:r>
              <a:rPr lang="en-GB" dirty="0" err="1">
                <a:latin typeface="Kruti Dev 010" pitchFamily="2" charset="0"/>
              </a:rPr>
              <a:t>vklkuh</a:t>
            </a:r>
            <a:r>
              <a:rPr lang="en-GB" dirty="0">
                <a:latin typeface="Kruti Dev 010" pitchFamily="2" charset="0"/>
              </a:rPr>
              <a:t> ls _.k </a:t>
            </a:r>
            <a:r>
              <a:rPr lang="en-GB" dirty="0" err="1">
                <a:latin typeface="Kruti Dev 010" pitchFamily="2" charset="0"/>
              </a:rPr>
              <a:t>ugha</a:t>
            </a:r>
            <a:r>
              <a:rPr lang="en-GB" dirty="0">
                <a:latin typeface="Kruti Dev 010" pitchFamily="2" charset="0"/>
              </a:rPr>
              <a:t> </a:t>
            </a:r>
            <a:r>
              <a:rPr lang="en-GB" dirty="0" err="1">
                <a:latin typeface="Kruti Dev 010" pitchFamily="2" charset="0"/>
              </a:rPr>
              <a:t>nsrs</a:t>
            </a:r>
            <a:r>
              <a:rPr lang="en-GB" dirty="0">
                <a:latin typeface="Kruti Dev 010" pitchFamily="2" charset="0"/>
              </a:rPr>
              <a:t> </a:t>
            </a:r>
            <a:r>
              <a:rPr lang="en-GB" dirty="0" err="1">
                <a:latin typeface="Kruti Dev 010" pitchFamily="2" charset="0"/>
              </a:rPr>
              <a:t>gSa</a:t>
            </a:r>
            <a:r>
              <a:rPr lang="en-GB" dirty="0">
                <a:latin typeface="Kruti Dev 010" pitchFamily="2" charset="0"/>
              </a:rPr>
              <a:t> </a:t>
            </a:r>
            <a:r>
              <a:rPr lang="en-GB" dirty="0" err="1">
                <a:latin typeface="Kruti Dev 010" pitchFamily="2" charset="0"/>
              </a:rPr>
              <a:t>ysfdu</a:t>
            </a:r>
            <a:r>
              <a:rPr lang="en-GB" dirty="0">
                <a:latin typeface="Kruti Dev 010" pitchFamily="2" charset="0"/>
              </a:rPr>
              <a:t> </a:t>
            </a:r>
            <a:r>
              <a:rPr lang="en-GB" dirty="0" err="1">
                <a:latin typeface="Kruti Dev 010" pitchFamily="2" charset="0"/>
              </a:rPr>
              <a:t>vpy</a:t>
            </a:r>
            <a:r>
              <a:rPr lang="en-GB" dirty="0">
                <a:latin typeface="Kruti Dev 010" pitchFamily="2" charset="0"/>
              </a:rPr>
              <a:t> </a:t>
            </a:r>
            <a:r>
              <a:rPr lang="en-GB" dirty="0" err="1">
                <a:latin typeface="Kruti Dev 010" pitchFamily="2" charset="0"/>
              </a:rPr>
              <a:t>iwath</a:t>
            </a:r>
            <a:r>
              <a:rPr lang="en-GB" dirty="0">
                <a:latin typeface="Kruti Dev 010" pitchFamily="2" charset="0"/>
              </a:rPr>
              <a:t> ds </a:t>
            </a:r>
            <a:r>
              <a:rPr lang="en-GB" dirty="0" err="1">
                <a:latin typeface="Kruti Dev 010" pitchFamily="2" charset="0"/>
              </a:rPr>
              <a:t>fy</a:t>
            </a:r>
            <a:r>
              <a:rPr lang="en-GB" dirty="0">
                <a:latin typeface="Kruti Dev 010" pitchFamily="2" charset="0"/>
              </a:rPr>
              <a:t>, _.k </a:t>
            </a:r>
            <a:r>
              <a:rPr lang="en-GB" dirty="0" err="1">
                <a:latin typeface="Kruti Dev 010" pitchFamily="2" charset="0"/>
              </a:rPr>
              <a:t>izkIr</a:t>
            </a:r>
            <a:r>
              <a:rPr lang="en-GB" dirty="0">
                <a:latin typeface="Kruti Dev 010" pitchFamily="2" charset="0"/>
              </a:rPr>
              <a:t> </a:t>
            </a:r>
            <a:r>
              <a:rPr lang="en-GB" dirty="0" err="1">
                <a:latin typeface="Kruti Dev 010" pitchFamily="2" charset="0"/>
              </a:rPr>
              <a:t>djuk</a:t>
            </a:r>
            <a:r>
              <a:rPr lang="en-GB" dirty="0">
                <a:latin typeface="Kruti Dev 010" pitchFamily="2" charset="0"/>
              </a:rPr>
              <a:t> vis{</a:t>
            </a:r>
            <a:r>
              <a:rPr lang="en-GB" dirty="0" err="1">
                <a:latin typeface="Kruti Dev 010" pitchFamily="2" charset="0"/>
              </a:rPr>
              <a:t>kkd`r</a:t>
            </a:r>
            <a:r>
              <a:rPr lang="en-GB" dirty="0">
                <a:latin typeface="Kruti Dev 010" pitchFamily="2" charset="0"/>
              </a:rPr>
              <a:t> </a:t>
            </a:r>
            <a:r>
              <a:rPr lang="en-GB" dirty="0" err="1">
                <a:latin typeface="Kruti Dev 010" pitchFamily="2" charset="0"/>
              </a:rPr>
              <a:t>T;knk</a:t>
            </a:r>
            <a:r>
              <a:rPr lang="en-GB" dirty="0">
                <a:latin typeface="Kruti Dev 010" pitchFamily="2" charset="0"/>
              </a:rPr>
              <a:t> </a:t>
            </a:r>
            <a:r>
              <a:rPr lang="en-GB" dirty="0" err="1">
                <a:latin typeface="Kruti Dev 010" pitchFamily="2" charset="0"/>
              </a:rPr>
              <a:t>ljy</a:t>
            </a:r>
            <a:r>
              <a:rPr lang="en-GB" dirty="0">
                <a:latin typeface="Kruti Dev 010" pitchFamily="2" charset="0"/>
              </a:rPr>
              <a:t> </a:t>
            </a:r>
            <a:r>
              <a:rPr lang="en-GB" dirty="0" err="1">
                <a:latin typeface="Kruti Dev 010" pitchFamily="2" charset="0"/>
              </a:rPr>
              <a:t>gksrk</a:t>
            </a:r>
            <a:r>
              <a:rPr lang="en-GB" dirty="0">
                <a:latin typeface="Kruti Dev 010" pitchFamily="2" charset="0"/>
              </a:rPr>
              <a:t> </a:t>
            </a:r>
            <a:r>
              <a:rPr lang="en-GB" dirty="0" err="1">
                <a:latin typeface="Kruti Dev 010" pitchFamily="2" charset="0"/>
              </a:rPr>
              <a:t>gSA</a:t>
            </a:r>
            <a:endParaRPr lang="en-GB" sz="1600" dirty="0"/>
          </a:p>
        </p:txBody>
      </p:sp>
    </p:spTree>
    <p:extLst>
      <p:ext uri="{BB962C8B-B14F-4D97-AF65-F5344CB8AC3E}">
        <p14:creationId xmlns:p14="http://schemas.microsoft.com/office/powerpoint/2010/main" val="1524286301"/>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9">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9">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9">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5"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4F4FC13B-34A2-4BD9-8937-0B16C31DF694}" type="slidenum">
              <a:rPr lang="en-US" sz="1600" b="1" smtClean="0">
                <a:solidFill>
                  <a:schemeClr val="tx1"/>
                </a:solidFill>
              </a:rPr>
              <a:pPr algn="ctr">
                <a:defRPr/>
              </a:pPr>
              <a:t>7</a:t>
            </a:fld>
            <a:endParaRPr lang="en-US" sz="1600" b="1" dirty="0">
              <a:solidFill>
                <a:schemeClr val="tx1"/>
              </a:solidFill>
            </a:endParaRPr>
          </a:p>
        </p:txBody>
      </p:sp>
      <p:sp>
        <p:nvSpPr>
          <p:cNvPr id="69635" name="Title 1"/>
          <p:cNvSpPr txBox="1">
            <a:spLocks/>
          </p:cNvSpPr>
          <p:nvPr/>
        </p:nvSpPr>
        <p:spPr bwMode="auto">
          <a:xfrm>
            <a:off x="2667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a:t>Cost of capital</a:t>
            </a:r>
          </a:p>
        </p:txBody>
      </p:sp>
      <p:sp>
        <p:nvSpPr>
          <p:cNvPr id="7" name="Content Placeholder 2"/>
          <p:cNvSpPr txBox="1">
            <a:spLocks/>
          </p:cNvSpPr>
          <p:nvPr/>
        </p:nvSpPr>
        <p:spPr bwMode="auto">
          <a:xfrm>
            <a:off x="266700" y="1143000"/>
            <a:ext cx="4076700" cy="5257800"/>
          </a:xfrm>
          <a:prstGeom prst="rect">
            <a:avLst/>
          </a:prstGeom>
          <a:noFill/>
          <a:ln w="9525">
            <a:solidFill>
              <a:srgbClr val="000000"/>
            </a:solidFill>
            <a:round/>
            <a:headEnd/>
            <a:tailEnd/>
          </a:ln>
        </p:spPr>
        <p:txBody>
          <a:bodyPr lIns="82945" tIns="41473" rIns="82945" bIns="41473"/>
          <a:lstStyle/>
          <a:p>
            <a:pPr marL="225425" indent="-225425" eaLnBrk="0" hangingPunct="0">
              <a:lnSpc>
                <a:spcPct val="140000"/>
              </a:lnSpc>
              <a:buFont typeface="Arial" charset="0"/>
              <a:buChar char="•"/>
            </a:pPr>
            <a:r>
              <a:rPr lang="en-GB" sz="2000" dirty="0"/>
              <a:t>There is always some cost in getting Capital for a business</a:t>
            </a:r>
          </a:p>
          <a:p>
            <a:pPr marL="225425" indent="-225425" eaLnBrk="0" hangingPunct="0">
              <a:lnSpc>
                <a:spcPct val="140000"/>
              </a:lnSpc>
              <a:buFont typeface="Arial" charset="0"/>
              <a:buChar char="•"/>
            </a:pPr>
            <a:r>
              <a:rPr lang="en-GB" sz="2000" dirty="0"/>
              <a:t>In case of loans, it is simply the interest to be paid </a:t>
            </a:r>
          </a:p>
          <a:p>
            <a:pPr marL="225425" indent="-225425" eaLnBrk="0" hangingPunct="0">
              <a:lnSpc>
                <a:spcPct val="140000"/>
              </a:lnSpc>
              <a:buFont typeface="Arial" charset="0"/>
              <a:buChar char="•"/>
            </a:pPr>
            <a:r>
              <a:rPr lang="en-GB" sz="2000" dirty="0"/>
              <a:t>In case of equity:</a:t>
            </a:r>
          </a:p>
          <a:p>
            <a:pPr marL="800100" lvl="1" indent="-342900" eaLnBrk="0" hangingPunct="0">
              <a:lnSpc>
                <a:spcPct val="140000"/>
              </a:lnSpc>
              <a:buFont typeface="Calibri" pitchFamily="34" charset="0"/>
              <a:buAutoNum type="arabicPeriod"/>
            </a:pPr>
            <a:r>
              <a:rPr lang="en-GB" dirty="0"/>
              <a:t>The owner who is giving money has some expectation about the returns. This expectation will have to be fulfilled by the business and hence that’s the cost of equity</a:t>
            </a:r>
          </a:p>
          <a:p>
            <a:pPr marL="800100" lvl="1" indent="-342900" eaLnBrk="0" hangingPunct="0">
              <a:lnSpc>
                <a:spcPct val="140000"/>
              </a:lnSpc>
              <a:buFont typeface="Calibri" pitchFamily="34" charset="0"/>
              <a:buAutoNum type="arabicPeriod"/>
            </a:pPr>
            <a:r>
              <a:rPr lang="en-GB" dirty="0"/>
              <a:t>This cost is often the opportunity cost for the owner</a:t>
            </a:r>
          </a:p>
        </p:txBody>
      </p:sp>
      <p:sp>
        <p:nvSpPr>
          <p:cNvPr id="69637" name="Title 1"/>
          <p:cNvSpPr txBox="1">
            <a:spLocks/>
          </p:cNvSpPr>
          <p:nvPr/>
        </p:nvSpPr>
        <p:spPr bwMode="auto">
          <a:xfrm>
            <a:off x="47625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b="1" dirty="0" err="1">
                <a:latin typeface="Kruti Dev 010" pitchFamily="2" charset="0"/>
              </a:rPr>
              <a:t>iwaath</a:t>
            </a:r>
            <a:r>
              <a:rPr lang="en-GB" sz="2400" b="1" dirty="0">
                <a:latin typeface="Kruti Dev 010" pitchFamily="2" charset="0"/>
              </a:rPr>
              <a:t> dh </a:t>
            </a:r>
            <a:r>
              <a:rPr lang="en-GB" sz="2400" b="1" dirty="0" err="1">
                <a:latin typeface="Kruti Dev 010" pitchFamily="2" charset="0"/>
              </a:rPr>
              <a:t>ykxr</a:t>
            </a:r>
            <a:endParaRPr lang="en-GB" sz="2400" b="1" dirty="0">
              <a:latin typeface="Kruti Dev 010" pitchFamily="2" charset="0"/>
            </a:endParaRPr>
          </a:p>
        </p:txBody>
      </p:sp>
      <p:sp>
        <p:nvSpPr>
          <p:cNvPr id="9" name="Content Placeholder 2"/>
          <p:cNvSpPr txBox="1">
            <a:spLocks/>
          </p:cNvSpPr>
          <p:nvPr/>
        </p:nvSpPr>
        <p:spPr bwMode="auto">
          <a:xfrm>
            <a:off x="4762500" y="1143000"/>
            <a:ext cx="4076700" cy="5257800"/>
          </a:xfrm>
          <a:prstGeom prst="rect">
            <a:avLst/>
          </a:prstGeom>
          <a:noFill/>
          <a:ln w="9525">
            <a:solidFill>
              <a:srgbClr val="000000"/>
            </a:solidFill>
            <a:round/>
            <a:headEnd/>
            <a:tailEnd/>
          </a:ln>
        </p:spPr>
        <p:txBody>
          <a:bodyPr lIns="82945" tIns="41473" rIns="82945" bIns="41473"/>
          <a:lstStyle/>
          <a:p>
            <a:pPr marL="225425" indent="-225425" eaLnBrk="0" hangingPunct="0">
              <a:lnSpc>
                <a:spcPct val="130000"/>
              </a:lnSpc>
              <a:buFont typeface="Arial" charset="0"/>
              <a:buChar char="•"/>
            </a:pPr>
            <a:r>
              <a:rPr lang="en-GB" sz="2400" dirty="0" err="1">
                <a:latin typeface="Kruti Dev 010" pitchFamily="2" charset="0"/>
              </a:rPr>
              <a:t>fdlh</a:t>
            </a:r>
            <a:r>
              <a:rPr lang="en-GB" sz="2400" dirty="0">
                <a:latin typeface="Kruti Dev 010" pitchFamily="2" charset="0"/>
              </a:rPr>
              <a:t> </a:t>
            </a:r>
            <a:r>
              <a:rPr lang="en-GB" sz="2400" dirty="0" err="1">
                <a:latin typeface="Kruti Dev 010" pitchFamily="2" charset="0"/>
              </a:rPr>
              <a:t>Hkh</a:t>
            </a:r>
            <a:r>
              <a:rPr lang="en-GB" sz="2400" dirty="0">
                <a:latin typeface="Kruti Dev 010" pitchFamily="2" charset="0"/>
              </a:rPr>
              <a:t> </a:t>
            </a:r>
            <a:r>
              <a:rPr lang="en-GB" sz="2400" dirty="0" err="1">
                <a:latin typeface="Kruti Dev 010" pitchFamily="2" charset="0"/>
              </a:rPr>
              <a:t>O;kikj</a:t>
            </a:r>
            <a:r>
              <a:rPr lang="en-GB" sz="2400" dirty="0">
                <a:latin typeface="Kruti Dev 010" pitchFamily="2" charset="0"/>
              </a:rPr>
              <a:t> ds </a:t>
            </a:r>
            <a:r>
              <a:rPr lang="en-GB" sz="2400" dirty="0" err="1">
                <a:latin typeface="Kruti Dev 010" pitchFamily="2" charset="0"/>
              </a:rPr>
              <a:t>fy</a:t>
            </a:r>
            <a:r>
              <a:rPr lang="en-GB" sz="2400" dirty="0">
                <a:latin typeface="Kruti Dev 010" pitchFamily="2" charset="0"/>
              </a:rPr>
              <a:t>, </a:t>
            </a:r>
            <a:r>
              <a:rPr lang="en-GB" sz="2400" dirty="0" err="1">
                <a:latin typeface="Kruti Dev 010" pitchFamily="2" charset="0"/>
              </a:rPr>
              <a:t>iwath</a:t>
            </a:r>
            <a:r>
              <a:rPr lang="en-GB" sz="2400" dirty="0">
                <a:latin typeface="Kruti Dev 010" pitchFamily="2" charset="0"/>
              </a:rPr>
              <a:t> </a:t>
            </a:r>
            <a:r>
              <a:rPr lang="en-GB" sz="2400" dirty="0" err="1">
                <a:latin typeface="Kruti Dev 010" pitchFamily="2" charset="0"/>
              </a:rPr>
              <a:t>ikus</a:t>
            </a:r>
            <a:r>
              <a:rPr lang="en-GB" sz="2400" dirty="0">
                <a:latin typeface="Kruti Dev 010" pitchFamily="2" charset="0"/>
              </a:rPr>
              <a:t> </a:t>
            </a:r>
            <a:r>
              <a:rPr lang="en-GB" sz="2400" dirty="0" err="1">
                <a:latin typeface="Kruti Dev 010" pitchFamily="2" charset="0"/>
              </a:rPr>
              <a:t>esa</a:t>
            </a:r>
            <a:r>
              <a:rPr lang="en-GB" sz="2400" dirty="0">
                <a:latin typeface="Kruti Dev 010" pitchFamily="2" charset="0"/>
              </a:rPr>
              <a:t> </a:t>
            </a:r>
            <a:r>
              <a:rPr lang="hi-IN" sz="1600" dirty="0">
                <a:latin typeface="Kruti Dev 010" pitchFamily="2" charset="0"/>
              </a:rPr>
              <a:t>हमेशा</a:t>
            </a:r>
            <a:r>
              <a:rPr lang="en-GB" sz="2400" dirty="0">
                <a:latin typeface="Kruti Dev 010" pitchFamily="2" charset="0"/>
              </a:rPr>
              <a:t> </a:t>
            </a:r>
            <a:r>
              <a:rPr lang="en-GB" sz="2400" dirty="0" err="1">
                <a:latin typeface="Kruti Dev 010" pitchFamily="2" charset="0"/>
              </a:rPr>
              <a:t>dqN</a:t>
            </a:r>
            <a:r>
              <a:rPr lang="en-GB" sz="2400" dirty="0">
                <a:latin typeface="Kruti Dev 010" pitchFamily="2" charset="0"/>
              </a:rPr>
              <a:t> u </a:t>
            </a:r>
            <a:r>
              <a:rPr lang="en-GB" sz="2400" dirty="0" err="1">
                <a:latin typeface="Kruti Dev 010" pitchFamily="2" charset="0"/>
              </a:rPr>
              <a:t>dqN</a:t>
            </a:r>
            <a:r>
              <a:rPr lang="en-GB" sz="2400" dirty="0">
                <a:latin typeface="Kruti Dev 010" pitchFamily="2" charset="0"/>
              </a:rPr>
              <a:t> </a:t>
            </a:r>
            <a:r>
              <a:rPr lang="en-GB" sz="2400" dirty="0" err="1">
                <a:latin typeface="Kruti Dev 010" pitchFamily="2" charset="0"/>
              </a:rPr>
              <a:t>ykxr</a:t>
            </a:r>
            <a:r>
              <a:rPr lang="en-GB" sz="2400" dirty="0">
                <a:latin typeface="Kruti Dev 010" pitchFamily="2" charset="0"/>
              </a:rPr>
              <a:t> </a:t>
            </a:r>
            <a:r>
              <a:rPr lang="en-GB" sz="2400" dirty="0" err="1">
                <a:latin typeface="Kruti Dev 010" pitchFamily="2" charset="0"/>
              </a:rPr>
              <a:t>gksrh</a:t>
            </a:r>
            <a:r>
              <a:rPr lang="en-GB" sz="2400" dirty="0">
                <a:latin typeface="Kruti Dev 010" pitchFamily="2" charset="0"/>
              </a:rPr>
              <a:t> </a:t>
            </a:r>
            <a:r>
              <a:rPr lang="en-GB" sz="2400" dirty="0" err="1">
                <a:latin typeface="Kruti Dev 010" pitchFamily="2" charset="0"/>
              </a:rPr>
              <a:t>gSA</a:t>
            </a:r>
            <a:r>
              <a:rPr lang="en-GB" sz="2400" dirty="0">
                <a:latin typeface="Kruti Dev 010" pitchFamily="2" charset="0"/>
              </a:rPr>
              <a:t> </a:t>
            </a:r>
          </a:p>
          <a:p>
            <a:pPr marL="225425" indent="-225425" eaLnBrk="0" hangingPunct="0">
              <a:lnSpc>
                <a:spcPct val="130000"/>
              </a:lnSpc>
              <a:buFont typeface="Arial" charset="0"/>
              <a:buChar char="•"/>
            </a:pPr>
            <a:r>
              <a:rPr lang="en-GB" sz="2400" dirty="0">
                <a:latin typeface="Kruti Dev 010" pitchFamily="2" charset="0"/>
              </a:rPr>
              <a:t>_.k </a:t>
            </a:r>
            <a:r>
              <a:rPr lang="en-GB" sz="2400" dirty="0" err="1">
                <a:latin typeface="Kruti Dev 010" pitchFamily="2" charset="0"/>
              </a:rPr>
              <a:t>ds</a:t>
            </a:r>
            <a:r>
              <a:rPr lang="en-GB" sz="2400" dirty="0">
                <a:latin typeface="Kruti Dev 010" pitchFamily="2" charset="0"/>
              </a:rPr>
              <a:t> </a:t>
            </a:r>
            <a:r>
              <a:rPr lang="en-GB" sz="2400" dirty="0" err="1">
                <a:latin typeface="Kruti Dev 010" pitchFamily="2" charset="0"/>
              </a:rPr>
              <a:t>ekeys</a:t>
            </a:r>
            <a:r>
              <a:rPr lang="en-GB" sz="2400" dirty="0">
                <a:latin typeface="Kruti Dev 010" pitchFamily="2" charset="0"/>
              </a:rPr>
              <a:t> </a:t>
            </a:r>
            <a:r>
              <a:rPr lang="en-GB" sz="2400" dirty="0" err="1">
                <a:latin typeface="Kruti Dev 010" pitchFamily="2" charset="0"/>
              </a:rPr>
              <a:t>esa</a:t>
            </a:r>
            <a:r>
              <a:rPr lang="en-GB" sz="2400" dirty="0">
                <a:latin typeface="Kruti Dev 010" pitchFamily="2" charset="0"/>
              </a:rPr>
              <a:t>] </a:t>
            </a:r>
            <a:r>
              <a:rPr lang="en-GB" sz="2400" dirty="0" err="1">
                <a:latin typeface="Kruti Dev 010" pitchFamily="2" charset="0"/>
              </a:rPr>
              <a:t>vke</a:t>
            </a:r>
            <a:r>
              <a:rPr lang="en-GB" sz="2400" dirty="0">
                <a:latin typeface="Kruti Dev 010" pitchFamily="2" charset="0"/>
              </a:rPr>
              <a:t> </a:t>
            </a:r>
            <a:r>
              <a:rPr lang="en-GB" sz="2400" dirty="0" err="1">
                <a:latin typeface="Kruti Dev 010" pitchFamily="2" charset="0"/>
              </a:rPr>
              <a:t>rkSj</a:t>
            </a:r>
            <a:r>
              <a:rPr lang="en-GB" sz="2400" dirty="0">
                <a:latin typeface="Kruti Dev 010" pitchFamily="2" charset="0"/>
              </a:rPr>
              <a:t> </a:t>
            </a:r>
            <a:r>
              <a:rPr lang="en-GB" sz="2400" dirty="0" err="1">
                <a:latin typeface="Kruti Dev 010" pitchFamily="2" charset="0"/>
              </a:rPr>
              <a:t>ij</a:t>
            </a:r>
            <a:r>
              <a:rPr lang="en-GB" sz="2400" dirty="0">
                <a:latin typeface="Kruti Dev 010" pitchFamily="2" charset="0"/>
              </a:rPr>
              <a:t> ;g </a:t>
            </a:r>
            <a:r>
              <a:rPr lang="en-GB" sz="2400" dirty="0" err="1">
                <a:latin typeface="Kruti Dev 010" pitchFamily="2" charset="0"/>
              </a:rPr>
              <a:t>C;kt</a:t>
            </a:r>
            <a:r>
              <a:rPr lang="en-GB" sz="2400" dirty="0">
                <a:latin typeface="Kruti Dev 010" pitchFamily="2" charset="0"/>
              </a:rPr>
              <a:t> </a:t>
            </a:r>
            <a:r>
              <a:rPr lang="en-GB" sz="2400" dirty="0" err="1">
                <a:latin typeface="Kruti Dev 010" pitchFamily="2" charset="0"/>
              </a:rPr>
              <a:t>gS</a:t>
            </a:r>
            <a:r>
              <a:rPr lang="en-GB" sz="2400" dirty="0">
                <a:latin typeface="Kruti Dev 010" pitchFamily="2" charset="0"/>
              </a:rPr>
              <a:t> </a:t>
            </a:r>
            <a:r>
              <a:rPr lang="en-GB" sz="2400" dirty="0" err="1">
                <a:latin typeface="Kruti Dev 010" pitchFamily="2" charset="0"/>
              </a:rPr>
              <a:t>tks</a:t>
            </a:r>
            <a:r>
              <a:rPr lang="en-GB" sz="2400" dirty="0">
                <a:latin typeface="Kruti Dev 010" pitchFamily="2" charset="0"/>
              </a:rPr>
              <a:t> </a:t>
            </a:r>
            <a:r>
              <a:rPr lang="en-GB" sz="2400" dirty="0" err="1">
                <a:latin typeface="Kruti Dev 010" pitchFamily="2" charset="0"/>
              </a:rPr>
              <a:t>pqdk;k</a:t>
            </a:r>
            <a:r>
              <a:rPr lang="en-GB" sz="2400" dirty="0">
                <a:latin typeface="Kruti Dev 010" pitchFamily="2" charset="0"/>
              </a:rPr>
              <a:t> </a:t>
            </a:r>
            <a:r>
              <a:rPr lang="en-GB" sz="2400" dirty="0" err="1">
                <a:latin typeface="Kruti Dev 010" pitchFamily="2" charset="0"/>
              </a:rPr>
              <a:t>tkrk</a:t>
            </a:r>
            <a:r>
              <a:rPr lang="en-GB" sz="2400" dirty="0">
                <a:latin typeface="Kruti Dev 010" pitchFamily="2" charset="0"/>
              </a:rPr>
              <a:t> </a:t>
            </a:r>
            <a:r>
              <a:rPr lang="en-GB" sz="2400" dirty="0" err="1">
                <a:latin typeface="Kruti Dev 010" pitchFamily="2" charset="0"/>
              </a:rPr>
              <a:t>gSA</a:t>
            </a:r>
            <a:r>
              <a:rPr lang="en-GB" sz="2400" dirty="0">
                <a:latin typeface="Kruti Dev 010" pitchFamily="2" charset="0"/>
              </a:rPr>
              <a:t> </a:t>
            </a:r>
          </a:p>
          <a:p>
            <a:pPr marL="225425" indent="-225425" eaLnBrk="0" hangingPunct="0">
              <a:lnSpc>
                <a:spcPct val="130000"/>
              </a:lnSpc>
              <a:buFont typeface="Arial" charset="0"/>
              <a:buChar char="•"/>
            </a:pPr>
            <a:r>
              <a:rPr lang="en-GB" sz="2400" dirty="0" err="1">
                <a:latin typeface="Kruti Dev 010" pitchFamily="2" charset="0"/>
              </a:rPr>
              <a:t>bfDoVh</a:t>
            </a:r>
            <a:r>
              <a:rPr lang="en-GB" sz="2400" dirty="0">
                <a:latin typeface="Kruti Dev 010" pitchFamily="2" charset="0"/>
              </a:rPr>
              <a:t> </a:t>
            </a:r>
            <a:r>
              <a:rPr lang="en-GB" sz="2400" dirty="0" err="1">
                <a:latin typeface="Kruti Dev 010" pitchFamily="2" charset="0"/>
              </a:rPr>
              <a:t>ds</a:t>
            </a:r>
            <a:r>
              <a:rPr lang="en-GB" sz="2400" dirty="0">
                <a:latin typeface="Kruti Dev 010" pitchFamily="2" charset="0"/>
              </a:rPr>
              <a:t> </a:t>
            </a:r>
            <a:r>
              <a:rPr lang="en-GB" sz="2400" dirty="0" err="1">
                <a:latin typeface="Kruti Dev 010" pitchFamily="2" charset="0"/>
              </a:rPr>
              <a:t>ekeys</a:t>
            </a:r>
            <a:r>
              <a:rPr lang="en-GB" sz="2400" dirty="0">
                <a:latin typeface="Kruti Dev 010" pitchFamily="2" charset="0"/>
              </a:rPr>
              <a:t> </a:t>
            </a:r>
            <a:r>
              <a:rPr lang="en-GB" sz="2400" dirty="0" err="1">
                <a:latin typeface="Kruti Dev 010" pitchFamily="2" charset="0"/>
              </a:rPr>
              <a:t>esa</a:t>
            </a:r>
            <a:r>
              <a:rPr lang="en-GB" sz="2400" dirty="0">
                <a:latin typeface="Kruti Dev 010" pitchFamily="2" charset="0"/>
              </a:rPr>
              <a:t>%</a:t>
            </a:r>
          </a:p>
          <a:p>
            <a:pPr marL="822960" lvl="2" indent="-274320" eaLnBrk="0" hangingPunct="0">
              <a:lnSpc>
                <a:spcPct val="130000"/>
              </a:lnSpc>
              <a:buFont typeface="Arial" charset="0"/>
              <a:buNone/>
            </a:pPr>
            <a:r>
              <a:rPr lang="en-GB" sz="2000" dirty="0">
                <a:latin typeface="Kruti Dev 010" pitchFamily="2" charset="0"/>
              </a:rPr>
              <a:t>1- </a:t>
            </a:r>
            <a:r>
              <a:rPr lang="en-GB" sz="2000" dirty="0" err="1">
                <a:latin typeface="Kruti Dev 010" pitchFamily="2" charset="0"/>
              </a:rPr>
              <a:t>og</a:t>
            </a:r>
            <a:r>
              <a:rPr lang="en-GB" sz="2000" dirty="0">
                <a:latin typeface="Kruti Dev 010" pitchFamily="2" charset="0"/>
              </a:rPr>
              <a:t> </a:t>
            </a:r>
            <a:r>
              <a:rPr lang="en-GB" sz="2000" dirty="0" err="1">
                <a:latin typeface="Kruti Dev 010" pitchFamily="2" charset="0"/>
              </a:rPr>
              <a:t>Lokeh</a:t>
            </a:r>
            <a:r>
              <a:rPr lang="en-GB" sz="2000" dirty="0">
                <a:latin typeface="Kruti Dev 010" pitchFamily="2" charset="0"/>
              </a:rPr>
              <a:t> </a:t>
            </a:r>
            <a:r>
              <a:rPr lang="en-GB" sz="2000" dirty="0" err="1">
                <a:latin typeface="Kruti Dev 010" pitchFamily="2" charset="0"/>
              </a:rPr>
              <a:t>tks</a:t>
            </a:r>
            <a:r>
              <a:rPr lang="en-GB" sz="2000" dirty="0">
                <a:latin typeface="Kruti Dev 010" pitchFamily="2" charset="0"/>
              </a:rPr>
              <a:t> /</a:t>
            </a:r>
            <a:r>
              <a:rPr lang="en-GB" sz="2000" dirty="0" err="1">
                <a:latin typeface="Kruti Dev 010" pitchFamily="2" charset="0"/>
              </a:rPr>
              <a:t>ku</a:t>
            </a:r>
            <a:r>
              <a:rPr lang="en-GB" sz="2000" dirty="0">
                <a:latin typeface="Kruti Dev 010" pitchFamily="2" charset="0"/>
              </a:rPr>
              <a:t> ns </a:t>
            </a:r>
            <a:r>
              <a:rPr lang="en-GB" sz="2000" dirty="0" err="1">
                <a:latin typeface="Kruti Dev 010" pitchFamily="2" charset="0"/>
              </a:rPr>
              <a:t>jgk</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 </a:t>
            </a:r>
            <a:r>
              <a:rPr lang="en-GB" sz="2000" dirty="0" err="1">
                <a:latin typeface="Kruti Dev 010" pitchFamily="2" charset="0"/>
              </a:rPr>
              <a:t>mldh</a:t>
            </a:r>
            <a:r>
              <a:rPr lang="en-GB" sz="2000" dirty="0">
                <a:latin typeface="Kruti Dev 010" pitchFamily="2" charset="0"/>
              </a:rPr>
              <a:t> </a:t>
            </a:r>
            <a:r>
              <a:rPr lang="en-GB" sz="2000" dirty="0" err="1">
                <a:latin typeface="Kruti Dev 010" pitchFamily="2" charset="0"/>
              </a:rPr>
              <a:t>ykHk</a:t>
            </a:r>
            <a:r>
              <a:rPr lang="en-GB" sz="2000" dirty="0">
                <a:latin typeface="Kruti Dev 010" pitchFamily="2" charset="0"/>
              </a:rPr>
              <a:t> ds </a:t>
            </a:r>
            <a:r>
              <a:rPr lang="en-GB" sz="2000" dirty="0" err="1">
                <a:latin typeface="Kruti Dev 010" pitchFamily="2" charset="0"/>
              </a:rPr>
              <a:t>ckjs</a:t>
            </a:r>
            <a:r>
              <a:rPr lang="en-GB" sz="2000" dirty="0">
                <a:latin typeface="Kruti Dev 010" pitchFamily="2" charset="0"/>
              </a:rPr>
              <a:t> </a:t>
            </a:r>
            <a:r>
              <a:rPr lang="en-GB" sz="2000" dirty="0" err="1">
                <a:latin typeface="Kruti Dev 010" pitchFamily="2" charset="0"/>
              </a:rPr>
              <a:t>esa</a:t>
            </a:r>
            <a:r>
              <a:rPr lang="en-GB" sz="2000" dirty="0">
                <a:latin typeface="Kruti Dev 010" pitchFamily="2" charset="0"/>
              </a:rPr>
              <a:t> </a:t>
            </a:r>
            <a:r>
              <a:rPr lang="en-GB" sz="2000" dirty="0" err="1">
                <a:latin typeface="Kruti Dev 010" pitchFamily="2" charset="0"/>
              </a:rPr>
              <a:t>dqN</a:t>
            </a:r>
            <a:r>
              <a:rPr lang="en-GB" sz="2000" dirty="0">
                <a:latin typeface="Kruti Dev 010" pitchFamily="2" charset="0"/>
              </a:rPr>
              <a:t> vis{</a:t>
            </a:r>
            <a:r>
              <a:rPr lang="en-GB" sz="2000" dirty="0" err="1">
                <a:latin typeface="Kruti Dev 010" pitchFamily="2" charset="0"/>
              </a:rPr>
              <a:t>kk,a</a:t>
            </a:r>
            <a:r>
              <a:rPr lang="en-GB" sz="2000" dirty="0">
                <a:latin typeface="Kruti Dev 010" pitchFamily="2" charset="0"/>
              </a:rPr>
              <a:t> </a:t>
            </a:r>
            <a:r>
              <a:rPr lang="en-GB" sz="2000" dirty="0" err="1">
                <a:latin typeface="Kruti Dev 010" pitchFamily="2" charset="0"/>
              </a:rPr>
              <a:t>gksrh</a:t>
            </a:r>
            <a:r>
              <a:rPr lang="en-GB" sz="2000" dirty="0">
                <a:latin typeface="Kruti Dev 010" pitchFamily="2" charset="0"/>
              </a:rPr>
              <a:t> </a:t>
            </a:r>
            <a:r>
              <a:rPr lang="en-GB" sz="2000" dirty="0" err="1">
                <a:latin typeface="Kruti Dev 010" pitchFamily="2" charset="0"/>
              </a:rPr>
              <a:t>gSaA</a:t>
            </a:r>
            <a:r>
              <a:rPr lang="en-GB" sz="2000" dirty="0">
                <a:latin typeface="Kruti Dev 010" pitchFamily="2" charset="0"/>
              </a:rPr>
              <a:t> ;g vis{</a:t>
            </a:r>
            <a:r>
              <a:rPr lang="en-GB" sz="2000" dirty="0" err="1">
                <a:latin typeface="Kruti Dev 010" pitchFamily="2" charset="0"/>
              </a:rPr>
              <a:t>kk</a:t>
            </a:r>
            <a:r>
              <a:rPr lang="en-GB" sz="2000" dirty="0">
                <a:latin typeface="Kruti Dev 010" pitchFamily="2" charset="0"/>
              </a:rPr>
              <a:t> </a:t>
            </a:r>
            <a:r>
              <a:rPr lang="en-GB" sz="2000" dirty="0" err="1">
                <a:latin typeface="Kruti Dev 010" pitchFamily="2" charset="0"/>
              </a:rPr>
              <a:t>O;kikj</a:t>
            </a:r>
            <a:r>
              <a:rPr lang="en-GB" sz="2000" dirty="0">
                <a:latin typeface="Kruti Dev 010" pitchFamily="2" charset="0"/>
              </a:rPr>
              <a:t> }</a:t>
            </a:r>
            <a:r>
              <a:rPr lang="en-GB" sz="2000" dirty="0" err="1">
                <a:latin typeface="Kruti Dev 010" pitchFamily="2" charset="0"/>
              </a:rPr>
              <a:t>kjk</a:t>
            </a:r>
            <a:r>
              <a:rPr lang="en-GB" sz="2000" dirty="0">
                <a:latin typeface="Kruti Dev 010" pitchFamily="2" charset="0"/>
              </a:rPr>
              <a:t> </a:t>
            </a:r>
            <a:r>
              <a:rPr lang="en-GB" sz="2000" dirty="0" err="1">
                <a:latin typeface="Kruti Dev 010" pitchFamily="2" charset="0"/>
              </a:rPr>
              <a:t>iwjh</a:t>
            </a:r>
            <a:r>
              <a:rPr lang="en-GB" sz="2000" dirty="0">
                <a:latin typeface="Kruti Dev 010" pitchFamily="2" charset="0"/>
              </a:rPr>
              <a:t> dh </a:t>
            </a:r>
            <a:r>
              <a:rPr lang="en-GB" sz="2000" dirty="0" err="1">
                <a:latin typeface="Kruti Dev 010" pitchFamily="2" charset="0"/>
              </a:rPr>
              <a:t>tk,axh</a:t>
            </a:r>
            <a:r>
              <a:rPr lang="en-GB" sz="2000" dirty="0">
                <a:latin typeface="Kruti Dev 010" pitchFamily="2" charset="0"/>
              </a:rPr>
              <a:t> </a:t>
            </a:r>
            <a:r>
              <a:rPr lang="hi-IN" sz="1600" dirty="0">
                <a:latin typeface="Kruti Dev 010" pitchFamily="2" charset="0"/>
              </a:rPr>
              <a:t>इसलिए</a:t>
            </a:r>
            <a:r>
              <a:rPr lang="hi-IN" sz="2000" dirty="0">
                <a:latin typeface="Kruti Dev 010" pitchFamily="2" charset="0"/>
              </a:rPr>
              <a:t> </a:t>
            </a:r>
            <a:r>
              <a:rPr lang="en-GB" sz="2000" dirty="0">
                <a:latin typeface="Kruti Dev 010" pitchFamily="2" charset="0"/>
              </a:rPr>
              <a:t>;s </a:t>
            </a:r>
            <a:r>
              <a:rPr lang="en-GB" sz="2000" dirty="0" err="1">
                <a:latin typeface="Kruti Dev 010" pitchFamily="2" charset="0"/>
              </a:rPr>
              <a:t>bfDoVh</a:t>
            </a:r>
            <a:r>
              <a:rPr lang="en-GB" sz="2000" dirty="0">
                <a:latin typeface="Kruti Dev 010" pitchFamily="2" charset="0"/>
              </a:rPr>
              <a:t> dh </a:t>
            </a:r>
            <a:r>
              <a:rPr lang="en-GB" sz="2000" dirty="0" err="1">
                <a:latin typeface="Kruti Dev 010" pitchFamily="2" charset="0"/>
              </a:rPr>
              <a:t>ykxr</a:t>
            </a:r>
            <a:r>
              <a:rPr lang="en-GB" sz="2000" dirty="0">
                <a:latin typeface="Kruti Dev 010" pitchFamily="2" charset="0"/>
              </a:rPr>
              <a:t> </a:t>
            </a:r>
            <a:r>
              <a:rPr lang="en-GB" sz="2000" dirty="0" err="1">
                <a:latin typeface="Kruti Dev 010" pitchFamily="2" charset="0"/>
              </a:rPr>
              <a:t>gksrh</a:t>
            </a:r>
            <a:r>
              <a:rPr lang="en-GB" sz="2000" dirty="0">
                <a:latin typeface="Kruti Dev 010" pitchFamily="2" charset="0"/>
              </a:rPr>
              <a:t> </a:t>
            </a:r>
            <a:r>
              <a:rPr lang="en-GB" sz="2000" dirty="0" err="1">
                <a:latin typeface="Kruti Dev 010" pitchFamily="2" charset="0"/>
              </a:rPr>
              <a:t>gSA</a:t>
            </a:r>
            <a:r>
              <a:rPr lang="en-GB" sz="2000" dirty="0">
                <a:latin typeface="Kruti Dev 010" pitchFamily="2" charset="0"/>
              </a:rPr>
              <a:t> </a:t>
            </a:r>
          </a:p>
          <a:p>
            <a:pPr marL="822960" lvl="2" indent="-274320" eaLnBrk="0" hangingPunct="0">
              <a:lnSpc>
                <a:spcPct val="130000"/>
              </a:lnSpc>
              <a:buFont typeface="Arial" charset="0"/>
              <a:buNone/>
            </a:pPr>
            <a:r>
              <a:rPr lang="en-GB" sz="2000" dirty="0">
                <a:latin typeface="Kruti Dev 010" pitchFamily="2" charset="0"/>
              </a:rPr>
              <a:t>2- ;g </a:t>
            </a:r>
            <a:r>
              <a:rPr lang="en-GB" sz="2000" dirty="0" err="1">
                <a:latin typeface="Kruti Dev 010" pitchFamily="2" charset="0"/>
              </a:rPr>
              <a:t>ykxr</a:t>
            </a:r>
            <a:r>
              <a:rPr lang="en-GB" sz="2000" dirty="0">
                <a:latin typeface="Kruti Dev 010" pitchFamily="2" charset="0"/>
              </a:rPr>
              <a:t>] </a:t>
            </a:r>
            <a:r>
              <a:rPr lang="en-GB" sz="2000" dirty="0" err="1">
                <a:latin typeface="Kruti Dev 010" pitchFamily="2" charset="0"/>
              </a:rPr>
              <a:t>vDlj</a:t>
            </a:r>
            <a:r>
              <a:rPr lang="en-GB" sz="2000" dirty="0">
                <a:latin typeface="Kruti Dev 010" pitchFamily="2" charset="0"/>
              </a:rPr>
              <a:t> </a:t>
            </a:r>
            <a:r>
              <a:rPr lang="en-GB" sz="2000" dirty="0" err="1">
                <a:latin typeface="Kruti Dev 010" pitchFamily="2" charset="0"/>
              </a:rPr>
              <a:t>Lokeh</a:t>
            </a:r>
            <a:r>
              <a:rPr lang="en-GB" sz="2000" dirty="0">
                <a:latin typeface="Kruti Dev 010" pitchFamily="2" charset="0"/>
              </a:rPr>
              <a:t> </a:t>
            </a:r>
            <a:r>
              <a:rPr lang="en-GB" sz="2000" dirty="0" err="1">
                <a:latin typeface="Kruti Dev 010" pitchFamily="2" charset="0"/>
              </a:rPr>
              <a:t>ds</a:t>
            </a:r>
            <a:r>
              <a:rPr lang="en-GB" sz="2000" dirty="0">
                <a:latin typeface="Kruti Dev 010" pitchFamily="2" charset="0"/>
              </a:rPr>
              <a:t> </a:t>
            </a:r>
            <a:r>
              <a:rPr lang="en-GB" sz="2000" dirty="0" err="1">
                <a:latin typeface="Kruti Dev 010" pitchFamily="2" charset="0"/>
              </a:rPr>
              <a:t>fy</a:t>
            </a:r>
            <a:r>
              <a:rPr lang="en-GB" sz="2000" dirty="0">
                <a:latin typeface="Kruti Dev 010" pitchFamily="2" charset="0"/>
              </a:rPr>
              <a:t>, </a:t>
            </a:r>
            <a:r>
              <a:rPr lang="en-GB" sz="2000" dirty="0" err="1">
                <a:latin typeface="Kruti Dev 010" pitchFamily="2" charset="0"/>
              </a:rPr>
              <a:t>volj</a:t>
            </a:r>
            <a:r>
              <a:rPr lang="en-GB" sz="2000" dirty="0">
                <a:latin typeface="Kruti Dev 010" pitchFamily="2" charset="0"/>
              </a:rPr>
              <a:t> </a:t>
            </a:r>
            <a:r>
              <a:rPr lang="en-GB" sz="2000" dirty="0" err="1">
                <a:latin typeface="Kruti Dev 010" pitchFamily="2" charset="0"/>
              </a:rPr>
              <a:t>ykxr</a:t>
            </a:r>
            <a:r>
              <a:rPr lang="en-GB" sz="2000" dirty="0">
                <a:latin typeface="Kruti Dev 010" pitchFamily="2" charset="0"/>
              </a:rPr>
              <a:t> </a:t>
            </a:r>
            <a:r>
              <a:rPr lang="en-GB" sz="2000" dirty="0" err="1">
                <a:latin typeface="Kruti Dev 010" pitchFamily="2" charset="0"/>
              </a:rPr>
              <a:t>gksrh</a:t>
            </a:r>
            <a:r>
              <a:rPr lang="en-GB" sz="2000" dirty="0">
                <a:latin typeface="Kruti Dev 010" pitchFamily="2" charset="0"/>
              </a:rPr>
              <a:t> </a:t>
            </a:r>
            <a:r>
              <a:rPr lang="en-GB" sz="2000" dirty="0" err="1">
                <a:latin typeface="Kruti Dev 010" pitchFamily="2" charset="0"/>
              </a:rPr>
              <a:t>gSA</a:t>
            </a:r>
            <a:r>
              <a:rPr lang="en-GB" sz="2000" dirty="0">
                <a:latin typeface="Kruti Dev 010" pitchFamily="2" charset="0"/>
              </a:rPr>
              <a:t> </a:t>
            </a:r>
          </a:p>
        </p:txBody>
      </p:sp>
    </p:spTree>
    <p:extLst>
      <p:ext uri="{BB962C8B-B14F-4D97-AF65-F5344CB8AC3E}">
        <p14:creationId xmlns:p14="http://schemas.microsoft.com/office/powerpoint/2010/main" val="18189055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7">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9">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7">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9">
                                            <p:txEl>
                                              <p:pRg st="2" end="2"/>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7">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9">
                                            <p:txEl>
                                              <p:pRg st="3" end="3"/>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7">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9">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66700" y="1143000"/>
            <a:ext cx="4076700" cy="44196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8" name="Rectangle 4"/>
          <p:cNvSpPr>
            <a:spLocks noChangeArrowheads="1"/>
          </p:cNvSpPr>
          <p:nvPr/>
        </p:nvSpPr>
        <p:spPr bwMode="auto">
          <a:xfrm>
            <a:off x="266700" y="5664200"/>
            <a:ext cx="4076700" cy="8890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a:solidFill>
                  <a:srgbClr val="000000"/>
                </a:solidFill>
                <a:latin typeface="Garamond" pitchFamily="18" charset="0"/>
              </a:rPr>
              <a:t>Key Point </a:t>
            </a:r>
            <a:r>
              <a:rPr lang="en-GB" sz="2000">
                <a:solidFill>
                  <a:srgbClr val="000000"/>
                </a:solidFill>
                <a:latin typeface="Garamond" pitchFamily="18" charset="0"/>
              </a:rPr>
              <a:t>: Profits should be more than the cost of capital for a business to be financially viable</a:t>
            </a:r>
          </a:p>
        </p:txBody>
      </p:sp>
      <p:sp>
        <p:nvSpPr>
          <p:cNvPr id="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B30E557F-CE31-4E3B-A3BC-DF58E9A4EDE1}" type="slidenum">
              <a:rPr lang="en-US" sz="1600" b="1" smtClean="0">
                <a:solidFill>
                  <a:schemeClr val="tx1"/>
                </a:solidFill>
              </a:rPr>
              <a:pPr algn="ctr">
                <a:defRPr/>
              </a:pPr>
              <a:t>8</a:t>
            </a:fld>
            <a:endParaRPr lang="en-US" sz="1600" b="1" dirty="0">
              <a:solidFill>
                <a:schemeClr val="tx1"/>
              </a:solidFill>
            </a:endParaRPr>
          </a:p>
        </p:txBody>
      </p:sp>
      <p:sp>
        <p:nvSpPr>
          <p:cNvPr id="71684" name="Title 1"/>
          <p:cNvSpPr txBox="1">
            <a:spLocks/>
          </p:cNvSpPr>
          <p:nvPr/>
        </p:nvSpPr>
        <p:spPr bwMode="auto">
          <a:xfrm>
            <a:off x="2667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a:t>Business viability</a:t>
            </a:r>
          </a:p>
        </p:txBody>
      </p:sp>
      <p:sp>
        <p:nvSpPr>
          <p:cNvPr id="10" name="Content Placeholder 2"/>
          <p:cNvSpPr txBox="1">
            <a:spLocks/>
          </p:cNvSpPr>
          <p:nvPr/>
        </p:nvSpPr>
        <p:spPr bwMode="auto">
          <a:xfrm>
            <a:off x="266700" y="1143000"/>
            <a:ext cx="4076700" cy="4419600"/>
          </a:xfrm>
          <a:prstGeom prst="rect">
            <a:avLst/>
          </a:prstGeom>
          <a:noFill/>
          <a:ln w="9525">
            <a:solidFill>
              <a:srgbClr val="000000"/>
            </a:solidFill>
            <a:round/>
            <a:headEnd/>
            <a:tailEnd/>
          </a:ln>
        </p:spPr>
        <p:txBody>
          <a:bodyPr lIns="82945" tIns="41473" rIns="82945" bIns="41473"/>
          <a:lstStyle/>
          <a:p>
            <a:pPr marL="225425" indent="-225425" eaLnBrk="0" hangingPunct="0">
              <a:lnSpc>
                <a:spcPct val="120000"/>
              </a:lnSpc>
              <a:buFont typeface="Arial" charset="0"/>
              <a:buChar char="•"/>
            </a:pPr>
            <a:r>
              <a:rPr lang="en-GB" sz="2000" dirty="0"/>
              <a:t>A business is viable if its profits are more than its cost of capital.</a:t>
            </a:r>
          </a:p>
          <a:p>
            <a:pPr marL="742950" lvl="1" indent="-285750" eaLnBrk="0" hangingPunct="0">
              <a:lnSpc>
                <a:spcPct val="120000"/>
              </a:lnSpc>
              <a:buFont typeface="Arial" charset="0"/>
              <a:buChar char="–"/>
            </a:pPr>
            <a:r>
              <a:rPr lang="en-GB" dirty="0"/>
              <a:t>If the business has taken a loan and if the business does not generate enough </a:t>
            </a:r>
            <a:r>
              <a:rPr lang="en-GB" u="sng" dirty="0"/>
              <a:t>cash</a:t>
            </a:r>
            <a:r>
              <a:rPr lang="en-GB" dirty="0"/>
              <a:t> (through its profits) to meet the interests on the loan then it is not viable</a:t>
            </a:r>
          </a:p>
          <a:p>
            <a:pPr marL="742950" lvl="1" indent="-285750" eaLnBrk="0" hangingPunct="0">
              <a:lnSpc>
                <a:spcPct val="120000"/>
              </a:lnSpc>
              <a:buFont typeface="Arial" charset="0"/>
              <a:buChar char="–"/>
            </a:pPr>
            <a:r>
              <a:rPr lang="en-GB" dirty="0"/>
              <a:t>If the owner has invested their own money and if the business does not generate profits more than the opportunity cost of this investment, it is not viable.</a:t>
            </a:r>
          </a:p>
        </p:txBody>
      </p:sp>
      <p:sp>
        <p:nvSpPr>
          <p:cNvPr id="15" name="Text Box 2"/>
          <p:cNvSpPr txBox="1">
            <a:spLocks noChangeArrowheads="1"/>
          </p:cNvSpPr>
          <p:nvPr/>
        </p:nvSpPr>
        <p:spPr bwMode="auto">
          <a:xfrm>
            <a:off x="4838700" y="1143000"/>
            <a:ext cx="4076700" cy="44196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 name="Rectangle 4"/>
          <p:cNvSpPr>
            <a:spLocks noChangeArrowheads="1"/>
          </p:cNvSpPr>
          <p:nvPr/>
        </p:nvSpPr>
        <p:spPr bwMode="auto">
          <a:xfrm>
            <a:off x="4838700" y="5664200"/>
            <a:ext cx="4076700" cy="8890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dirty="0" err="1">
                <a:solidFill>
                  <a:srgbClr val="000000"/>
                </a:solidFill>
                <a:latin typeface="Kruti Dev 010" pitchFamily="2" charset="0"/>
              </a:rPr>
              <a:t>eq</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fcanq</a:t>
            </a:r>
            <a:r>
              <a:rPr lang="en-GB" sz="2000" b="1" dirty="0">
                <a:solidFill>
                  <a:srgbClr val="000000"/>
                </a:solidFill>
                <a:latin typeface="Kruti Dev 010" pitchFamily="2" charset="0"/>
              </a:rPr>
              <a:t>% </a:t>
            </a:r>
            <a:r>
              <a:rPr lang="en-GB" sz="2000" dirty="0" err="1">
                <a:solidFill>
                  <a:srgbClr val="000000"/>
                </a:solidFill>
                <a:latin typeface="Kruti Dev 010" pitchFamily="2" charset="0"/>
              </a:rPr>
              <a:t>vkfFkZd</a:t>
            </a:r>
            <a:r>
              <a:rPr lang="en-GB" sz="2000" dirty="0">
                <a:solidFill>
                  <a:srgbClr val="000000"/>
                </a:solidFill>
                <a:latin typeface="Kruti Dev 010" pitchFamily="2" charset="0"/>
              </a:rPr>
              <a:t> </a:t>
            </a:r>
            <a:r>
              <a:rPr lang="en-GB" sz="2000" dirty="0" err="1">
                <a:solidFill>
                  <a:srgbClr val="000000"/>
                </a:solidFill>
                <a:latin typeface="Kruti Dev 010" pitchFamily="2" charset="0"/>
              </a:rPr>
              <a:t>rkSj</a:t>
            </a:r>
            <a:r>
              <a:rPr lang="en-GB" sz="2000" dirty="0">
                <a:solidFill>
                  <a:srgbClr val="000000"/>
                </a:solidFill>
                <a:latin typeface="Kruti Dev 010" pitchFamily="2" charset="0"/>
              </a:rPr>
              <a:t> </a:t>
            </a:r>
            <a:r>
              <a:rPr lang="en-GB" sz="2000" dirty="0" err="1">
                <a:solidFill>
                  <a:srgbClr val="000000"/>
                </a:solidFill>
                <a:latin typeface="Kruti Dev 010" pitchFamily="2" charset="0"/>
              </a:rPr>
              <a:t>ij</a:t>
            </a:r>
            <a:r>
              <a:rPr lang="en-GB" sz="2000" dirty="0">
                <a:solidFill>
                  <a:srgbClr val="000000"/>
                </a:solidFill>
                <a:latin typeface="Kruti Dev 010" pitchFamily="2" charset="0"/>
              </a:rPr>
              <a:t> </a:t>
            </a:r>
            <a:r>
              <a:rPr lang="hi-IN" sz="1600" dirty="0">
                <a:latin typeface="Kruti Dev 010" pitchFamily="2" charset="0"/>
              </a:rPr>
              <a:t>वायबल</a:t>
            </a:r>
            <a:r>
              <a:rPr lang="hi-IN" sz="2000" dirty="0">
                <a:latin typeface="Kruti Dev 010" pitchFamily="2" charset="0"/>
              </a:rPr>
              <a:t> </a:t>
            </a:r>
            <a:r>
              <a:rPr lang="en-GB" sz="2000" dirty="0" err="1">
                <a:solidFill>
                  <a:srgbClr val="000000"/>
                </a:solidFill>
                <a:latin typeface="Kruti Dev 010" pitchFamily="2" charset="0"/>
              </a:rPr>
              <a:t>gksus</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fdlh</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Hkh</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ykHk</a:t>
            </a:r>
            <a:r>
              <a:rPr lang="en-GB" sz="2000" dirty="0">
                <a:solidFill>
                  <a:srgbClr val="000000"/>
                </a:solidFill>
                <a:latin typeface="Kruti Dev 010" pitchFamily="2" charset="0"/>
              </a:rPr>
              <a:t> </a:t>
            </a:r>
            <a:r>
              <a:rPr lang="en-GB" sz="2000" dirty="0" err="1">
                <a:solidFill>
                  <a:srgbClr val="000000"/>
                </a:solidFill>
                <a:latin typeface="Kruti Dev 010" pitchFamily="2" charset="0"/>
              </a:rPr>
              <a:t>iwath</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ykxr</a:t>
            </a:r>
            <a:r>
              <a:rPr lang="en-GB" sz="2000" dirty="0">
                <a:solidFill>
                  <a:srgbClr val="000000"/>
                </a:solidFill>
                <a:latin typeface="Kruti Dev 010" pitchFamily="2" charset="0"/>
              </a:rPr>
              <a:t> ls </a:t>
            </a:r>
            <a:r>
              <a:rPr lang="en-GB" sz="2000" dirty="0" err="1">
                <a:solidFill>
                  <a:srgbClr val="000000"/>
                </a:solidFill>
                <a:latin typeface="Kruti Dev 010" pitchFamily="2" charset="0"/>
              </a:rPr>
              <a:t>T;knk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gksuk</a:t>
            </a:r>
            <a:r>
              <a:rPr lang="en-GB" sz="2000" dirty="0">
                <a:solidFill>
                  <a:srgbClr val="000000"/>
                </a:solidFill>
                <a:latin typeface="Kruti Dev 010" pitchFamily="2" charset="0"/>
              </a:rPr>
              <a:t> </a:t>
            </a:r>
            <a:r>
              <a:rPr lang="en-GB" sz="2000" dirty="0" err="1">
                <a:solidFill>
                  <a:srgbClr val="000000"/>
                </a:solidFill>
                <a:latin typeface="Kruti Dev 010" pitchFamily="2" charset="0"/>
              </a:rPr>
              <a:t>pkfg,A</a:t>
            </a:r>
            <a:r>
              <a:rPr lang="en-GB" sz="2000" dirty="0">
                <a:solidFill>
                  <a:srgbClr val="000000"/>
                </a:solidFill>
                <a:latin typeface="Kruti Dev 010" pitchFamily="2" charset="0"/>
              </a:rPr>
              <a:t> </a:t>
            </a:r>
            <a:endParaRPr lang="en-GB" sz="2000" b="1" dirty="0">
              <a:solidFill>
                <a:srgbClr val="000000"/>
              </a:solidFill>
              <a:latin typeface="Kruti Dev 010" pitchFamily="2" charset="0"/>
            </a:endParaRPr>
          </a:p>
        </p:txBody>
      </p:sp>
      <p:sp>
        <p:nvSpPr>
          <p:cNvPr id="71688" name="Title 1"/>
          <p:cNvSpPr txBox="1">
            <a:spLocks/>
          </p:cNvSpPr>
          <p:nvPr/>
        </p:nvSpPr>
        <p:spPr bwMode="auto">
          <a:xfrm>
            <a:off x="48387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b="1" dirty="0" err="1">
                <a:latin typeface="Kruti Dev 010" pitchFamily="2" charset="0"/>
              </a:rPr>
              <a:t>O;kikj</a:t>
            </a:r>
            <a:r>
              <a:rPr lang="en-GB" sz="2400" b="1" dirty="0">
                <a:latin typeface="Kruti Dev 010" pitchFamily="2" charset="0"/>
              </a:rPr>
              <a:t> dh </a:t>
            </a:r>
            <a:r>
              <a:rPr lang="hi-IN" b="1" dirty="0">
                <a:latin typeface="Kruti Dev 010" pitchFamily="2" charset="0"/>
              </a:rPr>
              <a:t>व्यवहार्यता</a:t>
            </a:r>
            <a:endParaRPr lang="en-GB" b="1" dirty="0">
              <a:latin typeface="Kruti Dev 010" pitchFamily="2" charset="0"/>
            </a:endParaRPr>
          </a:p>
        </p:txBody>
      </p:sp>
      <p:sp>
        <p:nvSpPr>
          <p:cNvPr id="18" name="Content Placeholder 2"/>
          <p:cNvSpPr txBox="1">
            <a:spLocks/>
          </p:cNvSpPr>
          <p:nvPr/>
        </p:nvSpPr>
        <p:spPr bwMode="auto">
          <a:xfrm>
            <a:off x="4838700" y="1143000"/>
            <a:ext cx="4076700" cy="4419600"/>
          </a:xfrm>
          <a:prstGeom prst="rect">
            <a:avLst/>
          </a:prstGeom>
          <a:noFill/>
          <a:ln w="9525">
            <a:solidFill>
              <a:srgbClr val="000000"/>
            </a:solidFill>
            <a:round/>
            <a:headEnd/>
            <a:tailEnd/>
          </a:ln>
        </p:spPr>
        <p:txBody>
          <a:bodyPr lIns="82945" tIns="41473" rIns="82945" bIns="41473"/>
          <a:lstStyle/>
          <a:p>
            <a:pPr marL="225425" indent="-225425" eaLnBrk="0" hangingPunct="0">
              <a:buFont typeface="Arial" charset="0"/>
              <a:buChar char="•"/>
            </a:pPr>
            <a:r>
              <a:rPr lang="en-GB" sz="2200" b="1" dirty="0">
                <a:latin typeface="Kruti Dev 010" pitchFamily="2" charset="0"/>
              </a:rPr>
              <a:t>,d </a:t>
            </a:r>
            <a:r>
              <a:rPr lang="en-GB" sz="2200" b="1" dirty="0" err="1">
                <a:latin typeface="Kruti Dev 010" pitchFamily="2" charset="0"/>
              </a:rPr>
              <a:t>O;kikj</a:t>
            </a:r>
            <a:r>
              <a:rPr lang="en-GB" sz="2200" b="1" dirty="0">
                <a:latin typeface="Kruti Dev 010" pitchFamily="2" charset="0"/>
              </a:rPr>
              <a:t> </a:t>
            </a:r>
            <a:r>
              <a:rPr lang="en-GB" sz="2200" b="1" dirty="0" err="1">
                <a:latin typeface="Kruti Dev 010" pitchFamily="2" charset="0"/>
              </a:rPr>
              <a:t>rHkh</a:t>
            </a:r>
            <a:r>
              <a:rPr lang="en-GB" sz="2200" b="1" dirty="0">
                <a:latin typeface="Kruti Dev 010" pitchFamily="2" charset="0"/>
              </a:rPr>
              <a:t> </a:t>
            </a:r>
            <a:r>
              <a:rPr lang="hi-IN" b="1" dirty="0">
                <a:latin typeface="Kruti Dev 010" pitchFamily="2" charset="0"/>
              </a:rPr>
              <a:t>वायबल</a:t>
            </a:r>
            <a:r>
              <a:rPr lang="hi-IN" sz="2200" b="1" dirty="0">
                <a:latin typeface="Kruti Dev 010" pitchFamily="2" charset="0"/>
              </a:rPr>
              <a:t> </a:t>
            </a:r>
            <a:r>
              <a:rPr lang="en-GB" sz="2200" b="1" dirty="0">
                <a:latin typeface="Kruti Dev 010" pitchFamily="2" charset="0"/>
              </a:rPr>
              <a:t> </a:t>
            </a:r>
            <a:r>
              <a:rPr lang="en-GB" sz="2200" b="1" dirty="0" err="1">
                <a:latin typeface="Kruti Dev 010" pitchFamily="2" charset="0"/>
              </a:rPr>
              <a:t>gS</a:t>
            </a:r>
            <a:r>
              <a:rPr lang="en-GB" sz="2200" b="1" dirty="0">
                <a:latin typeface="Kruti Dev 010" pitchFamily="2" charset="0"/>
              </a:rPr>
              <a:t> </a:t>
            </a:r>
            <a:r>
              <a:rPr lang="en-GB" sz="2200" b="1" dirty="0" err="1">
                <a:latin typeface="Kruti Dev 010" pitchFamily="2" charset="0"/>
              </a:rPr>
              <a:t>tc</a:t>
            </a:r>
            <a:r>
              <a:rPr lang="en-GB" sz="2200" b="1" dirty="0">
                <a:latin typeface="Kruti Dev 010" pitchFamily="2" charset="0"/>
              </a:rPr>
              <a:t> </a:t>
            </a:r>
            <a:r>
              <a:rPr lang="en-GB" sz="2200" b="1" dirty="0" err="1">
                <a:latin typeface="Kruti Dev 010" pitchFamily="2" charset="0"/>
              </a:rPr>
              <a:t>mlls</a:t>
            </a:r>
            <a:r>
              <a:rPr lang="en-GB" sz="2200" b="1" dirty="0">
                <a:latin typeface="Kruti Dev 010" pitchFamily="2" charset="0"/>
              </a:rPr>
              <a:t> </a:t>
            </a:r>
            <a:r>
              <a:rPr lang="en-GB" sz="2200" b="1" dirty="0" err="1">
                <a:latin typeface="Kruti Dev 010" pitchFamily="2" charset="0"/>
              </a:rPr>
              <a:t>izkIr</a:t>
            </a:r>
            <a:r>
              <a:rPr lang="en-GB" sz="2200" b="1" dirty="0">
                <a:latin typeface="Kruti Dev 010" pitchFamily="2" charset="0"/>
              </a:rPr>
              <a:t> </a:t>
            </a:r>
            <a:r>
              <a:rPr lang="en-GB" sz="2200" b="1" dirty="0" err="1">
                <a:latin typeface="Kruti Dev 010" pitchFamily="2" charset="0"/>
              </a:rPr>
              <a:t>gksus</a:t>
            </a:r>
            <a:r>
              <a:rPr lang="en-GB" sz="2200" b="1" dirty="0">
                <a:latin typeface="Kruti Dev 010" pitchFamily="2" charset="0"/>
              </a:rPr>
              <a:t> </a:t>
            </a:r>
            <a:r>
              <a:rPr lang="en-GB" sz="2200" b="1" dirty="0" err="1">
                <a:latin typeface="Kruti Dev 010" pitchFamily="2" charset="0"/>
              </a:rPr>
              <a:t>okyk</a:t>
            </a:r>
            <a:r>
              <a:rPr lang="en-GB" sz="2200" b="1" dirty="0">
                <a:latin typeface="Kruti Dev 010" pitchFamily="2" charset="0"/>
              </a:rPr>
              <a:t> </a:t>
            </a:r>
            <a:r>
              <a:rPr lang="en-GB" sz="2200" b="1" dirty="0" err="1">
                <a:latin typeface="Kruti Dev 010" pitchFamily="2" charset="0"/>
              </a:rPr>
              <a:t>ykHk</a:t>
            </a:r>
            <a:r>
              <a:rPr lang="en-GB" sz="2200" b="1" dirty="0">
                <a:latin typeface="Kruti Dev 010" pitchFamily="2" charset="0"/>
              </a:rPr>
              <a:t> </a:t>
            </a:r>
            <a:r>
              <a:rPr lang="en-GB" sz="2200" b="1" dirty="0" err="1">
                <a:latin typeface="Kruti Dev 010" pitchFamily="2" charset="0"/>
              </a:rPr>
              <a:t>iwath</a:t>
            </a:r>
            <a:r>
              <a:rPr lang="en-GB" sz="2200" b="1" dirty="0">
                <a:latin typeface="Kruti Dev 010" pitchFamily="2" charset="0"/>
              </a:rPr>
              <a:t> dh </a:t>
            </a:r>
            <a:r>
              <a:rPr lang="en-GB" sz="2200" b="1" dirty="0" err="1">
                <a:latin typeface="Kruti Dev 010" pitchFamily="2" charset="0"/>
              </a:rPr>
              <a:t>ykxr</a:t>
            </a:r>
            <a:r>
              <a:rPr lang="en-GB" sz="2200" b="1" dirty="0">
                <a:latin typeface="Kruti Dev 010" pitchFamily="2" charset="0"/>
              </a:rPr>
              <a:t> ls </a:t>
            </a:r>
            <a:r>
              <a:rPr lang="en-GB" sz="2200" b="1" dirty="0" err="1">
                <a:latin typeface="Kruti Dev 010" pitchFamily="2" charset="0"/>
              </a:rPr>
              <a:t>vf</a:t>
            </a:r>
            <a:r>
              <a:rPr lang="en-GB" sz="2200" b="1" dirty="0">
                <a:latin typeface="Kruti Dev 010" pitchFamily="2" charset="0"/>
              </a:rPr>
              <a:t>/</a:t>
            </a:r>
            <a:r>
              <a:rPr lang="en-GB" sz="2200" b="1" dirty="0" err="1">
                <a:latin typeface="Kruti Dev 010" pitchFamily="2" charset="0"/>
              </a:rPr>
              <a:t>kd</a:t>
            </a:r>
            <a:r>
              <a:rPr lang="en-GB" sz="2200" b="1" dirty="0">
                <a:latin typeface="Kruti Dev 010" pitchFamily="2" charset="0"/>
              </a:rPr>
              <a:t> </a:t>
            </a:r>
            <a:r>
              <a:rPr lang="en-GB" sz="2200" b="1" dirty="0" err="1">
                <a:latin typeface="Kruti Dev 010" pitchFamily="2" charset="0"/>
              </a:rPr>
              <a:t>gks</a:t>
            </a:r>
            <a:r>
              <a:rPr lang="en-GB" sz="2200" b="1" dirty="0">
                <a:latin typeface="Kruti Dev 010" pitchFamily="2" charset="0"/>
              </a:rPr>
              <a:t> %</a:t>
            </a:r>
          </a:p>
          <a:p>
            <a:pPr marL="742950" lvl="1" indent="-285750" eaLnBrk="0" hangingPunct="0">
              <a:buFont typeface="Arial" charset="0"/>
              <a:buChar char="–"/>
            </a:pPr>
            <a:r>
              <a:rPr lang="en-GB" sz="2200" dirty="0">
                <a:latin typeface="Kruti Dev 010" pitchFamily="2" charset="0"/>
              </a:rPr>
              <a:t>;fn </a:t>
            </a:r>
            <a:r>
              <a:rPr lang="en-GB" sz="2200" dirty="0" err="1">
                <a:latin typeface="Kruti Dev 010" pitchFamily="2" charset="0"/>
              </a:rPr>
              <a:t>O;kikj</a:t>
            </a:r>
            <a:r>
              <a:rPr lang="en-GB" sz="2200" dirty="0">
                <a:latin typeface="Kruti Dev 010" pitchFamily="2" charset="0"/>
              </a:rPr>
              <a:t> us </a:t>
            </a:r>
            <a:r>
              <a:rPr lang="en-GB" sz="2200" dirty="0" err="1">
                <a:latin typeface="Kruti Dev 010" pitchFamily="2" charset="0"/>
              </a:rPr>
              <a:t>dksbZ</a:t>
            </a:r>
            <a:r>
              <a:rPr lang="en-GB" sz="2200" dirty="0">
                <a:latin typeface="Kruti Dev 010" pitchFamily="2" charset="0"/>
              </a:rPr>
              <a:t> _.k </a:t>
            </a:r>
            <a:r>
              <a:rPr lang="en-GB" sz="2200" dirty="0" err="1">
                <a:latin typeface="Kruti Dev 010" pitchFamily="2" charset="0"/>
              </a:rPr>
              <a:t>fy;k</a:t>
            </a:r>
            <a:r>
              <a:rPr lang="en-GB" sz="2200" dirty="0">
                <a:latin typeface="Kruti Dev 010" pitchFamily="2" charset="0"/>
              </a:rPr>
              <a:t> </a:t>
            </a:r>
            <a:r>
              <a:rPr lang="en-GB" sz="2200" dirty="0" err="1">
                <a:latin typeface="Kruti Dev 010" pitchFamily="2" charset="0"/>
              </a:rPr>
              <a:t>gS</a:t>
            </a:r>
            <a:r>
              <a:rPr lang="en-GB" sz="2200" dirty="0">
                <a:latin typeface="Kruti Dev 010" pitchFamily="2" charset="0"/>
              </a:rPr>
              <a:t> </a:t>
            </a:r>
            <a:r>
              <a:rPr lang="en-GB" sz="2200" dirty="0" err="1">
                <a:latin typeface="Kruti Dev 010" pitchFamily="2" charset="0"/>
              </a:rPr>
              <a:t>vkSj</a:t>
            </a:r>
            <a:r>
              <a:rPr lang="en-GB" sz="2200" dirty="0">
                <a:latin typeface="Kruti Dev 010" pitchFamily="2" charset="0"/>
              </a:rPr>
              <a:t> _.k </a:t>
            </a:r>
            <a:r>
              <a:rPr lang="en-GB" sz="2200" dirty="0" err="1">
                <a:latin typeface="Kruti Dev 010" pitchFamily="2" charset="0"/>
              </a:rPr>
              <a:t>ij</a:t>
            </a:r>
            <a:r>
              <a:rPr lang="en-GB" sz="2200" dirty="0">
                <a:latin typeface="Kruti Dev 010" pitchFamily="2" charset="0"/>
              </a:rPr>
              <a:t> </a:t>
            </a:r>
            <a:r>
              <a:rPr lang="en-GB" sz="2200" dirty="0" err="1">
                <a:latin typeface="Kruti Dev 010" pitchFamily="2" charset="0"/>
              </a:rPr>
              <a:t>C;kt</a:t>
            </a:r>
            <a:r>
              <a:rPr lang="en-GB" sz="2200" dirty="0">
                <a:latin typeface="Kruti Dev 010" pitchFamily="2" charset="0"/>
              </a:rPr>
              <a:t> dh </a:t>
            </a:r>
            <a:r>
              <a:rPr lang="en-GB" sz="2200" dirty="0" err="1">
                <a:latin typeface="Kruti Dev 010" pitchFamily="2" charset="0"/>
              </a:rPr>
              <a:t>iwfrZ</a:t>
            </a:r>
            <a:r>
              <a:rPr lang="en-GB" sz="2200" dirty="0">
                <a:latin typeface="Kruti Dev 010" pitchFamily="2" charset="0"/>
              </a:rPr>
              <a:t> ds </a:t>
            </a:r>
            <a:r>
              <a:rPr lang="en-GB" sz="2200" dirty="0" err="1">
                <a:latin typeface="Kruti Dev 010" pitchFamily="2" charset="0"/>
              </a:rPr>
              <a:t>fy</a:t>
            </a:r>
            <a:r>
              <a:rPr lang="en-GB" sz="2200" dirty="0">
                <a:latin typeface="Kruti Dev 010" pitchFamily="2" charset="0"/>
              </a:rPr>
              <a:t>, </a:t>
            </a:r>
            <a:r>
              <a:rPr lang="en-GB" sz="2200" dirty="0" err="1">
                <a:latin typeface="Kruti Dev 010" pitchFamily="2" charset="0"/>
              </a:rPr>
              <a:t>i;kZIr</a:t>
            </a:r>
            <a:r>
              <a:rPr lang="en-GB" sz="2200" dirty="0">
                <a:latin typeface="Kruti Dev 010" pitchFamily="2" charset="0"/>
              </a:rPr>
              <a:t> </a:t>
            </a:r>
            <a:r>
              <a:rPr lang="en-GB" sz="2200" dirty="0" err="1">
                <a:latin typeface="Kruti Dev 010" pitchFamily="2" charset="0"/>
              </a:rPr>
              <a:t>ykHk</a:t>
            </a:r>
            <a:r>
              <a:rPr lang="en-GB" sz="2200" dirty="0">
                <a:latin typeface="Kruti Dev 010" pitchFamily="2" charset="0"/>
              </a:rPr>
              <a:t> </a:t>
            </a:r>
            <a:r>
              <a:rPr lang="en-GB" sz="2200" dirty="0" err="1">
                <a:latin typeface="Kruti Dev 010" pitchFamily="2" charset="0"/>
              </a:rPr>
              <a:t>ugha</a:t>
            </a:r>
            <a:r>
              <a:rPr lang="en-GB" sz="2200" dirty="0">
                <a:latin typeface="Kruti Dev 010" pitchFamily="2" charset="0"/>
              </a:rPr>
              <a:t> </a:t>
            </a:r>
            <a:r>
              <a:rPr lang="en-GB" sz="2200" dirty="0" err="1">
                <a:latin typeface="Kruti Dev 010" pitchFamily="2" charset="0"/>
              </a:rPr>
              <a:t>gks</a:t>
            </a:r>
            <a:r>
              <a:rPr lang="en-GB" sz="2200" dirty="0">
                <a:latin typeface="Kruti Dev 010" pitchFamily="2" charset="0"/>
              </a:rPr>
              <a:t> </a:t>
            </a:r>
            <a:r>
              <a:rPr lang="en-GB" sz="2200" dirty="0" err="1">
                <a:latin typeface="Kruti Dev 010" pitchFamily="2" charset="0"/>
              </a:rPr>
              <a:t>jgk</a:t>
            </a:r>
            <a:r>
              <a:rPr lang="en-GB" sz="2200" dirty="0">
                <a:latin typeface="Kruti Dev 010" pitchFamily="2" charset="0"/>
              </a:rPr>
              <a:t> </a:t>
            </a:r>
            <a:r>
              <a:rPr lang="en-GB" sz="2200" dirty="0" err="1">
                <a:latin typeface="Kruti Dev 010" pitchFamily="2" charset="0"/>
              </a:rPr>
              <a:t>gS</a:t>
            </a:r>
            <a:r>
              <a:rPr lang="en-GB" sz="2200" dirty="0">
                <a:latin typeface="Kruti Dev 010" pitchFamily="2" charset="0"/>
              </a:rPr>
              <a:t> </a:t>
            </a:r>
            <a:r>
              <a:rPr lang="en-GB" sz="2200" dirty="0" err="1">
                <a:latin typeface="Kruti Dev 010" pitchFamily="2" charset="0"/>
              </a:rPr>
              <a:t>rks</a:t>
            </a:r>
            <a:r>
              <a:rPr lang="en-GB" sz="2200" dirty="0">
                <a:latin typeface="Kruti Dev 010" pitchFamily="2" charset="0"/>
              </a:rPr>
              <a:t> ;g </a:t>
            </a:r>
            <a:r>
              <a:rPr lang="hi-IN" sz="1600" dirty="0">
                <a:latin typeface="Kruti Dev 010" pitchFamily="2" charset="0"/>
              </a:rPr>
              <a:t>वायबल</a:t>
            </a:r>
            <a:r>
              <a:rPr lang="hi-IN" sz="2200" dirty="0">
                <a:latin typeface="Kruti Dev 010" pitchFamily="2" charset="0"/>
              </a:rPr>
              <a:t> </a:t>
            </a:r>
            <a:r>
              <a:rPr lang="en-GB" sz="2200" dirty="0">
                <a:latin typeface="Kruti Dev 010" pitchFamily="2" charset="0"/>
              </a:rPr>
              <a:t> </a:t>
            </a:r>
            <a:r>
              <a:rPr lang="en-GB" sz="2200" dirty="0" err="1">
                <a:latin typeface="Kruti Dev 010" pitchFamily="2" charset="0"/>
              </a:rPr>
              <a:t>ugha</a:t>
            </a:r>
            <a:r>
              <a:rPr lang="en-GB" sz="2200" dirty="0">
                <a:latin typeface="Kruti Dev 010" pitchFamily="2" charset="0"/>
              </a:rPr>
              <a:t> </a:t>
            </a:r>
            <a:r>
              <a:rPr lang="en-GB" sz="2200" dirty="0" err="1">
                <a:latin typeface="Kruti Dev 010" pitchFamily="2" charset="0"/>
              </a:rPr>
              <a:t>gSA</a:t>
            </a:r>
            <a:r>
              <a:rPr lang="en-GB" sz="2200" dirty="0">
                <a:latin typeface="Kruti Dev 010" pitchFamily="2" charset="0"/>
              </a:rPr>
              <a:t> </a:t>
            </a:r>
          </a:p>
          <a:p>
            <a:pPr marL="742950" lvl="1" indent="-285750" eaLnBrk="0" hangingPunct="0">
              <a:buFont typeface="Arial" charset="0"/>
              <a:buChar char="–"/>
            </a:pPr>
            <a:r>
              <a:rPr lang="en-GB" sz="2200" dirty="0">
                <a:latin typeface="Kruti Dev 010" pitchFamily="2" charset="0"/>
              </a:rPr>
              <a:t>;</a:t>
            </a:r>
            <a:r>
              <a:rPr lang="en-GB" sz="2200" dirty="0" err="1">
                <a:latin typeface="Kruti Dev 010" pitchFamily="2" charset="0"/>
              </a:rPr>
              <a:t>fn</a:t>
            </a:r>
            <a:r>
              <a:rPr lang="en-GB" sz="2200" dirty="0">
                <a:latin typeface="Kruti Dev 010" pitchFamily="2" charset="0"/>
              </a:rPr>
              <a:t> </a:t>
            </a:r>
            <a:r>
              <a:rPr lang="en-GB" sz="2200" dirty="0" err="1">
                <a:latin typeface="Kruti Dev 010" pitchFamily="2" charset="0"/>
              </a:rPr>
              <a:t>ekfyd</a:t>
            </a:r>
            <a:r>
              <a:rPr lang="en-GB" sz="2200" dirty="0">
                <a:latin typeface="Kruti Dev 010" pitchFamily="2" charset="0"/>
              </a:rPr>
              <a:t> us </a:t>
            </a:r>
            <a:r>
              <a:rPr lang="en-GB" sz="2200" dirty="0" err="1">
                <a:latin typeface="Kruti Dev 010" pitchFamily="2" charset="0"/>
              </a:rPr>
              <a:t>Lo;a</a:t>
            </a:r>
            <a:r>
              <a:rPr lang="en-GB" sz="2200" dirty="0">
                <a:latin typeface="Kruti Dev 010" pitchFamily="2" charset="0"/>
              </a:rPr>
              <a:t> </a:t>
            </a:r>
            <a:r>
              <a:rPr lang="en-GB" sz="2200" dirty="0" err="1">
                <a:latin typeface="Kruti Dev 010" pitchFamily="2" charset="0"/>
              </a:rPr>
              <a:t>viuk</a:t>
            </a:r>
            <a:r>
              <a:rPr lang="en-GB" sz="2200" dirty="0">
                <a:latin typeface="Kruti Dev 010" pitchFamily="2" charset="0"/>
              </a:rPr>
              <a:t> /</a:t>
            </a:r>
            <a:r>
              <a:rPr lang="en-GB" sz="2200" dirty="0" err="1">
                <a:latin typeface="Kruti Dev 010" pitchFamily="2" charset="0"/>
              </a:rPr>
              <a:t>ku</a:t>
            </a:r>
            <a:r>
              <a:rPr lang="en-GB" sz="2200" dirty="0">
                <a:latin typeface="Kruti Dev 010" pitchFamily="2" charset="0"/>
              </a:rPr>
              <a:t> </a:t>
            </a:r>
            <a:r>
              <a:rPr lang="hi-IN" sz="1600" dirty="0">
                <a:latin typeface="Kruti Dev 010" pitchFamily="2" charset="0"/>
              </a:rPr>
              <a:t>निवेश</a:t>
            </a:r>
            <a:r>
              <a:rPr lang="hi-IN" sz="2200" dirty="0">
                <a:latin typeface="Kruti Dev 010" pitchFamily="2" charset="0"/>
              </a:rPr>
              <a:t> </a:t>
            </a:r>
            <a:r>
              <a:rPr lang="en-GB" sz="2200" dirty="0">
                <a:latin typeface="Kruti Dev 010" pitchFamily="2" charset="0"/>
              </a:rPr>
              <a:t> </a:t>
            </a:r>
            <a:r>
              <a:rPr lang="en-GB" sz="2200" dirty="0" err="1">
                <a:latin typeface="Kruti Dev 010" pitchFamily="2" charset="0"/>
              </a:rPr>
              <a:t>fd;k</a:t>
            </a:r>
            <a:r>
              <a:rPr lang="en-GB" sz="2200" dirty="0">
                <a:latin typeface="Kruti Dev 010" pitchFamily="2" charset="0"/>
              </a:rPr>
              <a:t> </a:t>
            </a:r>
            <a:r>
              <a:rPr lang="en-GB" sz="2200" dirty="0" err="1">
                <a:latin typeface="Kruti Dev 010" pitchFamily="2" charset="0"/>
              </a:rPr>
              <a:t>gS</a:t>
            </a:r>
            <a:r>
              <a:rPr lang="en-GB" sz="2200" dirty="0">
                <a:latin typeface="Kruti Dev 010" pitchFamily="2" charset="0"/>
              </a:rPr>
              <a:t> </a:t>
            </a:r>
            <a:r>
              <a:rPr lang="en-GB" sz="2200" dirty="0" err="1">
                <a:latin typeface="Kruti Dev 010" pitchFamily="2" charset="0"/>
              </a:rPr>
              <a:t>vkSj</a:t>
            </a:r>
            <a:r>
              <a:rPr lang="en-GB" sz="2200" dirty="0">
                <a:latin typeface="Kruti Dev 010" pitchFamily="2" charset="0"/>
              </a:rPr>
              <a:t> ;fn </a:t>
            </a:r>
            <a:r>
              <a:rPr lang="en-GB" sz="2200" dirty="0" err="1">
                <a:latin typeface="Kruti Dev 010" pitchFamily="2" charset="0"/>
              </a:rPr>
              <a:t>O;kikj</a:t>
            </a:r>
            <a:r>
              <a:rPr lang="en-GB" sz="2200" dirty="0">
                <a:latin typeface="Kruti Dev 010" pitchFamily="2" charset="0"/>
              </a:rPr>
              <a:t> </a:t>
            </a:r>
            <a:r>
              <a:rPr lang="en-GB" sz="2200" dirty="0" err="1">
                <a:latin typeface="Kruti Dev 010" pitchFamily="2" charset="0"/>
              </a:rPr>
              <a:t>esa</a:t>
            </a:r>
            <a:r>
              <a:rPr lang="en-GB" sz="2200" dirty="0">
                <a:latin typeface="Kruti Dev 010" pitchFamily="2" charset="0"/>
              </a:rPr>
              <a:t> </a:t>
            </a:r>
            <a:r>
              <a:rPr lang="hi-IN" sz="1600" dirty="0">
                <a:latin typeface="Kruti Dev 010" pitchFamily="2" charset="0"/>
              </a:rPr>
              <a:t>निवेश</a:t>
            </a:r>
            <a:r>
              <a:rPr lang="hi-IN" sz="2200" dirty="0">
                <a:latin typeface="Kruti Dev 010" pitchFamily="2" charset="0"/>
              </a:rPr>
              <a:t> </a:t>
            </a:r>
            <a:r>
              <a:rPr lang="en-GB" sz="2200" dirty="0">
                <a:latin typeface="Kruti Dev 010" pitchFamily="2" charset="0"/>
              </a:rPr>
              <a:t> dh </a:t>
            </a:r>
            <a:r>
              <a:rPr lang="en-GB" sz="2200" dirty="0" err="1">
                <a:latin typeface="Kruti Dev 010" pitchFamily="2" charset="0"/>
              </a:rPr>
              <a:t>volj</a:t>
            </a:r>
            <a:r>
              <a:rPr lang="en-GB" sz="2200" dirty="0">
                <a:latin typeface="Kruti Dev 010" pitchFamily="2" charset="0"/>
              </a:rPr>
              <a:t> </a:t>
            </a:r>
            <a:r>
              <a:rPr lang="en-GB" sz="2200" dirty="0" err="1">
                <a:latin typeface="Kruti Dev 010" pitchFamily="2" charset="0"/>
              </a:rPr>
              <a:t>ykxr</a:t>
            </a:r>
            <a:r>
              <a:rPr lang="en-GB" sz="2200" dirty="0">
                <a:latin typeface="Kruti Dev 010" pitchFamily="2" charset="0"/>
              </a:rPr>
              <a:t> ls </a:t>
            </a:r>
            <a:r>
              <a:rPr lang="en-GB" sz="2200" dirty="0" err="1">
                <a:latin typeface="Kruti Dev 010" pitchFamily="2" charset="0"/>
              </a:rPr>
              <a:t>vf</a:t>
            </a:r>
            <a:r>
              <a:rPr lang="en-GB" sz="2200" dirty="0">
                <a:latin typeface="Kruti Dev 010" pitchFamily="2" charset="0"/>
              </a:rPr>
              <a:t>/</a:t>
            </a:r>
            <a:r>
              <a:rPr lang="en-GB" sz="2200" dirty="0" err="1">
                <a:latin typeface="Kruti Dev 010" pitchFamily="2" charset="0"/>
              </a:rPr>
              <a:t>kd</a:t>
            </a:r>
            <a:r>
              <a:rPr lang="en-GB" sz="2200" dirty="0">
                <a:latin typeface="Kruti Dev 010" pitchFamily="2" charset="0"/>
              </a:rPr>
              <a:t> </a:t>
            </a:r>
            <a:r>
              <a:rPr lang="en-GB" sz="2200" dirty="0" err="1">
                <a:latin typeface="Kruti Dev 010" pitchFamily="2" charset="0"/>
              </a:rPr>
              <a:t>ykHk</a:t>
            </a:r>
            <a:r>
              <a:rPr lang="en-GB" sz="2200" dirty="0">
                <a:latin typeface="Kruti Dev 010" pitchFamily="2" charset="0"/>
              </a:rPr>
              <a:t> </a:t>
            </a:r>
            <a:r>
              <a:rPr lang="en-GB" sz="2200" dirty="0" err="1">
                <a:latin typeface="Kruti Dev 010" pitchFamily="2" charset="0"/>
              </a:rPr>
              <a:t>ugha</a:t>
            </a:r>
            <a:r>
              <a:rPr lang="en-GB" sz="2200" dirty="0">
                <a:latin typeface="Kruti Dev 010" pitchFamily="2" charset="0"/>
              </a:rPr>
              <a:t> </a:t>
            </a:r>
            <a:r>
              <a:rPr lang="en-GB" sz="2200" dirty="0" err="1">
                <a:latin typeface="Kruti Dev 010" pitchFamily="2" charset="0"/>
              </a:rPr>
              <a:t>gks</a:t>
            </a:r>
            <a:r>
              <a:rPr lang="en-GB" sz="2200" dirty="0">
                <a:latin typeface="Kruti Dev 010" pitchFamily="2" charset="0"/>
              </a:rPr>
              <a:t> </a:t>
            </a:r>
            <a:r>
              <a:rPr lang="en-GB" sz="2200" dirty="0" err="1">
                <a:latin typeface="Kruti Dev 010" pitchFamily="2" charset="0"/>
              </a:rPr>
              <a:t>jgk</a:t>
            </a:r>
            <a:r>
              <a:rPr lang="en-GB" sz="2200" dirty="0">
                <a:latin typeface="Kruti Dev 010" pitchFamily="2" charset="0"/>
              </a:rPr>
              <a:t> </a:t>
            </a:r>
            <a:r>
              <a:rPr lang="en-GB" sz="2200" dirty="0" err="1">
                <a:latin typeface="Kruti Dev 010" pitchFamily="2" charset="0"/>
              </a:rPr>
              <a:t>gS</a:t>
            </a:r>
            <a:r>
              <a:rPr lang="en-GB" sz="2200" dirty="0">
                <a:latin typeface="Kruti Dev 010" pitchFamily="2" charset="0"/>
              </a:rPr>
              <a:t> </a:t>
            </a:r>
            <a:r>
              <a:rPr lang="en-GB" sz="2200" dirty="0" err="1">
                <a:latin typeface="Kruti Dev 010" pitchFamily="2" charset="0"/>
              </a:rPr>
              <a:t>rks</a:t>
            </a:r>
            <a:r>
              <a:rPr lang="en-GB" sz="2200" dirty="0">
                <a:latin typeface="Kruti Dev 010" pitchFamily="2" charset="0"/>
              </a:rPr>
              <a:t> ;g </a:t>
            </a:r>
            <a:r>
              <a:rPr lang="hi-IN" dirty="0">
                <a:latin typeface="Kruti Dev 010" pitchFamily="2" charset="0"/>
              </a:rPr>
              <a:t>वायबल </a:t>
            </a:r>
            <a:r>
              <a:rPr lang="en-GB" sz="2200" dirty="0">
                <a:latin typeface="Kruti Dev 010" pitchFamily="2" charset="0"/>
              </a:rPr>
              <a:t> </a:t>
            </a:r>
            <a:r>
              <a:rPr lang="en-GB" sz="2200" dirty="0" err="1">
                <a:latin typeface="Kruti Dev 010" pitchFamily="2" charset="0"/>
              </a:rPr>
              <a:t>ugha</a:t>
            </a:r>
            <a:r>
              <a:rPr lang="en-GB" sz="2200" dirty="0">
                <a:latin typeface="Kruti Dev 010" pitchFamily="2" charset="0"/>
              </a:rPr>
              <a:t> </a:t>
            </a:r>
            <a:r>
              <a:rPr lang="en-GB" sz="2200" dirty="0" err="1">
                <a:latin typeface="Kruti Dev 010" pitchFamily="2" charset="0"/>
              </a:rPr>
              <a:t>gSA</a:t>
            </a:r>
            <a:r>
              <a:rPr lang="en-GB" sz="2200" dirty="0">
                <a:latin typeface="Kruti Dev 010" pitchFamily="2" charset="0"/>
              </a:rPr>
              <a:t> </a:t>
            </a:r>
          </a:p>
        </p:txBody>
      </p:sp>
    </p:spTree>
    <p:extLst>
      <p:ext uri="{BB962C8B-B14F-4D97-AF65-F5344CB8AC3E}">
        <p14:creationId xmlns:p14="http://schemas.microsoft.com/office/powerpoint/2010/main" val="402849335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8">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8"/>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1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6"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29"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solidFill>
                <a:srgbClr val="000000"/>
              </a:solidFill>
              <a:latin typeface="Times New Roman" pitchFamily="18" charset="0"/>
            </a:endParaRPr>
          </a:p>
        </p:txBody>
      </p:sp>
      <p:sp>
        <p:nvSpPr>
          <p:cNvPr id="5" name="TextBox 4"/>
          <p:cNvSpPr txBox="1"/>
          <p:nvPr/>
        </p:nvSpPr>
        <p:spPr>
          <a:xfrm>
            <a:off x="381000" y="1524000"/>
            <a:ext cx="38862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cs typeface="Arial" pitchFamily="34" charset="0"/>
              </a:rPr>
              <a:t>A business can raise capital it needs by getting owners to invest their own money (“Equity”) or by borrowing from others (“Loans”) or by using a combination of the two</a:t>
            </a: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endParaRPr lang="en-US" sz="2400" dirty="0">
              <a:solidFill>
                <a:srgbClr val="FFFFFF"/>
              </a:solidFill>
              <a:latin typeface="Calibri" pitchFamily="32" charset="0"/>
              <a:cs typeface="Arial" pitchFamily="34" charset="0"/>
            </a:endParaRP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cs typeface="Arial" pitchFamily="34" charset="0"/>
              </a:rPr>
              <a:t>Cost of loan is the interest paid and the cost of equity is the expectations of returns the investor has</a:t>
            </a: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endParaRPr lang="en-US" sz="2400" dirty="0">
              <a:solidFill>
                <a:srgbClr val="FFFFFF"/>
              </a:solidFill>
              <a:latin typeface="Calibri" pitchFamily="32" charset="0"/>
              <a:cs typeface="Arial" pitchFamily="34" charset="0"/>
            </a:endParaRP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cs typeface="Arial" pitchFamily="34" charset="0"/>
              </a:rPr>
              <a:t>A business would be financially viable only if its profits are more than the Cost of Capital</a:t>
            </a:r>
          </a:p>
        </p:txBody>
      </p:sp>
      <p:sp>
        <p:nvSpPr>
          <p:cNvPr id="73733" name="TextBox 5"/>
          <p:cNvSpPr txBox="1">
            <a:spLocks noChangeArrowheads="1"/>
          </p:cNvSpPr>
          <p:nvPr/>
        </p:nvSpPr>
        <p:spPr bwMode="auto">
          <a:xfrm>
            <a:off x="762000" y="609600"/>
            <a:ext cx="3505200" cy="708025"/>
          </a:xfrm>
          <a:prstGeom prst="rect">
            <a:avLst/>
          </a:prstGeom>
          <a:noFill/>
          <a:ln w="9525">
            <a:noFill/>
            <a:miter lim="800000"/>
            <a:headEnd/>
            <a:tailEnd/>
          </a:ln>
        </p:spPr>
        <p:txBody>
          <a:bodyPr>
            <a:spAutoFit/>
          </a:bodyPr>
          <a:lstStyle/>
          <a:p>
            <a:pPr algn="ctr"/>
            <a:r>
              <a:rPr lang="en-US" sz="4000">
                <a:solidFill>
                  <a:srgbClr val="FFFFFF"/>
                </a:solidFill>
                <a:latin typeface="Bradley Hand ITC" pitchFamily="66" charset="0"/>
              </a:rPr>
              <a:t>Key Points</a:t>
            </a:r>
          </a:p>
        </p:txBody>
      </p:sp>
      <p:sp>
        <p:nvSpPr>
          <p:cNvPr id="6" name="Slide Number Placeholder 5"/>
          <p:cNvSpPr>
            <a:spLocks noGrp="1"/>
          </p:cNvSpPr>
          <p:nvPr>
            <p:ph type="sldNum" sz="quarter" idx="10"/>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D5F50833-0B31-4755-919E-C287DBC8B3A0}" type="slidenum">
              <a:rPr lang="en-US" sz="1600" b="1" smtClean="0">
                <a:solidFill>
                  <a:prstClr val="white"/>
                </a:solidFill>
              </a:rPr>
              <a:pPr algn="ctr" fontAlgn="base">
                <a:spcBef>
                  <a:spcPct val="0"/>
                </a:spcBef>
                <a:spcAft>
                  <a:spcPct val="0"/>
                </a:spcAft>
                <a:defRPr/>
              </a:pPr>
              <a:t>9</a:t>
            </a:fld>
            <a:endParaRPr lang="en-US" sz="1600" b="1" dirty="0">
              <a:solidFill>
                <a:prstClr val="white"/>
              </a:solidFill>
            </a:endParaRPr>
          </a:p>
        </p:txBody>
      </p:sp>
      <p:sp>
        <p:nvSpPr>
          <p:cNvPr id="73738" name="TextBox 5"/>
          <p:cNvSpPr txBox="1">
            <a:spLocks noChangeArrowheads="1"/>
          </p:cNvSpPr>
          <p:nvPr/>
        </p:nvSpPr>
        <p:spPr bwMode="auto">
          <a:xfrm>
            <a:off x="4648200" y="760413"/>
            <a:ext cx="3505200" cy="708025"/>
          </a:xfrm>
          <a:prstGeom prst="rect">
            <a:avLst/>
          </a:prstGeom>
          <a:noFill/>
          <a:ln w="9525">
            <a:noFill/>
            <a:miter lim="800000"/>
            <a:headEnd/>
            <a:tailEnd/>
          </a:ln>
        </p:spPr>
        <p:txBody>
          <a:bodyPr>
            <a:spAutoFit/>
          </a:bodyPr>
          <a:lstStyle/>
          <a:p>
            <a:pPr algn="ctr"/>
            <a:r>
              <a:rPr lang="en-US" sz="4000">
                <a:solidFill>
                  <a:srgbClr val="FFFFFF"/>
                </a:solidFill>
                <a:latin typeface="Kruti Dev 010" pitchFamily="2" charset="0"/>
              </a:rPr>
              <a:t>eq[; fcanq</a:t>
            </a:r>
          </a:p>
        </p:txBody>
      </p:sp>
      <p:sp>
        <p:nvSpPr>
          <p:cNvPr id="9" name="TextBox 8"/>
          <p:cNvSpPr txBox="1"/>
          <p:nvPr/>
        </p:nvSpPr>
        <p:spPr>
          <a:xfrm>
            <a:off x="4744854" y="1505335"/>
            <a:ext cx="38862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Kruti Dev 010" pitchFamily="2" charset="0"/>
                <a:cs typeface="Arial" pitchFamily="34" charset="0"/>
              </a:rPr>
              <a:t>,d </a:t>
            </a:r>
            <a:r>
              <a:rPr lang="en-US" sz="2000" dirty="0" err="1">
                <a:solidFill>
                  <a:srgbClr val="FFFFFF"/>
                </a:solidFill>
                <a:latin typeface="Kruti Dev 010" pitchFamily="2" charset="0"/>
                <a:cs typeface="Arial" pitchFamily="34" charset="0"/>
              </a:rPr>
              <a:t>O;kikj</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esa</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iwath</a:t>
            </a:r>
            <a:r>
              <a:rPr lang="en-US" sz="2000" dirty="0">
                <a:solidFill>
                  <a:srgbClr val="FFFFFF"/>
                </a:solidFill>
                <a:latin typeface="Kruti Dev 010" pitchFamily="2" charset="0"/>
                <a:cs typeface="Arial" pitchFamily="34" charset="0"/>
              </a:rPr>
              <a:t> dh t:jr </a:t>
            </a:r>
            <a:r>
              <a:rPr lang="en-US" sz="2000" dirty="0" err="1">
                <a:solidFill>
                  <a:srgbClr val="FFFFFF"/>
                </a:solidFill>
                <a:latin typeface="Kruti Dev 010" pitchFamily="2" charset="0"/>
                <a:cs typeface="Arial" pitchFamily="34" charset="0"/>
              </a:rPr>
              <a:t>dks</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iwjk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djus</a:t>
            </a:r>
            <a:r>
              <a:rPr lang="en-US" sz="2000" dirty="0">
                <a:solidFill>
                  <a:srgbClr val="FFFFFF"/>
                </a:solidFill>
                <a:latin typeface="Kruti Dev 010" pitchFamily="2" charset="0"/>
                <a:cs typeface="Arial" pitchFamily="34" charset="0"/>
              </a:rPr>
              <a:t> ds </a:t>
            </a:r>
            <a:r>
              <a:rPr lang="en-US" sz="2000" dirty="0" err="1">
                <a:solidFill>
                  <a:srgbClr val="FFFFFF"/>
                </a:solidFill>
                <a:latin typeface="Kruti Dev 010" pitchFamily="2" charset="0"/>
                <a:cs typeface="Arial" pitchFamily="34" charset="0"/>
              </a:rPr>
              <a:t>fy</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ekfyd</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viuk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Lo;a</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dk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ku</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dk</a:t>
            </a:r>
            <a:r>
              <a:rPr lang="en-US" sz="2000" dirty="0">
                <a:solidFill>
                  <a:srgbClr val="FFFFFF"/>
                </a:solidFill>
                <a:latin typeface="Kruti Dev 010" pitchFamily="2" charset="0"/>
                <a:cs typeface="Arial" pitchFamily="34" charset="0"/>
              </a:rPr>
              <a:t> </a:t>
            </a:r>
            <a:r>
              <a:rPr lang="hi-IN" sz="1600" dirty="0">
                <a:solidFill>
                  <a:srgbClr val="FFFFFF"/>
                </a:solidFill>
                <a:latin typeface="Kruti Dev 010" pitchFamily="2" charset="0"/>
                <a:cs typeface="Arial" pitchFamily="34" charset="0"/>
              </a:rPr>
              <a:t>निवेश</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dj</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ldrs</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gSa</a:t>
            </a:r>
            <a:r>
              <a:rPr lang="en-US" sz="2000" dirty="0">
                <a:solidFill>
                  <a:srgbClr val="FFFFFF"/>
                </a:solidFill>
                <a:latin typeface="Kruti Dev 010" pitchFamily="2" charset="0"/>
                <a:cs typeface="Arial" pitchFamily="34" charset="0"/>
              </a:rPr>
              <a:t> ¼bfDoVh½ ;k </a:t>
            </a:r>
            <a:r>
              <a:rPr lang="en-US" sz="2000" dirty="0" err="1">
                <a:solidFill>
                  <a:srgbClr val="FFFFFF"/>
                </a:solidFill>
                <a:latin typeface="Kruti Dev 010" pitchFamily="2" charset="0"/>
                <a:cs typeface="Arial" pitchFamily="34" charset="0"/>
              </a:rPr>
              <a:t>fQj</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nwljksa</a:t>
            </a:r>
            <a:r>
              <a:rPr lang="en-US" sz="2000" dirty="0">
                <a:solidFill>
                  <a:srgbClr val="FFFFFF"/>
                </a:solidFill>
                <a:latin typeface="Kruti Dev 010" pitchFamily="2" charset="0"/>
                <a:cs typeface="Arial" pitchFamily="34" charset="0"/>
              </a:rPr>
              <a:t> ls m/</a:t>
            </a:r>
            <a:r>
              <a:rPr lang="en-US" sz="2000" dirty="0" err="1">
                <a:solidFill>
                  <a:srgbClr val="FFFFFF"/>
                </a:solidFill>
                <a:latin typeface="Kruti Dev 010" pitchFamily="2" charset="0"/>
                <a:cs typeface="Arial" pitchFamily="34" charset="0"/>
              </a:rPr>
              <a:t>kkj</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ys</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ldrs</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gSa</a:t>
            </a:r>
            <a:r>
              <a:rPr lang="en-US" sz="2000" dirty="0">
                <a:solidFill>
                  <a:srgbClr val="FFFFFF"/>
                </a:solidFill>
                <a:latin typeface="Kruti Dev 010" pitchFamily="2" charset="0"/>
                <a:cs typeface="Arial" pitchFamily="34" charset="0"/>
              </a:rPr>
              <a:t> ¼_.k½ ;k </a:t>
            </a:r>
            <a:r>
              <a:rPr lang="en-US" sz="2000" dirty="0" err="1">
                <a:solidFill>
                  <a:srgbClr val="FFFFFF"/>
                </a:solidFill>
                <a:latin typeface="Kruti Dev 010" pitchFamily="2" charset="0"/>
                <a:cs typeface="Arial" pitchFamily="34" charset="0"/>
              </a:rPr>
              <a:t>fQj</a:t>
            </a:r>
            <a:r>
              <a:rPr lang="en-US" sz="2000" dirty="0">
                <a:solidFill>
                  <a:srgbClr val="FFFFFF"/>
                </a:solidFill>
                <a:latin typeface="Kruti Dev 010" pitchFamily="2" charset="0"/>
                <a:cs typeface="Arial" pitchFamily="34" charset="0"/>
              </a:rPr>
              <a:t> ;s </a:t>
            </a:r>
            <a:r>
              <a:rPr lang="en-US" sz="2000" dirty="0" err="1">
                <a:solidFill>
                  <a:srgbClr val="FFFFFF"/>
                </a:solidFill>
                <a:latin typeface="Kruti Dev 010" pitchFamily="2" charset="0"/>
                <a:cs typeface="Arial" pitchFamily="34" charset="0"/>
              </a:rPr>
              <a:t>nksuksa</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gh</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fd</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tk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ldrs</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gSaA</a:t>
            </a:r>
            <a:endParaRPr lang="en-US" sz="2000" dirty="0">
              <a:solidFill>
                <a:srgbClr val="FFFFFF"/>
              </a:solidFill>
              <a:latin typeface="Kruti Dev 010" pitchFamily="2" charset="0"/>
              <a:cs typeface="Arial" pitchFamily="34" charset="0"/>
            </a:endParaRP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endParaRPr lang="en-US" sz="2400" dirty="0">
              <a:solidFill>
                <a:srgbClr val="FFFFFF"/>
              </a:solidFill>
              <a:latin typeface="Calibri" pitchFamily="32" charset="0"/>
              <a:cs typeface="Arial" pitchFamily="34" charset="0"/>
            </a:endParaRP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Kruti Dev 010" pitchFamily="2" charset="0"/>
                <a:cs typeface="Arial" pitchFamily="34" charset="0"/>
              </a:rPr>
              <a:t>_.k dh </a:t>
            </a:r>
            <a:r>
              <a:rPr lang="en-US" sz="2000" dirty="0" err="1">
                <a:solidFill>
                  <a:srgbClr val="FFFFFF"/>
                </a:solidFill>
                <a:latin typeface="Kruti Dev 010" pitchFamily="2" charset="0"/>
                <a:cs typeface="Arial" pitchFamily="34" charset="0"/>
              </a:rPr>
              <a:t>ykxr</a:t>
            </a:r>
            <a:r>
              <a:rPr lang="en-US" sz="2000" dirty="0">
                <a:solidFill>
                  <a:srgbClr val="FFFFFF"/>
                </a:solidFill>
                <a:latin typeface="Kruti Dev 010" pitchFamily="2" charset="0"/>
                <a:cs typeface="Arial" pitchFamily="34" charset="0"/>
              </a:rPr>
              <a:t> ml </a:t>
            </a:r>
            <a:r>
              <a:rPr lang="en-US" sz="2000" dirty="0" err="1">
                <a:solidFill>
                  <a:srgbClr val="FFFFFF"/>
                </a:solidFill>
                <a:latin typeface="Kruti Dev 010" pitchFamily="2" charset="0"/>
                <a:cs typeface="Arial" pitchFamily="34" charset="0"/>
              </a:rPr>
              <a:t>ij</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Hkqxrku</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fd;k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tkus</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okyk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C;kt</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gS</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vkSj</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bfDoVh</a:t>
            </a:r>
            <a:r>
              <a:rPr lang="en-US" sz="2000" dirty="0">
                <a:solidFill>
                  <a:srgbClr val="FFFFFF"/>
                </a:solidFill>
                <a:latin typeface="Kruti Dev 010" pitchFamily="2" charset="0"/>
                <a:cs typeface="Arial" pitchFamily="34" charset="0"/>
              </a:rPr>
              <a:t> dh </a:t>
            </a:r>
            <a:r>
              <a:rPr lang="en-US" sz="2000" dirty="0" err="1">
                <a:solidFill>
                  <a:srgbClr val="FFFFFF"/>
                </a:solidFill>
                <a:latin typeface="Kruti Dev 010" pitchFamily="2" charset="0"/>
                <a:cs typeface="Arial" pitchFamily="34" charset="0"/>
              </a:rPr>
              <a:t>ykxr</a:t>
            </a:r>
            <a:r>
              <a:rPr lang="en-US" sz="2000" dirty="0">
                <a:solidFill>
                  <a:srgbClr val="FFFFFF"/>
                </a:solidFill>
                <a:latin typeface="Kruti Dev 010" pitchFamily="2" charset="0"/>
                <a:cs typeface="Arial" pitchFamily="34" charset="0"/>
              </a:rPr>
              <a:t> </a:t>
            </a:r>
            <a:r>
              <a:rPr lang="hi-IN" sz="1600" dirty="0">
                <a:solidFill>
                  <a:srgbClr val="FFFFFF"/>
                </a:solidFill>
                <a:latin typeface="Kruti Dev 010" pitchFamily="2" charset="0"/>
                <a:cs typeface="Arial" pitchFamily="34" charset="0"/>
              </a:rPr>
              <a:t>निवेशकों</a:t>
            </a:r>
            <a:r>
              <a:rPr lang="hi-IN" sz="2000" dirty="0">
                <a:solidFill>
                  <a:srgbClr val="FFFFFF"/>
                </a:solidFill>
                <a:latin typeface="Kruti Dev 010" pitchFamily="2" charset="0"/>
                <a:cs typeface="Arial" pitchFamily="34" charset="0"/>
              </a:rPr>
              <a:t> </a:t>
            </a:r>
            <a:r>
              <a:rPr lang="en-US" sz="2000" dirty="0">
                <a:solidFill>
                  <a:srgbClr val="FFFFFF"/>
                </a:solidFill>
                <a:latin typeface="Kruti Dev 010" pitchFamily="2" charset="0"/>
                <a:cs typeface="Arial" pitchFamily="34" charset="0"/>
              </a:rPr>
              <a:t>}</a:t>
            </a:r>
            <a:r>
              <a:rPr lang="en-US" sz="2000" dirty="0" err="1">
                <a:solidFill>
                  <a:srgbClr val="FFFFFF"/>
                </a:solidFill>
                <a:latin typeface="Kruti Dev 010" pitchFamily="2" charset="0"/>
                <a:cs typeface="Arial" pitchFamily="34" charset="0"/>
              </a:rPr>
              <a:t>kjk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fd</a:t>
            </a:r>
            <a:r>
              <a:rPr lang="en-US" sz="2000" dirty="0">
                <a:solidFill>
                  <a:srgbClr val="FFFFFF"/>
                </a:solidFill>
                <a:latin typeface="Kruti Dev 010" pitchFamily="2" charset="0"/>
                <a:cs typeface="Arial" pitchFamily="34" charset="0"/>
              </a:rPr>
              <a:t>, x, </a:t>
            </a:r>
            <a:r>
              <a:rPr lang="hi-IN" sz="1600" dirty="0">
                <a:solidFill>
                  <a:srgbClr val="FFFFFF"/>
                </a:solidFill>
                <a:latin typeface="Kruti Dev 010" pitchFamily="2" charset="0"/>
                <a:cs typeface="Arial" pitchFamily="34" charset="0"/>
              </a:rPr>
              <a:t>निवेश</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ij</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ykHk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feyus</a:t>
            </a:r>
            <a:r>
              <a:rPr lang="en-US" sz="2000" dirty="0">
                <a:solidFill>
                  <a:srgbClr val="FFFFFF"/>
                </a:solidFill>
                <a:latin typeface="Kruti Dev 010" pitchFamily="2" charset="0"/>
                <a:cs typeface="Arial" pitchFamily="34" charset="0"/>
              </a:rPr>
              <a:t> dh vis{</a:t>
            </a:r>
            <a:r>
              <a:rPr lang="en-US" sz="2000" dirty="0" err="1">
                <a:solidFill>
                  <a:srgbClr val="FFFFFF"/>
                </a:solidFill>
                <a:latin typeface="Kruti Dev 010" pitchFamily="2" charset="0"/>
                <a:cs typeface="Arial" pitchFamily="34" charset="0"/>
              </a:rPr>
              <a:t>kk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gSA</a:t>
            </a:r>
            <a:r>
              <a:rPr lang="en-US" sz="2000" dirty="0">
                <a:solidFill>
                  <a:srgbClr val="FFFFFF"/>
                </a:solidFill>
                <a:latin typeface="Kruti Dev 010" pitchFamily="2" charset="0"/>
                <a:cs typeface="Arial" pitchFamily="34" charset="0"/>
              </a:rPr>
              <a:t> </a:t>
            </a:r>
            <a:endParaRPr lang="en-US" sz="2000" dirty="0">
              <a:solidFill>
                <a:srgbClr val="FFFFFF"/>
              </a:solidFill>
              <a:latin typeface="Calibri" pitchFamily="32" charset="0"/>
              <a:cs typeface="Arial" pitchFamily="34" charset="0"/>
            </a:endParaRP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endParaRPr lang="en-US" sz="2400" dirty="0">
              <a:solidFill>
                <a:srgbClr val="FFFFFF"/>
              </a:solidFill>
              <a:latin typeface="Calibri" pitchFamily="32" charset="0"/>
              <a:cs typeface="Arial" pitchFamily="34" charset="0"/>
            </a:endParaRP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Kruti Dev 010" pitchFamily="2" charset="0"/>
                <a:cs typeface="Arial" pitchFamily="34" charset="0"/>
              </a:rPr>
              <a:t>,d </a:t>
            </a:r>
            <a:r>
              <a:rPr lang="en-US" sz="2000" dirty="0" err="1">
                <a:solidFill>
                  <a:srgbClr val="FFFFFF"/>
                </a:solidFill>
                <a:latin typeface="Kruti Dev 010" pitchFamily="2" charset="0"/>
                <a:cs typeface="Arial" pitchFamily="34" charset="0"/>
              </a:rPr>
              <a:t>O;kikj</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vkfFkZd</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rkSj</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ij</a:t>
            </a:r>
            <a:r>
              <a:rPr lang="en-US" sz="2000" dirty="0">
                <a:solidFill>
                  <a:srgbClr val="FFFFFF"/>
                </a:solidFill>
                <a:latin typeface="Kruti Dev 010" pitchFamily="2" charset="0"/>
                <a:cs typeface="Arial" pitchFamily="34" charset="0"/>
              </a:rPr>
              <a:t> </a:t>
            </a:r>
            <a:r>
              <a:rPr lang="hi-IN" sz="1600" dirty="0">
                <a:solidFill>
                  <a:srgbClr val="FFFFFF"/>
                </a:solidFill>
                <a:latin typeface="Kruti Dev 010" pitchFamily="2" charset="0"/>
                <a:cs typeface="Arial" pitchFamily="34" charset="0"/>
              </a:rPr>
              <a:t>वायबल</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rHkh</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gksxk</a:t>
            </a:r>
            <a:r>
              <a:rPr lang="en-US" sz="2000" dirty="0">
                <a:solidFill>
                  <a:srgbClr val="FFFFFF"/>
                </a:solidFill>
                <a:latin typeface="Kruti Dev 010" pitchFamily="2" charset="0"/>
                <a:cs typeface="Arial" pitchFamily="34" charset="0"/>
              </a:rPr>
              <a:t> ;fn </a:t>
            </a:r>
            <a:r>
              <a:rPr lang="en-US" sz="2000" dirty="0" err="1">
                <a:solidFill>
                  <a:srgbClr val="FFFFFF"/>
                </a:solidFill>
                <a:latin typeface="Kruti Dev 010" pitchFamily="2" charset="0"/>
                <a:cs typeface="Arial" pitchFamily="34" charset="0"/>
              </a:rPr>
              <a:t>mldk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ykHk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iwath</a:t>
            </a:r>
            <a:r>
              <a:rPr lang="en-US" sz="2000" dirty="0">
                <a:solidFill>
                  <a:srgbClr val="FFFFFF"/>
                </a:solidFill>
                <a:latin typeface="Kruti Dev 010" pitchFamily="2" charset="0"/>
                <a:cs typeface="Arial" pitchFamily="34" charset="0"/>
              </a:rPr>
              <a:t> dh </a:t>
            </a:r>
            <a:r>
              <a:rPr lang="en-US" sz="2000" dirty="0" err="1">
                <a:solidFill>
                  <a:srgbClr val="FFFFFF"/>
                </a:solidFill>
                <a:latin typeface="Kruti Dev 010" pitchFamily="2" charset="0"/>
                <a:cs typeface="Arial" pitchFamily="34" charset="0"/>
              </a:rPr>
              <a:t>ykxr</a:t>
            </a:r>
            <a:r>
              <a:rPr lang="en-US" sz="2000" dirty="0">
                <a:solidFill>
                  <a:srgbClr val="FFFFFF"/>
                </a:solidFill>
                <a:latin typeface="Kruti Dev 010" pitchFamily="2" charset="0"/>
                <a:cs typeface="Arial" pitchFamily="34" charset="0"/>
              </a:rPr>
              <a:t> ls </a:t>
            </a:r>
            <a:r>
              <a:rPr lang="en-US" sz="2000" dirty="0" err="1">
                <a:solidFill>
                  <a:srgbClr val="FFFFFF"/>
                </a:solidFill>
                <a:latin typeface="Kruti Dev 010" pitchFamily="2" charset="0"/>
                <a:cs typeface="Arial" pitchFamily="34" charset="0"/>
              </a:rPr>
              <a:t>T;knk</a:t>
            </a:r>
            <a:r>
              <a:rPr lang="en-US" sz="2000" dirty="0">
                <a:solidFill>
                  <a:srgbClr val="FFFFFF"/>
                </a:solidFill>
                <a:latin typeface="Kruti Dev 010" pitchFamily="2" charset="0"/>
                <a:cs typeface="Arial" pitchFamily="34" charset="0"/>
              </a:rPr>
              <a:t> </a:t>
            </a:r>
            <a:r>
              <a:rPr lang="en-US" sz="2000" dirty="0" err="1">
                <a:solidFill>
                  <a:srgbClr val="FFFFFF"/>
                </a:solidFill>
                <a:latin typeface="Kruti Dev 010" pitchFamily="2" charset="0"/>
                <a:cs typeface="Arial" pitchFamily="34" charset="0"/>
              </a:rPr>
              <a:t>gksxkA</a:t>
            </a:r>
            <a:r>
              <a:rPr lang="en-US" sz="2000" dirty="0">
                <a:solidFill>
                  <a:srgbClr val="FFFFFF"/>
                </a:solidFill>
                <a:latin typeface="Kruti Dev 010" pitchFamily="2" charset="0"/>
                <a:cs typeface="Arial" pitchFamily="34" charset="0"/>
              </a:rPr>
              <a:t> </a:t>
            </a:r>
            <a:endParaRPr lang="en-US" sz="2000" dirty="0">
              <a:solidFill>
                <a:srgbClr val="FFFFFF"/>
              </a:solidFill>
              <a:latin typeface="Calibri" pitchFamily="32" charset="0"/>
              <a:cs typeface="Arial" pitchFamily="34" charset="0"/>
            </a:endParaRPr>
          </a:p>
        </p:txBody>
      </p:sp>
    </p:spTree>
    <p:extLst>
      <p:ext uri="{BB962C8B-B14F-4D97-AF65-F5344CB8AC3E}">
        <p14:creationId xmlns:p14="http://schemas.microsoft.com/office/powerpoint/2010/main" val="38945477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9">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16"/>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33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42704</TotalTime>
  <Words>4109</Words>
  <Application>Microsoft Office PowerPoint</Application>
  <PresentationFormat>On-screen Show (4:3)</PresentationFormat>
  <Paragraphs>284</Paragraphs>
  <Slides>22</Slides>
  <Notes>22</Notes>
  <HiddenSlides>0</HiddenSlides>
  <MMClips>0</MMClips>
  <ScaleCrop>false</ScaleCrop>
  <HeadingPairs>
    <vt:vector size="6" baseType="variant">
      <vt:variant>
        <vt:lpstr>Fonts Used</vt:lpstr>
      </vt:variant>
      <vt:variant>
        <vt:i4>11</vt:i4>
      </vt:variant>
      <vt:variant>
        <vt:lpstr>Theme</vt:lpstr>
      </vt:variant>
      <vt:variant>
        <vt:i4>2</vt:i4>
      </vt:variant>
      <vt:variant>
        <vt:lpstr>Slide Titles</vt:lpstr>
      </vt:variant>
      <vt:variant>
        <vt:i4>22</vt:i4>
      </vt:variant>
    </vt:vector>
  </HeadingPairs>
  <TitlesOfParts>
    <vt:vector size="35" baseType="lpstr">
      <vt:lpstr>MS Gothic</vt:lpstr>
      <vt:lpstr>Aparajita</vt:lpstr>
      <vt:lpstr>Arial</vt:lpstr>
      <vt:lpstr>Arial Unicode MS</vt:lpstr>
      <vt:lpstr>Bradley Hand ITC</vt:lpstr>
      <vt:lpstr>Calibri</vt:lpstr>
      <vt:lpstr>Garamond</vt:lpstr>
      <vt:lpstr>Kruti Dev 010</vt:lpstr>
      <vt:lpstr>Mangal</vt:lpstr>
      <vt:lpstr>Times New Roman</vt:lpstr>
      <vt:lpstr>Wingdings</vt:lpstr>
      <vt:lpstr>Office Theme</vt:lpstr>
      <vt:lpstr>33_Office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CREAM team</dc:creator>
  <cp:lastModifiedBy>Arup Ghosh Dastidar</cp:lastModifiedBy>
  <cp:revision>1653</cp:revision>
  <dcterms:created xsi:type="dcterms:W3CDTF">2009-04-07T12:35:07Z</dcterms:created>
  <dcterms:modified xsi:type="dcterms:W3CDTF">2018-11-01T11:47:33Z</dcterms:modified>
</cp:coreProperties>
</file>

<file path=docProps/thumbnail.jpeg>
</file>