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5391" r:id="rId2"/>
  </p:sldMasterIdLst>
  <p:notesMasterIdLst>
    <p:notesMasterId r:id="rId38"/>
  </p:notesMasterIdLst>
  <p:handoutMasterIdLst>
    <p:handoutMasterId r:id="rId39"/>
  </p:handoutMasterIdLst>
  <p:sldIdLst>
    <p:sldId id="1914" r:id="rId3"/>
    <p:sldId id="1917" r:id="rId4"/>
    <p:sldId id="1885" r:id="rId5"/>
    <p:sldId id="1918" r:id="rId6"/>
    <p:sldId id="1886" r:id="rId7"/>
    <p:sldId id="1905" r:id="rId8"/>
    <p:sldId id="1887" r:id="rId9"/>
    <p:sldId id="1888" r:id="rId10"/>
    <p:sldId id="1889" r:id="rId11"/>
    <p:sldId id="1890" r:id="rId12"/>
    <p:sldId id="1891" r:id="rId13"/>
    <p:sldId id="1892" r:id="rId14"/>
    <p:sldId id="1893" r:id="rId15"/>
    <p:sldId id="1919" r:id="rId16"/>
    <p:sldId id="1894" r:id="rId17"/>
    <p:sldId id="1906" r:id="rId18"/>
    <p:sldId id="1907" r:id="rId19"/>
    <p:sldId id="1895" r:id="rId20"/>
    <p:sldId id="1908" r:id="rId21"/>
    <p:sldId id="1898" r:id="rId22"/>
    <p:sldId id="1899" r:id="rId23"/>
    <p:sldId id="1920" r:id="rId24"/>
    <p:sldId id="1909" r:id="rId25"/>
    <p:sldId id="1910" r:id="rId26"/>
    <p:sldId id="1911" r:id="rId27"/>
    <p:sldId id="1912" r:id="rId28"/>
    <p:sldId id="1921" r:id="rId29"/>
    <p:sldId id="1923" r:id="rId30"/>
    <p:sldId id="1924" r:id="rId31"/>
    <p:sldId id="1925" r:id="rId32"/>
    <p:sldId id="1915" r:id="rId33"/>
    <p:sldId id="1916" r:id="rId34"/>
    <p:sldId id="1922" r:id="rId35"/>
    <p:sldId id="1913" r:id="rId36"/>
    <p:sldId id="1904" r:id="rId37"/>
  </p:sldIdLst>
  <p:sldSz cx="9144000" cy="6858000" type="screen4x3"/>
  <p:notesSz cx="7315200" cy="9601200"/>
  <p:custDataLst>
    <p:tags r:id="rId40"/>
  </p:custDataLst>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Ruchi Prasad" initials="RP" lastIdx="29" clrIdx="0">
    <p:extLst>
      <p:ext uri="{19B8F6BF-5375-455C-9EA6-DF929625EA0E}">
        <p15:presenceInfo xmlns:p15="http://schemas.microsoft.com/office/powerpoint/2012/main" userId="Ruchi Prasa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DBE5F1"/>
    <a:srgbClr val="FDEDDF"/>
    <a:srgbClr val="99FF99"/>
    <a:srgbClr val="66FF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561" autoAdjust="0"/>
    <p:restoredTop sz="95413" autoAdjust="0"/>
  </p:normalViewPr>
  <p:slideViewPr>
    <p:cSldViewPr>
      <p:cViewPr varScale="1">
        <p:scale>
          <a:sx n="87" d="100"/>
          <a:sy n="87" d="100"/>
        </p:scale>
        <p:origin x="1656" y="67"/>
      </p:cViewPr>
      <p:guideLst>
        <p:guide orient="horz" pos="2160"/>
        <p:guide pos="2880"/>
      </p:guideLst>
    </p:cSldViewPr>
  </p:slideViewPr>
  <p:outlineViewPr>
    <p:cViewPr>
      <p:scale>
        <a:sx n="33" d="100"/>
        <a:sy n="33" d="100"/>
      </p:scale>
      <p:origin x="48" y="8802"/>
    </p:cViewPr>
  </p:outlineViewPr>
  <p:notesTextViewPr>
    <p:cViewPr>
      <p:scale>
        <a:sx n="100" d="100"/>
        <a:sy n="100" d="100"/>
      </p:scale>
      <p:origin x="0" y="0"/>
    </p:cViewPr>
  </p:notesTextViewPr>
  <p:sorterViewPr>
    <p:cViewPr>
      <p:scale>
        <a:sx n="81" d="100"/>
        <a:sy n="81"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handoutMaster" Target="handoutMasters/handoutMaster1.xml"/><Relationship Id="rId3" Type="http://schemas.openxmlformats.org/officeDocument/2006/relationships/slide" Target="slides/slide1.xml"/><Relationship Id="rId21" Type="http://schemas.openxmlformats.org/officeDocument/2006/relationships/slide" Target="slides/slide19.xml"/><Relationship Id="rId34" Type="http://schemas.openxmlformats.org/officeDocument/2006/relationships/slide" Target="slides/slide32.xml"/><Relationship Id="rId42" Type="http://schemas.openxmlformats.org/officeDocument/2006/relationships/presProps" Target="presProps.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notesMaster" Target="notesMasters/notesMaster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slide" Target="slides/slide27.xml"/><Relationship Id="rId41" Type="http://schemas.openxmlformats.org/officeDocument/2006/relationships/commentAuthors" Target="commentAuthor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tags" Target="tags/tag1.xml"/><Relationship Id="rId45" Type="http://schemas.openxmlformats.org/officeDocument/2006/relationships/tableStyles" Target="tableStyle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4" Type="http://schemas.openxmlformats.org/officeDocument/2006/relationships/theme" Target="theme/theme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70238" cy="479425"/>
          </a:xfrm>
          <a:prstGeom prst="rect">
            <a:avLst/>
          </a:prstGeom>
        </p:spPr>
        <p:txBody>
          <a:bodyPr vert="horz" lIns="91427" tIns="45714" rIns="91427" bIns="45714" rtlCol="0"/>
          <a:lstStyle>
            <a:lvl1pPr algn="l">
              <a:defRPr sz="1200">
                <a:latin typeface="Arial" pitchFamily="34" charset="0"/>
                <a:cs typeface="Arial" pitchFamily="34" charset="0"/>
              </a:defRPr>
            </a:lvl1pPr>
          </a:lstStyle>
          <a:p>
            <a:pPr>
              <a:defRPr/>
            </a:pPr>
            <a:endParaRPr lang="en-IN"/>
          </a:p>
        </p:txBody>
      </p:sp>
      <p:sp>
        <p:nvSpPr>
          <p:cNvPr id="3" name="Date Placeholder 2"/>
          <p:cNvSpPr>
            <a:spLocks noGrp="1"/>
          </p:cNvSpPr>
          <p:nvPr>
            <p:ph type="dt" sz="quarter" idx="1"/>
          </p:nvPr>
        </p:nvSpPr>
        <p:spPr>
          <a:xfrm>
            <a:off x="4143375" y="0"/>
            <a:ext cx="3170238" cy="479425"/>
          </a:xfrm>
          <a:prstGeom prst="rect">
            <a:avLst/>
          </a:prstGeom>
        </p:spPr>
        <p:txBody>
          <a:bodyPr vert="horz" lIns="91427" tIns="45714" rIns="91427" bIns="45714" rtlCol="0"/>
          <a:lstStyle>
            <a:lvl1pPr algn="r">
              <a:defRPr sz="1200">
                <a:latin typeface="Arial" pitchFamily="34" charset="0"/>
                <a:cs typeface="Arial" pitchFamily="34" charset="0"/>
              </a:defRPr>
            </a:lvl1pPr>
          </a:lstStyle>
          <a:p>
            <a:pPr>
              <a:defRPr/>
            </a:pPr>
            <a:fld id="{9049817E-665B-4B03-A328-E89C5629DFD4}" type="datetimeFigureOut">
              <a:rPr lang="en-US"/>
              <a:pPr>
                <a:defRPr/>
              </a:pPr>
              <a:t>05-Nov-18</a:t>
            </a:fld>
            <a:endParaRPr lang="en-IN"/>
          </a:p>
        </p:txBody>
      </p:sp>
      <p:sp>
        <p:nvSpPr>
          <p:cNvPr id="4" name="Footer Placeholder 3"/>
          <p:cNvSpPr>
            <a:spLocks noGrp="1"/>
          </p:cNvSpPr>
          <p:nvPr>
            <p:ph type="ftr" sz="quarter" idx="2"/>
          </p:nvPr>
        </p:nvSpPr>
        <p:spPr>
          <a:xfrm>
            <a:off x="0" y="9120188"/>
            <a:ext cx="3170238" cy="479425"/>
          </a:xfrm>
          <a:prstGeom prst="rect">
            <a:avLst/>
          </a:prstGeom>
        </p:spPr>
        <p:txBody>
          <a:bodyPr vert="horz" lIns="91427" tIns="45714" rIns="91427" bIns="45714" rtlCol="0" anchor="b"/>
          <a:lstStyle>
            <a:lvl1pPr algn="l">
              <a:defRPr sz="1200">
                <a:latin typeface="Arial" pitchFamily="34" charset="0"/>
                <a:cs typeface="Arial" pitchFamily="34" charset="0"/>
              </a:defRPr>
            </a:lvl1pPr>
          </a:lstStyle>
          <a:p>
            <a:pPr>
              <a:defRPr/>
            </a:pPr>
            <a:endParaRPr lang="en-IN"/>
          </a:p>
        </p:txBody>
      </p:sp>
      <p:sp>
        <p:nvSpPr>
          <p:cNvPr id="5" name="Slide Number Placeholder 4"/>
          <p:cNvSpPr>
            <a:spLocks noGrp="1"/>
          </p:cNvSpPr>
          <p:nvPr>
            <p:ph type="sldNum" sz="quarter" idx="3"/>
          </p:nvPr>
        </p:nvSpPr>
        <p:spPr>
          <a:xfrm>
            <a:off x="4143375" y="9120188"/>
            <a:ext cx="3170238" cy="479425"/>
          </a:xfrm>
          <a:prstGeom prst="rect">
            <a:avLst/>
          </a:prstGeom>
        </p:spPr>
        <p:txBody>
          <a:bodyPr vert="horz" lIns="91427" tIns="45714" rIns="91427" bIns="45714" rtlCol="0" anchor="b"/>
          <a:lstStyle>
            <a:lvl1pPr algn="r">
              <a:defRPr sz="1200">
                <a:latin typeface="Arial" pitchFamily="34" charset="0"/>
                <a:cs typeface="Arial" pitchFamily="34" charset="0"/>
              </a:defRPr>
            </a:lvl1pPr>
          </a:lstStyle>
          <a:p>
            <a:pPr>
              <a:defRPr/>
            </a:pPr>
            <a:fld id="{842050C0-AD0E-41B1-82B0-512F35F2A5E0}" type="slidenum">
              <a:rPr lang="en-IN"/>
              <a:pPr>
                <a:defRPr/>
              </a:pPr>
              <a:t>‹#›</a:t>
            </a:fld>
            <a:endParaRPr lang="en-IN"/>
          </a:p>
        </p:txBody>
      </p:sp>
    </p:spTree>
    <p:extLst>
      <p:ext uri="{BB962C8B-B14F-4D97-AF65-F5344CB8AC3E}">
        <p14:creationId xmlns:p14="http://schemas.microsoft.com/office/powerpoint/2010/main" val="338793514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70238" cy="479425"/>
          </a:xfrm>
          <a:prstGeom prst="rect">
            <a:avLst/>
          </a:prstGeom>
        </p:spPr>
        <p:txBody>
          <a:bodyPr vert="horz" lIns="96647" tIns="48324" rIns="96647" bIns="48324" rtlCol="0"/>
          <a:lstStyle>
            <a:lvl1pPr algn="l" fontAlgn="auto">
              <a:spcBef>
                <a:spcPts val="0"/>
              </a:spcBef>
              <a:spcAft>
                <a:spcPts val="0"/>
              </a:spcAft>
              <a:defRPr sz="1300">
                <a:latin typeface="+mn-lt"/>
                <a:cs typeface="+mn-cs"/>
              </a:defRPr>
            </a:lvl1pPr>
          </a:lstStyle>
          <a:p>
            <a:pPr>
              <a:defRPr/>
            </a:pPr>
            <a:endParaRPr lang="en-US"/>
          </a:p>
        </p:txBody>
      </p:sp>
      <p:sp>
        <p:nvSpPr>
          <p:cNvPr id="3" name="Date Placeholder 2"/>
          <p:cNvSpPr>
            <a:spLocks noGrp="1"/>
          </p:cNvSpPr>
          <p:nvPr>
            <p:ph type="dt" idx="1"/>
          </p:nvPr>
        </p:nvSpPr>
        <p:spPr>
          <a:xfrm>
            <a:off x="4143375" y="0"/>
            <a:ext cx="3170238" cy="479425"/>
          </a:xfrm>
          <a:prstGeom prst="rect">
            <a:avLst/>
          </a:prstGeom>
        </p:spPr>
        <p:txBody>
          <a:bodyPr vert="horz" lIns="96647" tIns="48324" rIns="96647" bIns="48324" rtlCol="0"/>
          <a:lstStyle>
            <a:lvl1pPr algn="r" fontAlgn="auto">
              <a:spcBef>
                <a:spcPts val="0"/>
              </a:spcBef>
              <a:spcAft>
                <a:spcPts val="0"/>
              </a:spcAft>
              <a:defRPr sz="1300">
                <a:latin typeface="+mn-lt"/>
                <a:cs typeface="+mn-cs"/>
              </a:defRPr>
            </a:lvl1pPr>
          </a:lstStyle>
          <a:p>
            <a:pPr>
              <a:defRPr/>
            </a:pPr>
            <a:fld id="{00D853C1-0716-43E3-81B0-ABC6233641C6}" type="datetimeFigureOut">
              <a:rPr lang="en-US"/>
              <a:pPr>
                <a:defRPr/>
              </a:pPr>
              <a:t>05-Nov-18</a:t>
            </a:fld>
            <a:endParaRPr lang="en-US"/>
          </a:p>
        </p:txBody>
      </p:sp>
      <p:sp>
        <p:nvSpPr>
          <p:cNvPr id="4" name="Slide Image Placeholder 3"/>
          <p:cNvSpPr>
            <a:spLocks noGrp="1" noRot="1" noChangeAspect="1"/>
          </p:cNvSpPr>
          <p:nvPr>
            <p:ph type="sldImg" idx="2"/>
          </p:nvPr>
        </p:nvSpPr>
        <p:spPr>
          <a:xfrm>
            <a:off x="1257300" y="720725"/>
            <a:ext cx="4800600" cy="3600450"/>
          </a:xfrm>
          <a:prstGeom prst="rect">
            <a:avLst/>
          </a:prstGeom>
          <a:noFill/>
          <a:ln w="12700">
            <a:solidFill>
              <a:prstClr val="black"/>
            </a:solidFill>
          </a:ln>
        </p:spPr>
        <p:txBody>
          <a:bodyPr vert="horz" lIns="96647" tIns="48324" rIns="96647" bIns="48324" rtlCol="0" anchor="ctr"/>
          <a:lstStyle/>
          <a:p>
            <a:pPr lvl="0"/>
            <a:endParaRPr lang="en-US" noProof="0"/>
          </a:p>
        </p:txBody>
      </p:sp>
      <p:sp>
        <p:nvSpPr>
          <p:cNvPr id="5" name="Notes Placeholder 4"/>
          <p:cNvSpPr>
            <a:spLocks noGrp="1"/>
          </p:cNvSpPr>
          <p:nvPr>
            <p:ph type="body" sz="quarter" idx="3"/>
          </p:nvPr>
        </p:nvSpPr>
        <p:spPr>
          <a:xfrm>
            <a:off x="731838" y="4560888"/>
            <a:ext cx="5851525" cy="4319587"/>
          </a:xfrm>
          <a:prstGeom prst="rect">
            <a:avLst/>
          </a:prstGeom>
        </p:spPr>
        <p:txBody>
          <a:bodyPr vert="horz" lIns="96647" tIns="48324" rIns="96647" bIns="48324" rtlCol="0">
            <a:normAutofit/>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9120188"/>
            <a:ext cx="3170238" cy="479425"/>
          </a:xfrm>
          <a:prstGeom prst="rect">
            <a:avLst/>
          </a:prstGeom>
        </p:spPr>
        <p:txBody>
          <a:bodyPr vert="horz" lIns="96647" tIns="48324" rIns="96647" bIns="48324" rtlCol="0" anchor="b"/>
          <a:lstStyle>
            <a:lvl1pPr algn="l" fontAlgn="auto">
              <a:spcBef>
                <a:spcPts val="0"/>
              </a:spcBef>
              <a:spcAft>
                <a:spcPts val="0"/>
              </a:spcAft>
              <a:defRPr sz="13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4143375" y="9120188"/>
            <a:ext cx="3170238" cy="479425"/>
          </a:xfrm>
          <a:prstGeom prst="rect">
            <a:avLst/>
          </a:prstGeom>
        </p:spPr>
        <p:txBody>
          <a:bodyPr vert="horz" lIns="96647" tIns="48324" rIns="96647" bIns="48324" rtlCol="0" anchor="b"/>
          <a:lstStyle>
            <a:lvl1pPr algn="r" fontAlgn="auto">
              <a:spcBef>
                <a:spcPts val="0"/>
              </a:spcBef>
              <a:spcAft>
                <a:spcPts val="0"/>
              </a:spcAft>
              <a:defRPr sz="1300">
                <a:latin typeface="+mn-lt"/>
                <a:cs typeface="+mn-cs"/>
              </a:defRPr>
            </a:lvl1pPr>
          </a:lstStyle>
          <a:p>
            <a:pPr>
              <a:defRPr/>
            </a:pPr>
            <a:fld id="{094013E3-D515-4928-B73F-C0ADE907F675}" type="slidenum">
              <a:rPr lang="en-US"/>
              <a:pPr>
                <a:defRPr/>
              </a:pPr>
              <a:t>‹#›</a:t>
            </a:fld>
            <a:endParaRPr lang="en-US"/>
          </a:p>
        </p:txBody>
      </p:sp>
    </p:spTree>
    <p:extLst>
      <p:ext uri="{BB962C8B-B14F-4D97-AF65-F5344CB8AC3E}">
        <p14:creationId xmlns:p14="http://schemas.microsoft.com/office/powerpoint/2010/main" val="289376731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120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fld id="{50950D9D-8DBD-42A7-B5C1-591752C7172D}" type="slidenum">
              <a:rPr lang="en-GB">
                <a:solidFill>
                  <a:prstClr val="black"/>
                </a:solidFill>
              </a:rPr>
              <a:pPr/>
              <a:t>1</a:t>
            </a:fld>
            <a:endParaRPr lang="en-GB">
              <a:solidFill>
                <a:prstClr val="black"/>
              </a:solidFill>
            </a:endParaRPr>
          </a:p>
        </p:txBody>
      </p:sp>
      <p:sp>
        <p:nvSpPr>
          <p:cNvPr id="133123" name="Text Box 1"/>
          <p:cNvSpPr txBox="1">
            <a:spLocks noChangeArrowheads="1"/>
          </p:cNvSpPr>
          <p:nvPr/>
        </p:nvSpPr>
        <p:spPr bwMode="auto">
          <a:xfrm>
            <a:off x="1177926" y="685800"/>
            <a:ext cx="4500563" cy="3429000"/>
          </a:xfrm>
          <a:prstGeom prst="rect">
            <a:avLst/>
          </a:prstGeom>
          <a:solidFill>
            <a:srgbClr val="FFFFFF"/>
          </a:solidFill>
          <a:ln w="9360">
            <a:solidFill>
              <a:srgbClr val="000000"/>
            </a:solidFill>
            <a:miter lim="800000"/>
            <a:headEnd/>
            <a:tailEnd/>
          </a:ln>
        </p:spPr>
        <p:txBody>
          <a:bodyPr wrap="none" lIns="80151" tIns="40074" rIns="80151" bIns="40074"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endParaRPr lang="en-IN">
              <a:solidFill>
                <a:prstClr val="black"/>
              </a:solidFill>
              <a:latin typeface="Calibri" pitchFamily="34" charset="0"/>
            </a:endParaRPr>
          </a:p>
        </p:txBody>
      </p:sp>
      <p:sp>
        <p:nvSpPr>
          <p:cNvPr id="133124" name="Text Box 2"/>
          <p:cNvSpPr>
            <a:spLocks noGrp="1" noChangeArrowheads="1"/>
          </p:cNvSpPr>
          <p:nvPr>
            <p:ph type="body"/>
          </p:nvPr>
        </p:nvSpPr>
        <p:spPr bwMode="auto">
          <a:xfrm>
            <a:off x="687389" y="4344988"/>
            <a:ext cx="5481637" cy="4111625"/>
          </a:xfr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0" tIns="0" rIns="0" bIns="0" numCol="1" anchor="t" anchorCtr="0" compatLnSpc="1">
            <a:prstTxWarp prst="textNoShape">
              <a:avLst/>
            </a:prstTxWarp>
          </a:bodyPr>
          <a:lstStyle/>
          <a:p>
            <a:pPr>
              <a:lnSpc>
                <a:spcPct val="95000"/>
              </a:lnSpc>
              <a:spcBef>
                <a:spcPts val="388"/>
              </a:spcBef>
              <a:tabLst>
                <a:tab pos="0" algn="l"/>
                <a:tab pos="390490" algn="l"/>
                <a:tab pos="784155" algn="l"/>
                <a:tab pos="1177820" algn="l"/>
                <a:tab pos="1571485" algn="l"/>
                <a:tab pos="1965150" algn="l"/>
                <a:tab pos="2358814" algn="l"/>
                <a:tab pos="2754067" algn="l"/>
                <a:tab pos="3147733" algn="l"/>
                <a:tab pos="3541398" algn="l"/>
                <a:tab pos="3931888" algn="l"/>
                <a:tab pos="4328727" algn="l"/>
                <a:tab pos="4720804" algn="l"/>
                <a:tab pos="5114469" algn="l"/>
                <a:tab pos="5511309" algn="l"/>
                <a:tab pos="5901799" algn="l"/>
                <a:tab pos="6295464" algn="l"/>
                <a:tab pos="6689129" algn="l"/>
                <a:tab pos="7084381" algn="l"/>
                <a:tab pos="7478047" algn="l"/>
                <a:tab pos="7871712" algn="l"/>
              </a:tabLst>
            </a:pPr>
            <a:endParaRPr lang="en-GB">
              <a:ea typeface="MS Gothic" pitchFamily="49" charset="-128"/>
            </a:endParaRPr>
          </a:p>
        </p:txBody>
      </p:sp>
    </p:spTree>
    <p:extLst>
      <p:ext uri="{BB962C8B-B14F-4D97-AF65-F5344CB8AC3E}">
        <p14:creationId xmlns:p14="http://schemas.microsoft.com/office/powerpoint/2010/main" val="346064756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3E9338C2-92A3-485F-A7F9-5128A78AEC0C}" type="slidenum">
              <a:rPr lang="en-GB" smtClean="0"/>
              <a:pPr fontAlgn="base">
                <a:spcBef>
                  <a:spcPct val="0"/>
                </a:spcBef>
                <a:spcAft>
                  <a:spcPct val="0"/>
                </a:spcAft>
                <a:defRPr/>
              </a:pPr>
              <a:t>10</a:t>
            </a:fld>
            <a:endParaRPr lang="en-GB"/>
          </a:p>
        </p:txBody>
      </p:sp>
      <p:sp>
        <p:nvSpPr>
          <p:cNvPr id="5837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5837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5837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38F11CF3-1BCB-4D1C-A6D0-14649EE90AA9}"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10</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53732335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368B722B-8E05-4ED1-8179-3199D596A51E}" type="slidenum">
              <a:rPr lang="en-GB" smtClean="0"/>
              <a:pPr fontAlgn="base">
                <a:spcBef>
                  <a:spcPct val="0"/>
                </a:spcBef>
                <a:spcAft>
                  <a:spcPct val="0"/>
                </a:spcAft>
                <a:defRPr/>
              </a:pPr>
              <a:t>11</a:t>
            </a:fld>
            <a:endParaRPr lang="en-GB"/>
          </a:p>
        </p:txBody>
      </p:sp>
      <p:sp>
        <p:nvSpPr>
          <p:cNvPr id="6041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6042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6042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57CD1465-44AA-4331-B314-D1250E7922DB}"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11</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327027975"/>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5348362E-3637-4A1E-B2B0-AE577A748B10}" type="slidenum">
              <a:rPr lang="en-GB" smtClean="0"/>
              <a:pPr fontAlgn="base">
                <a:spcBef>
                  <a:spcPct val="0"/>
                </a:spcBef>
                <a:spcAft>
                  <a:spcPct val="0"/>
                </a:spcAft>
                <a:defRPr/>
              </a:pPr>
              <a:t>12</a:t>
            </a:fld>
            <a:endParaRPr lang="en-GB"/>
          </a:p>
        </p:txBody>
      </p:sp>
      <p:sp>
        <p:nvSpPr>
          <p:cNvPr id="62467"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62468"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62469"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C3B26EA3-80AA-44C2-8961-F091E80F1F3A}"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12</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095744585"/>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6090324B-2A0D-4672-A1B4-9B995D6B4B14}" type="slidenum">
              <a:rPr lang="en-GB" smtClean="0"/>
              <a:pPr fontAlgn="base">
                <a:spcBef>
                  <a:spcPct val="0"/>
                </a:spcBef>
                <a:spcAft>
                  <a:spcPct val="0"/>
                </a:spcAft>
                <a:defRPr/>
              </a:pPr>
              <a:t>13</a:t>
            </a:fld>
            <a:endParaRPr lang="en-GB"/>
          </a:p>
        </p:txBody>
      </p:sp>
      <p:sp>
        <p:nvSpPr>
          <p:cNvPr id="6451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6451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6451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11616EA2-1584-4F2E-9BE6-C65EA191C1C1}"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13</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3911246462"/>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14</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14</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DADB01B2-09D6-4FF7-B09C-13D01FB0EDF8}" type="slidenum">
              <a:rPr lang="en-GB" smtClean="0"/>
              <a:pPr fontAlgn="base">
                <a:spcBef>
                  <a:spcPct val="0"/>
                </a:spcBef>
                <a:spcAft>
                  <a:spcPct val="0"/>
                </a:spcAft>
                <a:defRPr/>
              </a:pPr>
              <a:t>15</a:t>
            </a:fld>
            <a:endParaRPr lang="en-GB"/>
          </a:p>
        </p:txBody>
      </p:sp>
      <p:sp>
        <p:nvSpPr>
          <p:cNvPr id="66563"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66564"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66565"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A44B630E-F35F-4582-A65D-45D733FF6675}"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15</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304335171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6E813B8B-372A-4588-BB1B-AD56B2423F0D}" type="slidenum">
              <a:rPr lang="en-GB" smtClean="0"/>
              <a:pPr fontAlgn="base">
                <a:spcBef>
                  <a:spcPct val="0"/>
                </a:spcBef>
                <a:spcAft>
                  <a:spcPct val="0"/>
                </a:spcAft>
                <a:defRPr/>
              </a:pPr>
              <a:t>16</a:t>
            </a:fld>
            <a:endParaRPr lang="mr-IN"/>
          </a:p>
        </p:txBody>
      </p:sp>
      <p:sp>
        <p:nvSpPr>
          <p:cNvPr id="356355" name="Text Box 1"/>
          <p:cNvSpPr txBox="1">
            <a:spLocks noChangeArrowheads="1"/>
          </p:cNvSpPr>
          <p:nvPr/>
        </p:nvSpPr>
        <p:spPr bwMode="auto">
          <a:xfrm>
            <a:off x="1140024" y="616857"/>
            <a:ext cx="4356200" cy="3078238"/>
          </a:xfrm>
          <a:prstGeom prst="rect">
            <a:avLst/>
          </a:prstGeom>
          <a:solidFill>
            <a:srgbClr val="FFFFFF"/>
          </a:solidFill>
          <a:ln w="9360">
            <a:solidFill>
              <a:srgbClr val="000000"/>
            </a:solidFill>
            <a:miter lim="800000"/>
            <a:headEnd/>
            <a:tailEnd/>
          </a:ln>
        </p:spPr>
        <p:txBody>
          <a:bodyPr wrap="none" lIns="80155" tIns="40078" rIns="80155" bIns="40078" anchor="ctr"/>
          <a:lstStyle/>
          <a:p>
            <a:endParaRPr lang="en-IN">
              <a:latin typeface="Calibri" pitchFamily="34" charset="0"/>
            </a:endParaRPr>
          </a:p>
        </p:txBody>
      </p:sp>
      <p:sp>
        <p:nvSpPr>
          <p:cNvPr id="356356" name="Text Box 2"/>
          <p:cNvSpPr>
            <a:spLocks noGrp="1" noChangeArrowheads="1"/>
          </p:cNvSpPr>
          <p:nvPr>
            <p:ph type="body"/>
          </p:nvPr>
        </p:nvSpPr>
        <p:spPr bwMode="auto">
          <a:xfrm>
            <a:off x="663774" y="3900715"/>
            <a:ext cx="5308700" cy="3693584"/>
          </a:xfrm>
          <a:noFill/>
        </p:spPr>
        <p:txBody>
          <a:bodyPr wrap="square" lIns="84888" tIns="42286" rIns="84888" bIns="42286" numCol="1" anchor="t" anchorCtr="0" compatLnSpc="1">
            <a:prstTxWarp prst="textNoShape">
              <a:avLst/>
            </a:prstTxWarp>
          </a:bodyPr>
          <a:lstStyle/>
          <a:p>
            <a:pPr eaLnBrk="1" hangingPunct="1">
              <a:lnSpc>
                <a:spcPct val="102000"/>
              </a:lnSpc>
              <a:spcBef>
                <a:spcPct val="0"/>
              </a:spcBef>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endParaRPr lang="en-GB" dirty="0">
              <a:ea typeface="MS Gothic"/>
              <a:cs typeface="MS Gothic"/>
            </a:endParaRPr>
          </a:p>
        </p:txBody>
      </p:sp>
      <p:sp>
        <p:nvSpPr>
          <p:cNvPr id="356357" name="Text Box 3"/>
          <p:cNvSpPr txBox="1">
            <a:spLocks noChangeArrowheads="1"/>
          </p:cNvSpPr>
          <p:nvPr/>
        </p:nvSpPr>
        <p:spPr bwMode="auto">
          <a:xfrm>
            <a:off x="3759399" y="7799917"/>
            <a:ext cx="2875359" cy="409726"/>
          </a:xfrm>
          <a:prstGeom prst="rect">
            <a:avLst/>
          </a:prstGeom>
          <a:noFill/>
          <a:ln w="9525">
            <a:noFill/>
            <a:round/>
            <a:headEnd/>
            <a:tailEnd/>
          </a:ln>
        </p:spPr>
        <p:txBody>
          <a:bodyPr lIns="84888" tIns="42286" rIns="84888" bIns="42286" anchor="b"/>
          <a:lstStyle/>
          <a:p>
            <a:pPr algn="r">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fld id="{633E2840-4642-4555-B0A2-913EC991C5BC}" type="slidenum">
              <a:rPr lang="en-GB" sz="1100">
                <a:solidFill>
                  <a:srgbClr val="000000"/>
                </a:solidFill>
                <a:latin typeface="Calibri" pitchFamily="34" charset="0"/>
              </a:rPr>
              <a:pPr algn="r">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t>16</a:t>
            </a:fld>
            <a:endParaRPr lang="mr-IN" sz="1100">
              <a:solidFill>
                <a:srgbClr val="000000"/>
              </a:solidFill>
              <a:latin typeface="Calibri" pitchFamily="34" charset="0"/>
            </a:endParaRPr>
          </a:p>
        </p:txBody>
      </p:sp>
    </p:spTree>
    <p:extLst>
      <p:ext uri="{BB962C8B-B14F-4D97-AF65-F5344CB8AC3E}">
        <p14:creationId xmlns:p14="http://schemas.microsoft.com/office/powerpoint/2010/main" val="2024840124"/>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6E813B8B-372A-4588-BB1B-AD56B2423F0D}" type="slidenum">
              <a:rPr lang="en-GB" smtClean="0"/>
              <a:pPr fontAlgn="base">
                <a:spcBef>
                  <a:spcPct val="0"/>
                </a:spcBef>
                <a:spcAft>
                  <a:spcPct val="0"/>
                </a:spcAft>
                <a:defRPr/>
              </a:pPr>
              <a:t>17</a:t>
            </a:fld>
            <a:endParaRPr lang="mr-IN"/>
          </a:p>
        </p:txBody>
      </p:sp>
      <p:sp>
        <p:nvSpPr>
          <p:cNvPr id="356355" name="Text Box 1"/>
          <p:cNvSpPr txBox="1">
            <a:spLocks noChangeArrowheads="1"/>
          </p:cNvSpPr>
          <p:nvPr/>
        </p:nvSpPr>
        <p:spPr bwMode="auto">
          <a:xfrm>
            <a:off x="1140024" y="616857"/>
            <a:ext cx="4356200" cy="3078238"/>
          </a:xfrm>
          <a:prstGeom prst="rect">
            <a:avLst/>
          </a:prstGeom>
          <a:solidFill>
            <a:srgbClr val="FFFFFF"/>
          </a:solidFill>
          <a:ln w="9360">
            <a:solidFill>
              <a:srgbClr val="000000"/>
            </a:solidFill>
            <a:miter lim="800000"/>
            <a:headEnd/>
            <a:tailEnd/>
          </a:ln>
        </p:spPr>
        <p:txBody>
          <a:bodyPr wrap="none" lIns="80155" tIns="40078" rIns="80155" bIns="40078" anchor="ctr"/>
          <a:lstStyle/>
          <a:p>
            <a:endParaRPr lang="en-IN">
              <a:latin typeface="Calibri" pitchFamily="34" charset="0"/>
            </a:endParaRPr>
          </a:p>
        </p:txBody>
      </p:sp>
      <p:sp>
        <p:nvSpPr>
          <p:cNvPr id="356356" name="Text Box 2"/>
          <p:cNvSpPr>
            <a:spLocks noGrp="1" noChangeArrowheads="1"/>
          </p:cNvSpPr>
          <p:nvPr>
            <p:ph type="body"/>
          </p:nvPr>
        </p:nvSpPr>
        <p:spPr bwMode="auto">
          <a:xfrm>
            <a:off x="663774" y="3900715"/>
            <a:ext cx="5308700" cy="3693584"/>
          </a:xfrm>
          <a:noFill/>
        </p:spPr>
        <p:txBody>
          <a:bodyPr wrap="square" lIns="84888" tIns="42286" rIns="84888" bIns="42286" numCol="1" anchor="t" anchorCtr="0" compatLnSpc="1">
            <a:prstTxWarp prst="textNoShape">
              <a:avLst/>
            </a:prstTxWarp>
          </a:bodyPr>
          <a:lstStyle/>
          <a:p>
            <a:pPr eaLnBrk="1" hangingPunct="1">
              <a:lnSpc>
                <a:spcPct val="102000"/>
              </a:lnSpc>
              <a:spcBef>
                <a:spcPct val="0"/>
              </a:spcBef>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endParaRPr lang="en-GB" dirty="0">
              <a:ea typeface="MS Gothic"/>
              <a:cs typeface="MS Gothic"/>
            </a:endParaRPr>
          </a:p>
        </p:txBody>
      </p:sp>
      <p:sp>
        <p:nvSpPr>
          <p:cNvPr id="356357" name="Text Box 3"/>
          <p:cNvSpPr txBox="1">
            <a:spLocks noChangeArrowheads="1"/>
          </p:cNvSpPr>
          <p:nvPr/>
        </p:nvSpPr>
        <p:spPr bwMode="auto">
          <a:xfrm>
            <a:off x="3759399" y="7799917"/>
            <a:ext cx="2875359" cy="409726"/>
          </a:xfrm>
          <a:prstGeom prst="rect">
            <a:avLst/>
          </a:prstGeom>
          <a:noFill/>
          <a:ln w="9525">
            <a:noFill/>
            <a:round/>
            <a:headEnd/>
            <a:tailEnd/>
          </a:ln>
        </p:spPr>
        <p:txBody>
          <a:bodyPr lIns="84888" tIns="42286" rIns="84888" bIns="42286" anchor="b"/>
          <a:lstStyle/>
          <a:p>
            <a:pPr algn="r">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fld id="{633E2840-4642-4555-B0A2-913EC991C5BC}" type="slidenum">
              <a:rPr lang="en-GB" sz="1100">
                <a:solidFill>
                  <a:srgbClr val="000000"/>
                </a:solidFill>
                <a:latin typeface="Calibri" pitchFamily="34" charset="0"/>
              </a:rPr>
              <a:pPr algn="r">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t>17</a:t>
            </a:fld>
            <a:endParaRPr lang="mr-IN" sz="1100">
              <a:solidFill>
                <a:srgbClr val="000000"/>
              </a:solidFill>
              <a:latin typeface="Calibri" pitchFamily="34" charset="0"/>
            </a:endParaRPr>
          </a:p>
        </p:txBody>
      </p:sp>
    </p:spTree>
    <p:extLst>
      <p:ext uri="{BB962C8B-B14F-4D97-AF65-F5344CB8AC3E}">
        <p14:creationId xmlns:p14="http://schemas.microsoft.com/office/powerpoint/2010/main" val="492161367"/>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47E0899F-0899-4FF9-8A8D-9405024E192C}" type="slidenum">
              <a:rPr lang="en-GB" smtClean="0"/>
              <a:pPr fontAlgn="base">
                <a:spcBef>
                  <a:spcPct val="0"/>
                </a:spcBef>
                <a:spcAft>
                  <a:spcPct val="0"/>
                </a:spcAft>
                <a:defRPr/>
              </a:pPr>
              <a:t>18</a:t>
            </a:fld>
            <a:endParaRPr lang="en-GB"/>
          </a:p>
        </p:txBody>
      </p:sp>
      <p:sp>
        <p:nvSpPr>
          <p:cNvPr id="6861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6861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6861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76677BCD-1F4F-4F0D-97D7-DDD37467FCA0}"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18</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2601088082"/>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1462A061-AD95-40D6-BDAA-746E2547D528}" type="slidenum">
              <a:rPr lang="en-GB" smtClean="0"/>
              <a:pPr fontAlgn="base">
                <a:spcBef>
                  <a:spcPct val="0"/>
                </a:spcBef>
                <a:spcAft>
                  <a:spcPct val="0"/>
                </a:spcAft>
                <a:defRPr/>
              </a:pPr>
              <a:t>19</a:t>
            </a:fld>
            <a:endParaRPr lang="mr-IN"/>
          </a:p>
        </p:txBody>
      </p:sp>
      <p:sp>
        <p:nvSpPr>
          <p:cNvPr id="358403"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358404"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58405"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FD11A2C5-A67E-433E-9A6D-62DED2A74BA4}"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19</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155119663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2</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2</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8A36F973-5723-4F65-BFEA-3FDD0E0B04C0}" type="slidenum">
              <a:rPr lang="en-GB" smtClean="0"/>
              <a:pPr fontAlgn="base">
                <a:spcBef>
                  <a:spcPct val="0"/>
                </a:spcBef>
                <a:spcAft>
                  <a:spcPct val="0"/>
                </a:spcAft>
                <a:defRPr/>
              </a:pPr>
              <a:t>20</a:t>
            </a:fld>
            <a:endParaRPr lang="en-GB"/>
          </a:p>
        </p:txBody>
      </p:sp>
      <p:sp>
        <p:nvSpPr>
          <p:cNvPr id="36045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36045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6045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9B4C2A0B-E8CB-459F-AC16-DC7AC1D32F18}"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20</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77229652"/>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D5294255-2719-4237-B31A-7253B54C8496}" type="slidenum">
              <a:rPr lang="en-GB" smtClean="0"/>
              <a:pPr fontAlgn="base">
                <a:spcBef>
                  <a:spcPct val="0"/>
                </a:spcBef>
                <a:spcAft>
                  <a:spcPct val="0"/>
                </a:spcAft>
                <a:defRPr/>
              </a:pPr>
              <a:t>21</a:t>
            </a:fld>
            <a:endParaRPr lang="en-GB"/>
          </a:p>
        </p:txBody>
      </p:sp>
      <p:sp>
        <p:nvSpPr>
          <p:cNvPr id="36249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36250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6250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71DD632D-17A1-49A5-8F4D-317F9B69EE40}"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21</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3946280439"/>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22</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22</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CA684E50-D246-40CD-97DA-A43F45DE7F54}" type="slidenum">
              <a:rPr lang="en-GB" smtClean="0"/>
              <a:pPr fontAlgn="base">
                <a:spcBef>
                  <a:spcPct val="0"/>
                </a:spcBef>
                <a:spcAft>
                  <a:spcPct val="0"/>
                </a:spcAft>
                <a:defRPr/>
              </a:pPr>
              <a:t>23</a:t>
            </a:fld>
            <a:endParaRPr lang="mr-IN"/>
          </a:p>
        </p:txBody>
      </p:sp>
      <p:sp>
        <p:nvSpPr>
          <p:cNvPr id="364547"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364548"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64549"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F6E6670E-D713-4D03-8BBD-EB91182AF73D}"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23</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2467912412"/>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6E813B8B-372A-4588-BB1B-AD56B2423F0D}" type="slidenum">
              <a:rPr lang="en-GB" smtClean="0"/>
              <a:pPr fontAlgn="base">
                <a:spcBef>
                  <a:spcPct val="0"/>
                </a:spcBef>
                <a:spcAft>
                  <a:spcPct val="0"/>
                </a:spcAft>
                <a:defRPr/>
              </a:pPr>
              <a:t>24</a:t>
            </a:fld>
            <a:endParaRPr lang="mr-IN"/>
          </a:p>
        </p:txBody>
      </p:sp>
      <p:sp>
        <p:nvSpPr>
          <p:cNvPr id="356355" name="Text Box 1"/>
          <p:cNvSpPr txBox="1">
            <a:spLocks noChangeArrowheads="1"/>
          </p:cNvSpPr>
          <p:nvPr/>
        </p:nvSpPr>
        <p:spPr bwMode="auto">
          <a:xfrm>
            <a:off x="1140024" y="616857"/>
            <a:ext cx="4356200" cy="3078238"/>
          </a:xfrm>
          <a:prstGeom prst="rect">
            <a:avLst/>
          </a:prstGeom>
          <a:solidFill>
            <a:srgbClr val="FFFFFF"/>
          </a:solidFill>
          <a:ln w="9360">
            <a:solidFill>
              <a:srgbClr val="000000"/>
            </a:solidFill>
            <a:miter lim="800000"/>
            <a:headEnd/>
            <a:tailEnd/>
          </a:ln>
        </p:spPr>
        <p:txBody>
          <a:bodyPr wrap="none" lIns="80155" tIns="40078" rIns="80155" bIns="40078" anchor="ctr"/>
          <a:lstStyle/>
          <a:p>
            <a:endParaRPr lang="en-IN">
              <a:latin typeface="Calibri" pitchFamily="34" charset="0"/>
            </a:endParaRPr>
          </a:p>
        </p:txBody>
      </p:sp>
      <p:sp>
        <p:nvSpPr>
          <p:cNvPr id="356356" name="Text Box 2"/>
          <p:cNvSpPr>
            <a:spLocks noGrp="1" noChangeArrowheads="1"/>
          </p:cNvSpPr>
          <p:nvPr>
            <p:ph type="body"/>
          </p:nvPr>
        </p:nvSpPr>
        <p:spPr bwMode="auto">
          <a:xfrm>
            <a:off x="663774" y="3900715"/>
            <a:ext cx="5308700" cy="3693584"/>
          </a:xfrm>
          <a:noFill/>
        </p:spPr>
        <p:txBody>
          <a:bodyPr wrap="square" lIns="84888" tIns="42286" rIns="84888" bIns="42286" numCol="1" anchor="t" anchorCtr="0" compatLnSpc="1">
            <a:prstTxWarp prst="textNoShape">
              <a:avLst/>
            </a:prstTxWarp>
          </a:bodyPr>
          <a:lstStyle/>
          <a:p>
            <a:pPr eaLnBrk="1" hangingPunct="1">
              <a:lnSpc>
                <a:spcPct val="102000"/>
              </a:lnSpc>
              <a:spcBef>
                <a:spcPct val="0"/>
              </a:spcBef>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endParaRPr lang="en-GB" dirty="0">
              <a:ea typeface="MS Gothic"/>
              <a:cs typeface="MS Gothic"/>
            </a:endParaRPr>
          </a:p>
        </p:txBody>
      </p:sp>
      <p:sp>
        <p:nvSpPr>
          <p:cNvPr id="356357" name="Text Box 3"/>
          <p:cNvSpPr txBox="1">
            <a:spLocks noChangeArrowheads="1"/>
          </p:cNvSpPr>
          <p:nvPr/>
        </p:nvSpPr>
        <p:spPr bwMode="auto">
          <a:xfrm>
            <a:off x="3759399" y="7799917"/>
            <a:ext cx="2875359" cy="409726"/>
          </a:xfrm>
          <a:prstGeom prst="rect">
            <a:avLst/>
          </a:prstGeom>
          <a:noFill/>
          <a:ln w="9525">
            <a:noFill/>
            <a:round/>
            <a:headEnd/>
            <a:tailEnd/>
          </a:ln>
        </p:spPr>
        <p:txBody>
          <a:bodyPr lIns="84888" tIns="42286" rIns="84888" bIns="42286" anchor="b"/>
          <a:lstStyle/>
          <a:p>
            <a:pPr algn="r">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fld id="{633E2840-4642-4555-B0A2-913EC991C5BC}" type="slidenum">
              <a:rPr lang="en-GB" sz="1100">
                <a:solidFill>
                  <a:srgbClr val="000000"/>
                </a:solidFill>
                <a:latin typeface="Calibri" pitchFamily="34" charset="0"/>
              </a:rPr>
              <a:pPr algn="r">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t>24</a:t>
            </a:fld>
            <a:endParaRPr lang="mr-IN" sz="1100">
              <a:solidFill>
                <a:srgbClr val="000000"/>
              </a:solidFill>
              <a:latin typeface="Calibri" pitchFamily="34" charset="0"/>
            </a:endParaRPr>
          </a:p>
        </p:txBody>
      </p:sp>
    </p:spTree>
    <p:extLst>
      <p:ext uri="{BB962C8B-B14F-4D97-AF65-F5344CB8AC3E}">
        <p14:creationId xmlns:p14="http://schemas.microsoft.com/office/powerpoint/2010/main" val="628196474"/>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6E813B8B-372A-4588-BB1B-AD56B2423F0D}" type="slidenum">
              <a:rPr lang="en-GB" smtClean="0"/>
              <a:pPr fontAlgn="base">
                <a:spcBef>
                  <a:spcPct val="0"/>
                </a:spcBef>
                <a:spcAft>
                  <a:spcPct val="0"/>
                </a:spcAft>
                <a:defRPr/>
              </a:pPr>
              <a:t>25</a:t>
            </a:fld>
            <a:endParaRPr lang="mr-IN"/>
          </a:p>
        </p:txBody>
      </p:sp>
      <p:sp>
        <p:nvSpPr>
          <p:cNvPr id="356355" name="Text Box 1"/>
          <p:cNvSpPr txBox="1">
            <a:spLocks noChangeArrowheads="1"/>
          </p:cNvSpPr>
          <p:nvPr/>
        </p:nvSpPr>
        <p:spPr bwMode="auto">
          <a:xfrm>
            <a:off x="1140024" y="616857"/>
            <a:ext cx="4356200" cy="3078238"/>
          </a:xfrm>
          <a:prstGeom prst="rect">
            <a:avLst/>
          </a:prstGeom>
          <a:solidFill>
            <a:srgbClr val="FFFFFF"/>
          </a:solidFill>
          <a:ln w="9360">
            <a:solidFill>
              <a:srgbClr val="000000"/>
            </a:solidFill>
            <a:miter lim="800000"/>
            <a:headEnd/>
            <a:tailEnd/>
          </a:ln>
        </p:spPr>
        <p:txBody>
          <a:bodyPr wrap="none" lIns="80155" tIns="40078" rIns="80155" bIns="40078" anchor="ctr"/>
          <a:lstStyle/>
          <a:p>
            <a:endParaRPr lang="en-IN">
              <a:latin typeface="Calibri" pitchFamily="34" charset="0"/>
            </a:endParaRPr>
          </a:p>
        </p:txBody>
      </p:sp>
      <p:sp>
        <p:nvSpPr>
          <p:cNvPr id="356356" name="Text Box 2"/>
          <p:cNvSpPr>
            <a:spLocks noGrp="1" noChangeArrowheads="1"/>
          </p:cNvSpPr>
          <p:nvPr>
            <p:ph type="body"/>
          </p:nvPr>
        </p:nvSpPr>
        <p:spPr bwMode="auto">
          <a:xfrm>
            <a:off x="663774" y="3900715"/>
            <a:ext cx="5308700" cy="3693584"/>
          </a:xfrm>
          <a:noFill/>
        </p:spPr>
        <p:txBody>
          <a:bodyPr wrap="square" lIns="84888" tIns="42286" rIns="84888" bIns="42286" numCol="1" anchor="t" anchorCtr="0" compatLnSpc="1">
            <a:prstTxWarp prst="textNoShape">
              <a:avLst/>
            </a:prstTxWarp>
          </a:bodyPr>
          <a:lstStyle/>
          <a:p>
            <a:pPr eaLnBrk="1" hangingPunct="1">
              <a:lnSpc>
                <a:spcPct val="102000"/>
              </a:lnSpc>
              <a:spcBef>
                <a:spcPct val="0"/>
              </a:spcBef>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endParaRPr lang="en-GB" dirty="0">
              <a:ea typeface="MS Gothic"/>
              <a:cs typeface="MS Gothic"/>
            </a:endParaRPr>
          </a:p>
        </p:txBody>
      </p:sp>
      <p:sp>
        <p:nvSpPr>
          <p:cNvPr id="356357" name="Text Box 3"/>
          <p:cNvSpPr txBox="1">
            <a:spLocks noChangeArrowheads="1"/>
          </p:cNvSpPr>
          <p:nvPr/>
        </p:nvSpPr>
        <p:spPr bwMode="auto">
          <a:xfrm>
            <a:off x="3759399" y="7799917"/>
            <a:ext cx="2875359" cy="409726"/>
          </a:xfrm>
          <a:prstGeom prst="rect">
            <a:avLst/>
          </a:prstGeom>
          <a:noFill/>
          <a:ln w="9525">
            <a:noFill/>
            <a:round/>
            <a:headEnd/>
            <a:tailEnd/>
          </a:ln>
        </p:spPr>
        <p:txBody>
          <a:bodyPr lIns="84888" tIns="42286" rIns="84888" bIns="42286" anchor="b"/>
          <a:lstStyle/>
          <a:p>
            <a:pPr algn="r">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fld id="{633E2840-4642-4555-B0A2-913EC991C5BC}" type="slidenum">
              <a:rPr lang="en-GB" sz="1100">
                <a:solidFill>
                  <a:srgbClr val="000000"/>
                </a:solidFill>
                <a:latin typeface="Calibri" pitchFamily="34" charset="0"/>
              </a:rPr>
              <a:pPr algn="r">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t>25</a:t>
            </a:fld>
            <a:endParaRPr lang="mr-IN" sz="1100">
              <a:solidFill>
                <a:srgbClr val="000000"/>
              </a:solidFill>
              <a:latin typeface="Calibri" pitchFamily="34" charset="0"/>
            </a:endParaRPr>
          </a:p>
        </p:txBody>
      </p:sp>
    </p:spTree>
    <p:extLst>
      <p:ext uri="{BB962C8B-B14F-4D97-AF65-F5344CB8AC3E}">
        <p14:creationId xmlns:p14="http://schemas.microsoft.com/office/powerpoint/2010/main" val="1119103718"/>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6E813B8B-372A-4588-BB1B-AD56B2423F0D}" type="slidenum">
              <a:rPr lang="en-GB" smtClean="0"/>
              <a:pPr fontAlgn="base">
                <a:spcBef>
                  <a:spcPct val="0"/>
                </a:spcBef>
                <a:spcAft>
                  <a:spcPct val="0"/>
                </a:spcAft>
                <a:defRPr/>
              </a:pPr>
              <a:t>26</a:t>
            </a:fld>
            <a:endParaRPr lang="mr-IN"/>
          </a:p>
        </p:txBody>
      </p:sp>
      <p:sp>
        <p:nvSpPr>
          <p:cNvPr id="356355" name="Text Box 1"/>
          <p:cNvSpPr txBox="1">
            <a:spLocks noChangeArrowheads="1"/>
          </p:cNvSpPr>
          <p:nvPr/>
        </p:nvSpPr>
        <p:spPr bwMode="auto">
          <a:xfrm>
            <a:off x="1140024" y="616857"/>
            <a:ext cx="4356200" cy="3078238"/>
          </a:xfrm>
          <a:prstGeom prst="rect">
            <a:avLst/>
          </a:prstGeom>
          <a:solidFill>
            <a:srgbClr val="FFFFFF"/>
          </a:solidFill>
          <a:ln w="9360">
            <a:solidFill>
              <a:srgbClr val="000000"/>
            </a:solidFill>
            <a:miter lim="800000"/>
            <a:headEnd/>
            <a:tailEnd/>
          </a:ln>
        </p:spPr>
        <p:txBody>
          <a:bodyPr wrap="none" lIns="80155" tIns="40078" rIns="80155" bIns="40078" anchor="ctr"/>
          <a:lstStyle/>
          <a:p>
            <a:endParaRPr lang="en-IN">
              <a:latin typeface="Calibri" pitchFamily="34" charset="0"/>
            </a:endParaRPr>
          </a:p>
        </p:txBody>
      </p:sp>
      <p:sp>
        <p:nvSpPr>
          <p:cNvPr id="356356" name="Text Box 2"/>
          <p:cNvSpPr>
            <a:spLocks noGrp="1" noChangeArrowheads="1"/>
          </p:cNvSpPr>
          <p:nvPr>
            <p:ph type="body"/>
          </p:nvPr>
        </p:nvSpPr>
        <p:spPr bwMode="auto">
          <a:xfrm>
            <a:off x="663774" y="3900715"/>
            <a:ext cx="5308700" cy="3693584"/>
          </a:xfrm>
          <a:noFill/>
        </p:spPr>
        <p:txBody>
          <a:bodyPr wrap="square" lIns="84888" tIns="42286" rIns="84888" bIns="42286" numCol="1" anchor="t" anchorCtr="0" compatLnSpc="1">
            <a:prstTxWarp prst="textNoShape">
              <a:avLst/>
            </a:prstTxWarp>
          </a:bodyPr>
          <a:lstStyle/>
          <a:p>
            <a:pPr eaLnBrk="1" hangingPunct="1">
              <a:lnSpc>
                <a:spcPct val="102000"/>
              </a:lnSpc>
              <a:spcBef>
                <a:spcPct val="0"/>
              </a:spcBef>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endParaRPr lang="en-GB" dirty="0">
              <a:ea typeface="MS Gothic"/>
              <a:cs typeface="MS Gothic"/>
            </a:endParaRPr>
          </a:p>
        </p:txBody>
      </p:sp>
      <p:sp>
        <p:nvSpPr>
          <p:cNvPr id="356357" name="Text Box 3"/>
          <p:cNvSpPr txBox="1">
            <a:spLocks noChangeArrowheads="1"/>
          </p:cNvSpPr>
          <p:nvPr/>
        </p:nvSpPr>
        <p:spPr bwMode="auto">
          <a:xfrm>
            <a:off x="3759399" y="7799917"/>
            <a:ext cx="2875359" cy="409726"/>
          </a:xfrm>
          <a:prstGeom prst="rect">
            <a:avLst/>
          </a:prstGeom>
          <a:noFill/>
          <a:ln w="9525">
            <a:noFill/>
            <a:round/>
            <a:headEnd/>
            <a:tailEnd/>
          </a:ln>
        </p:spPr>
        <p:txBody>
          <a:bodyPr lIns="84888" tIns="42286" rIns="84888" bIns="42286" anchor="b"/>
          <a:lstStyle/>
          <a:p>
            <a:pPr algn="r">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fld id="{633E2840-4642-4555-B0A2-913EC991C5BC}" type="slidenum">
              <a:rPr lang="en-GB" sz="1100">
                <a:solidFill>
                  <a:srgbClr val="000000"/>
                </a:solidFill>
                <a:latin typeface="Calibri" pitchFamily="34" charset="0"/>
              </a:rPr>
              <a:pPr algn="r">
                <a:tabLst>
                  <a:tab pos="0" algn="l"/>
                  <a:tab pos="390420" algn="l"/>
                  <a:tab pos="783844" algn="l"/>
                  <a:tab pos="1177267" algn="l"/>
                  <a:tab pos="1572193" algn="l"/>
                  <a:tab pos="1965616" algn="l"/>
                  <a:tab pos="2357538" algn="l"/>
                  <a:tab pos="2753964" algn="l"/>
                  <a:tab pos="3147388" algn="l"/>
                  <a:tab pos="3540811" algn="l"/>
                  <a:tab pos="3934235" algn="l"/>
                  <a:tab pos="4327658" algn="l"/>
                  <a:tab pos="4721081" algn="l"/>
                  <a:tab pos="5116007" algn="l"/>
                  <a:tab pos="5510932" algn="l"/>
                  <a:tab pos="5904355" algn="l"/>
                  <a:tab pos="6297779" algn="l"/>
                  <a:tab pos="6689701" algn="l"/>
                  <a:tab pos="7084625" algn="l"/>
                  <a:tab pos="7479551" algn="l"/>
                  <a:tab pos="7872974" algn="l"/>
                </a:tabLst>
              </a:pPr>
              <a:t>26</a:t>
            </a:fld>
            <a:endParaRPr lang="mr-IN" sz="1100">
              <a:solidFill>
                <a:srgbClr val="000000"/>
              </a:solidFill>
              <a:latin typeface="Calibri" pitchFamily="34" charset="0"/>
            </a:endParaRPr>
          </a:p>
        </p:txBody>
      </p:sp>
    </p:spTree>
    <p:extLst>
      <p:ext uri="{BB962C8B-B14F-4D97-AF65-F5344CB8AC3E}">
        <p14:creationId xmlns:p14="http://schemas.microsoft.com/office/powerpoint/2010/main" val="3418490537"/>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27</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27</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F39B317A-F504-44D7-9B24-2C2D815A8E3D}" type="slidenum">
              <a:rPr lang="en-GB" smtClean="0"/>
              <a:pPr fontAlgn="base">
                <a:spcBef>
                  <a:spcPct val="0"/>
                </a:spcBef>
                <a:spcAft>
                  <a:spcPct val="0"/>
                </a:spcAft>
                <a:defRPr/>
              </a:pPr>
              <a:t>28</a:t>
            </a:fld>
            <a:endParaRPr lang="en-GB"/>
          </a:p>
        </p:txBody>
      </p:sp>
      <p:sp>
        <p:nvSpPr>
          <p:cNvPr id="36659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36659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6659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750103A3-3FD5-4A8C-8135-59517F16DF80}"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28</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4191786448"/>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F39B317A-F504-44D7-9B24-2C2D815A8E3D}" type="slidenum">
              <a:rPr lang="en-GB" smtClean="0"/>
              <a:pPr fontAlgn="base">
                <a:spcBef>
                  <a:spcPct val="0"/>
                </a:spcBef>
                <a:spcAft>
                  <a:spcPct val="0"/>
                </a:spcAft>
                <a:defRPr/>
              </a:pPr>
              <a:t>29</a:t>
            </a:fld>
            <a:endParaRPr lang="en-GB"/>
          </a:p>
        </p:txBody>
      </p:sp>
      <p:sp>
        <p:nvSpPr>
          <p:cNvPr id="36659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36659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6659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750103A3-3FD5-4A8C-8135-59517F16DF80}"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29</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338631813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5775C1ED-E468-4B5B-8C5F-85A4CD57F4F5}" type="slidenum">
              <a:rPr lang="en-GB" smtClean="0"/>
              <a:pPr fontAlgn="base">
                <a:spcBef>
                  <a:spcPct val="0"/>
                </a:spcBef>
                <a:spcAft>
                  <a:spcPct val="0"/>
                </a:spcAft>
                <a:defRPr/>
              </a:pPr>
              <a:t>3</a:t>
            </a:fld>
            <a:endParaRPr lang="en-GB"/>
          </a:p>
        </p:txBody>
      </p:sp>
      <p:sp>
        <p:nvSpPr>
          <p:cNvPr id="4813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4813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4813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F2B3FDBB-D17A-436E-889C-E94C7DB70B15}"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3</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691358290"/>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F39B317A-F504-44D7-9B24-2C2D815A8E3D}" type="slidenum">
              <a:rPr lang="en-GB" smtClean="0"/>
              <a:pPr fontAlgn="base">
                <a:spcBef>
                  <a:spcPct val="0"/>
                </a:spcBef>
                <a:spcAft>
                  <a:spcPct val="0"/>
                </a:spcAft>
                <a:defRPr/>
              </a:pPr>
              <a:t>30</a:t>
            </a:fld>
            <a:endParaRPr lang="en-GB"/>
          </a:p>
        </p:txBody>
      </p:sp>
      <p:sp>
        <p:nvSpPr>
          <p:cNvPr id="36659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36659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6659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750103A3-3FD5-4A8C-8135-59517F16DF80}"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30</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2781367439"/>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F39B317A-F504-44D7-9B24-2C2D815A8E3D}" type="slidenum">
              <a:rPr lang="en-GB" smtClean="0"/>
              <a:pPr fontAlgn="base">
                <a:spcBef>
                  <a:spcPct val="0"/>
                </a:spcBef>
                <a:spcAft>
                  <a:spcPct val="0"/>
                </a:spcAft>
                <a:defRPr/>
              </a:pPr>
              <a:t>31</a:t>
            </a:fld>
            <a:endParaRPr lang="en-GB"/>
          </a:p>
        </p:txBody>
      </p:sp>
      <p:sp>
        <p:nvSpPr>
          <p:cNvPr id="36659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36659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6659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750103A3-3FD5-4A8C-8135-59517F16DF80}"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31</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4191786448"/>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F39B317A-F504-44D7-9B24-2C2D815A8E3D}" type="slidenum">
              <a:rPr lang="en-GB" smtClean="0"/>
              <a:pPr fontAlgn="base">
                <a:spcBef>
                  <a:spcPct val="0"/>
                </a:spcBef>
                <a:spcAft>
                  <a:spcPct val="0"/>
                </a:spcAft>
                <a:defRPr/>
              </a:pPr>
              <a:t>32</a:t>
            </a:fld>
            <a:endParaRPr lang="en-GB"/>
          </a:p>
        </p:txBody>
      </p:sp>
      <p:sp>
        <p:nvSpPr>
          <p:cNvPr id="36659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36659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6659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750103A3-3FD5-4A8C-8135-59517F16DF80}"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32</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4191786448"/>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33</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33</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EC63E69A-3298-4213-84C1-DE8BF36D32F4}" type="slidenum">
              <a:rPr lang="en-GB" smtClean="0"/>
              <a:pPr fontAlgn="base">
                <a:spcBef>
                  <a:spcPct val="0"/>
                </a:spcBef>
                <a:spcAft>
                  <a:spcPct val="0"/>
                </a:spcAft>
                <a:defRPr/>
              </a:pPr>
              <a:t>34</a:t>
            </a:fld>
            <a:endParaRPr lang="mr-IN"/>
          </a:p>
        </p:txBody>
      </p:sp>
      <p:sp>
        <p:nvSpPr>
          <p:cNvPr id="37069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37069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7069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CC659BE2-F1AB-4768-9F24-5A7CBC8C93C1}"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34</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2265745695"/>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2737" name="Slide Image Placeholder 1"/>
          <p:cNvSpPr>
            <a:spLocks noGrp="1" noRot="1" noChangeAspect="1" noTextEdit="1"/>
          </p:cNvSpPr>
          <p:nvPr>
            <p:ph type="sldImg"/>
          </p:nvPr>
        </p:nvSpPr>
        <p:spPr bwMode="auto">
          <a:noFill/>
          <a:ln>
            <a:solidFill>
              <a:srgbClr val="000000"/>
            </a:solidFill>
            <a:miter lim="800000"/>
            <a:headEnd/>
            <a:tailEnd/>
          </a:ln>
        </p:spPr>
      </p:sp>
      <p:sp>
        <p:nvSpPr>
          <p:cNvPr id="372738"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2AA00735-59D8-47E4-8185-21751D69C767}" type="slidenum">
              <a:rPr lang="en-US" smtClean="0">
                <a:solidFill>
                  <a:prstClr val="black"/>
                </a:solidFill>
              </a:rPr>
              <a:pPr>
                <a:defRPr/>
              </a:pPr>
              <a:t>35</a:t>
            </a:fld>
            <a:endParaRPr lang="en-US">
              <a:solidFill>
                <a:prstClr val="black"/>
              </a:solidFill>
            </a:endParaRPr>
          </a:p>
        </p:txBody>
      </p:sp>
    </p:spTree>
    <p:extLst>
      <p:ext uri="{BB962C8B-B14F-4D97-AF65-F5344CB8AC3E}">
        <p14:creationId xmlns:p14="http://schemas.microsoft.com/office/powerpoint/2010/main" val="389052272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4</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4</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D1319A99-0503-4529-BB94-476A0DF49A34}" type="slidenum">
              <a:rPr lang="en-GB" smtClean="0"/>
              <a:pPr fontAlgn="base">
                <a:spcBef>
                  <a:spcPct val="0"/>
                </a:spcBef>
                <a:spcAft>
                  <a:spcPct val="0"/>
                </a:spcAft>
                <a:defRPr/>
              </a:pPr>
              <a:t>5</a:t>
            </a:fld>
            <a:endParaRPr lang="en-GB"/>
          </a:p>
        </p:txBody>
      </p:sp>
      <p:sp>
        <p:nvSpPr>
          <p:cNvPr id="5017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5018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5018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D6951A15-7F4F-42AF-8191-3F1943D54445}"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5</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319428786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4593EE3A-12CD-40B3-BC8D-B7B850F5439A}" type="slidenum">
              <a:rPr lang="en-GB" smtClean="0">
                <a:solidFill>
                  <a:prstClr val="black"/>
                </a:solidFill>
              </a:rPr>
              <a:pPr fontAlgn="base">
                <a:spcBef>
                  <a:spcPct val="0"/>
                </a:spcBef>
                <a:spcAft>
                  <a:spcPct val="0"/>
                </a:spcAft>
                <a:defRPr/>
              </a:pPr>
              <a:t>6</a:t>
            </a:fld>
            <a:endParaRPr lang="mr-IN">
              <a:solidFill>
                <a:prstClr val="black"/>
              </a:solidFill>
            </a:endParaRPr>
          </a:p>
        </p:txBody>
      </p:sp>
      <p:sp>
        <p:nvSpPr>
          <p:cNvPr id="52227"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52228"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52229"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04C24FC5-C0EB-4904-B714-7047CEA073E7}"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6</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371880638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4593EE3A-12CD-40B3-BC8D-B7B850F5439A}" type="slidenum">
              <a:rPr lang="en-GB" smtClean="0"/>
              <a:pPr fontAlgn="base">
                <a:spcBef>
                  <a:spcPct val="0"/>
                </a:spcBef>
                <a:spcAft>
                  <a:spcPct val="0"/>
                </a:spcAft>
                <a:defRPr/>
              </a:pPr>
              <a:t>7</a:t>
            </a:fld>
            <a:endParaRPr lang="en-GB"/>
          </a:p>
        </p:txBody>
      </p:sp>
      <p:sp>
        <p:nvSpPr>
          <p:cNvPr id="52227"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52228"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52229"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04C24FC5-C0EB-4904-B714-7047CEA073E7}"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7</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37156351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25CE20F7-AF9B-4473-8720-0B177947FAF7}" type="slidenum">
              <a:rPr lang="en-GB" smtClean="0"/>
              <a:pPr fontAlgn="base">
                <a:spcBef>
                  <a:spcPct val="0"/>
                </a:spcBef>
                <a:spcAft>
                  <a:spcPct val="0"/>
                </a:spcAft>
                <a:defRPr/>
              </a:pPr>
              <a:t>8</a:t>
            </a:fld>
            <a:endParaRPr lang="en-GB"/>
          </a:p>
        </p:txBody>
      </p:sp>
      <p:sp>
        <p:nvSpPr>
          <p:cNvPr id="5427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5427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5427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AEE68FFC-62E2-47F8-BED1-6B3161BA091F}"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8</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75018361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A59FB6D0-D9E3-47D9-A4EC-13A23089E658}" type="slidenum">
              <a:rPr lang="en-GB" smtClean="0"/>
              <a:pPr fontAlgn="base">
                <a:spcBef>
                  <a:spcPct val="0"/>
                </a:spcBef>
                <a:spcAft>
                  <a:spcPct val="0"/>
                </a:spcAft>
                <a:defRPr/>
              </a:pPr>
              <a:t>9</a:t>
            </a:fld>
            <a:endParaRPr lang="en-GB"/>
          </a:p>
        </p:txBody>
      </p:sp>
      <p:sp>
        <p:nvSpPr>
          <p:cNvPr id="56323"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56324"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56325"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0A1A1F66-DCC8-4EA0-AE5F-6DBAAA746AB9}"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9</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33756117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Rectangle 11"/>
          <p:cNvSpPr>
            <a:spLocks noChangeArrowheads="1"/>
          </p:cNvSpPr>
          <p:nvPr userDrawn="1"/>
        </p:nvSpPr>
        <p:spPr bwMode="auto">
          <a:xfrm>
            <a:off x="365125" y="342900"/>
            <a:ext cx="8428038" cy="6172200"/>
          </a:xfrm>
          <a:prstGeom prst="rect">
            <a:avLst/>
          </a:prstGeom>
          <a:noFill/>
          <a:ln w="19050">
            <a:solidFill>
              <a:srgbClr val="B2B2B2"/>
            </a:solidFill>
            <a:miter lim="800000"/>
            <a:headEnd/>
            <a:tailEnd/>
          </a:ln>
        </p:spPr>
        <p:txBody>
          <a:bodyPr wrap="none" anchor="ctr"/>
          <a:lstStyle/>
          <a:p>
            <a:endParaRPr lang="en-US">
              <a:latin typeface="Calibri" pitchFamily="34" charset="0"/>
            </a:endParaRPr>
          </a:p>
        </p:txBody>
      </p:sp>
      <p:sp>
        <p:nvSpPr>
          <p:cNvPr id="2" name="Title 1"/>
          <p:cNvSpPr>
            <a:spLocks noGrp="1"/>
          </p:cNvSpPr>
          <p:nvPr>
            <p:ph type="ctrTitle"/>
          </p:nvPr>
        </p:nvSpPr>
        <p:spPr>
          <a:xfrm>
            <a:off x="609600" y="3940175"/>
            <a:ext cx="7772400" cy="1012825"/>
          </a:xfrm>
        </p:spPr>
        <p:txBody>
          <a:bodyPr/>
          <a:lstStyle>
            <a:lvl1pPr algn="l">
              <a:defRPr sz="4000"/>
            </a:lvl1pPr>
          </a:lstStyle>
          <a:p>
            <a:r>
              <a:rPr lang="en-US" dirty="0"/>
              <a:t>Click to edit Master title style</a:t>
            </a:r>
          </a:p>
        </p:txBody>
      </p:sp>
      <p:sp>
        <p:nvSpPr>
          <p:cNvPr id="3" name="Subtitle 2"/>
          <p:cNvSpPr>
            <a:spLocks noGrp="1"/>
          </p:cNvSpPr>
          <p:nvPr>
            <p:ph type="subTitle" idx="1"/>
          </p:nvPr>
        </p:nvSpPr>
        <p:spPr>
          <a:xfrm>
            <a:off x="609600" y="5105400"/>
            <a:ext cx="6400800" cy="990600"/>
          </a:xfrm>
        </p:spPr>
        <p:txBody>
          <a:bodyPr>
            <a:normAutofit/>
          </a:bodyPr>
          <a:lstStyle>
            <a:lvl1pPr marL="0" indent="0" algn="l">
              <a:buNone/>
              <a:defRPr sz="28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3"/>
          <p:cNvSpPr>
            <a:spLocks noGrp="1"/>
          </p:cNvSpPr>
          <p:nvPr>
            <p:ph type="dt" sz="half" idx="10"/>
          </p:nvPr>
        </p:nvSpPr>
        <p:spPr/>
        <p:txBody>
          <a:bodyPr/>
          <a:lstStyle>
            <a:lvl1pPr>
              <a:defRPr/>
            </a:lvl1pPr>
          </a:lstStyle>
          <a:p>
            <a:pPr>
              <a:defRPr/>
            </a:pPr>
            <a:fld id="{566F7ACD-B235-49BC-882E-5E0B99E5935D}" type="datetimeFigureOut">
              <a:rPr lang="en-US"/>
              <a:pPr>
                <a:defRPr/>
              </a:pPr>
              <a:t>05-Nov-18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14E26AC1-9941-4538-B445-2871A5CC0163}" type="slidenum">
              <a:rPr lang="en-US"/>
              <a:pPr>
                <a:defRPr/>
              </a:pPr>
              <a:t>‹#›</a:t>
            </a:fld>
            <a:endParaRPr lang="en-US"/>
          </a:p>
        </p:txBody>
      </p:sp>
    </p:spTree>
    <p:extLst>
      <p:ext uri="{BB962C8B-B14F-4D97-AF65-F5344CB8AC3E}">
        <p14:creationId xmlns:p14="http://schemas.microsoft.com/office/powerpoint/2010/main" val="28145651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3"/>
          <p:cNvSpPr>
            <a:spLocks noGrp="1"/>
          </p:cNvSpPr>
          <p:nvPr>
            <p:ph type="dt" sz="half" idx="10"/>
          </p:nvPr>
        </p:nvSpPr>
        <p:spPr/>
        <p:txBody>
          <a:bodyPr/>
          <a:lstStyle>
            <a:lvl1pPr>
              <a:defRPr/>
            </a:lvl1pPr>
          </a:lstStyle>
          <a:p>
            <a:pPr>
              <a:defRPr/>
            </a:pPr>
            <a:fld id="{4A30EB50-A818-4D5F-A5ED-DA460EBFBA13}" type="datetimeFigureOut">
              <a:rPr lang="en-US"/>
              <a:pPr>
                <a:defRPr/>
              </a:pPr>
              <a:t>05-Nov-18</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7A725943-80B3-43B6-AFCA-CD091AF41EC5}" type="slidenum">
              <a:rPr lang="en-US"/>
              <a:pPr>
                <a:defRPr/>
              </a:pPr>
              <a:t>‹#›</a:t>
            </a:fld>
            <a:endParaRPr lang="en-US"/>
          </a:p>
        </p:txBody>
      </p:sp>
    </p:spTree>
    <p:extLst>
      <p:ext uri="{BB962C8B-B14F-4D97-AF65-F5344CB8AC3E}">
        <p14:creationId xmlns:p14="http://schemas.microsoft.com/office/powerpoint/2010/main" val="350748093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3"/>
          <p:cNvSpPr>
            <a:spLocks noGrp="1"/>
          </p:cNvSpPr>
          <p:nvPr>
            <p:ph type="dt" sz="half" idx="10"/>
          </p:nvPr>
        </p:nvSpPr>
        <p:spPr/>
        <p:txBody>
          <a:bodyPr/>
          <a:lstStyle>
            <a:lvl1pPr>
              <a:defRPr/>
            </a:lvl1pPr>
          </a:lstStyle>
          <a:p>
            <a:pPr>
              <a:defRPr/>
            </a:pPr>
            <a:fld id="{EAA74CCF-1D0E-4998-864A-E26CD91062E1}" type="datetimeFigureOut">
              <a:rPr lang="en-US"/>
              <a:pPr>
                <a:defRPr/>
              </a:pPr>
              <a:t>05-Nov-18</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3FCCD56F-E0B4-4438-B37C-28BB034949A3}" type="slidenum">
              <a:rPr lang="en-US"/>
              <a:pPr>
                <a:defRPr/>
              </a:pPr>
              <a:t>‹#›</a:t>
            </a:fld>
            <a:endParaRPr lang="en-US"/>
          </a:p>
        </p:txBody>
      </p:sp>
    </p:spTree>
    <p:extLst>
      <p:ext uri="{BB962C8B-B14F-4D97-AF65-F5344CB8AC3E}">
        <p14:creationId xmlns:p14="http://schemas.microsoft.com/office/powerpoint/2010/main" val="105966404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29E2E4E8-B2EB-4A08-A13C-D9C65DB4A37F}" type="datetimeFigureOut">
              <a:rPr lang="en-US"/>
              <a:pPr>
                <a:defRPr/>
              </a:pPr>
              <a:t>05-Nov-18</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8E10E0DC-D530-4A68-839E-6EE637D685B5}" type="slidenum">
              <a:rPr lang="en-US"/>
              <a:pPr>
                <a:defRPr/>
              </a:pPr>
              <a:t>‹#›</a:t>
            </a:fld>
            <a:endParaRPr lang="en-US"/>
          </a:p>
        </p:txBody>
      </p:sp>
    </p:spTree>
    <p:extLst>
      <p:ext uri="{BB962C8B-B14F-4D97-AF65-F5344CB8AC3E}">
        <p14:creationId xmlns:p14="http://schemas.microsoft.com/office/powerpoint/2010/main" val="73207837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atin typeface="Arial" pitchFamily="34" charset="0"/>
                <a:cs typeface="Arial" pitchFamily="34" charset="0"/>
              </a:defRPr>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atin typeface="Arial" pitchFamily="34" charset="0"/>
                <a:cs typeface="Arial" pitchFamily="34" charset="0"/>
              </a:defRPr>
            </a:lvl1pPr>
            <a:lvl2pPr>
              <a:defRPr sz="2800">
                <a:latin typeface="Arial" pitchFamily="34" charset="0"/>
                <a:cs typeface="Arial" pitchFamily="34" charset="0"/>
              </a:defRPr>
            </a:lvl2pPr>
            <a:lvl3pPr>
              <a:defRPr sz="2400">
                <a:latin typeface="Arial" pitchFamily="34" charset="0"/>
                <a:cs typeface="Arial" pitchFamily="34" charset="0"/>
              </a:defRPr>
            </a:lvl3pPr>
            <a:lvl4pPr>
              <a:defRPr sz="2000">
                <a:latin typeface="Arial" pitchFamily="34" charset="0"/>
                <a:cs typeface="Arial" pitchFamily="34" charset="0"/>
              </a:defRPr>
            </a:lvl4pPr>
            <a:lvl5pPr>
              <a:defRPr sz="2000">
                <a:latin typeface="Arial" pitchFamily="34" charset="0"/>
                <a:cs typeface="Arial" pitchFamily="34" charset="0"/>
              </a:defRPr>
            </a:lvl5pPr>
            <a:lvl6pPr>
              <a:defRPr sz="2000"/>
            </a:lvl6pPr>
            <a:lvl7pPr>
              <a:defRPr sz="2000"/>
            </a:lvl7pPr>
            <a:lvl8pPr>
              <a:defRPr sz="2000"/>
            </a:lvl8pPr>
            <a:lvl9pPr>
              <a:defRPr sz="20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atin typeface="Arial" pitchFamily="34" charset="0"/>
                <a:cs typeface="Arial"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a:t>Click to edit Master text styles</a:t>
            </a:r>
          </a:p>
        </p:txBody>
      </p:sp>
      <p:sp>
        <p:nvSpPr>
          <p:cNvPr id="5" name="Date Placeholder 3"/>
          <p:cNvSpPr>
            <a:spLocks noGrp="1"/>
          </p:cNvSpPr>
          <p:nvPr>
            <p:ph type="dt" sz="half" idx="10"/>
          </p:nvPr>
        </p:nvSpPr>
        <p:spPr/>
        <p:txBody>
          <a:bodyPr/>
          <a:lstStyle>
            <a:lvl1pPr>
              <a:defRPr/>
            </a:lvl1pPr>
          </a:lstStyle>
          <a:p>
            <a:pPr>
              <a:defRPr/>
            </a:pPr>
            <a:fld id="{260DC63C-FB66-4BAF-AE77-8059FA44EE70}" type="datetimeFigureOut">
              <a:rPr lang="en-US"/>
              <a:pPr>
                <a:defRPr/>
              </a:pPr>
              <a:t>05-Nov-18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177A9B8A-C0AD-4BAD-96D4-54D38D173A22}" type="slidenum">
              <a:rPr lang="en-US"/>
              <a:pPr>
                <a:defRPr/>
              </a:pPr>
              <a:t>‹#›</a:t>
            </a:fld>
            <a:endParaRPr lang="en-US"/>
          </a:p>
        </p:txBody>
      </p:sp>
    </p:spTree>
    <p:extLst>
      <p:ext uri="{BB962C8B-B14F-4D97-AF65-F5344CB8AC3E}">
        <p14:creationId xmlns:p14="http://schemas.microsoft.com/office/powerpoint/2010/main" val="280816199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atin typeface="Arial" pitchFamily="34" charset="0"/>
                <a:cs typeface="Arial" pitchFamily="34" charset="0"/>
              </a:defRPr>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035B060D-695F-4258-998F-22F10BF8FBFC}" type="datetimeFigureOut">
              <a:rPr lang="en-US"/>
              <a:pPr>
                <a:defRPr/>
              </a:pPr>
              <a:t>05-Nov-18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321D8318-2013-4E5F-9204-9E4A18B0243A}" type="slidenum">
              <a:rPr lang="en-US"/>
              <a:pPr>
                <a:defRPr/>
              </a:pPr>
              <a:t>‹#›</a:t>
            </a:fld>
            <a:endParaRPr lang="en-US"/>
          </a:p>
        </p:txBody>
      </p:sp>
    </p:spTree>
    <p:extLst>
      <p:ext uri="{BB962C8B-B14F-4D97-AF65-F5344CB8AC3E}">
        <p14:creationId xmlns:p14="http://schemas.microsoft.com/office/powerpoint/2010/main" val="316372416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atin typeface="Arial" pitchFamily="34" charset="0"/>
                <a:cs typeface="Arial" pitchFamily="34" charset="0"/>
              </a:defRPr>
            </a:lvl1pPr>
          </a:lstStyle>
          <a:p>
            <a:r>
              <a:rPr lang="en-US"/>
              <a:t>Click to edit Master title style</a:t>
            </a:r>
          </a:p>
        </p:txBody>
      </p:sp>
      <p:sp>
        <p:nvSpPr>
          <p:cNvPr id="3" name="Vertical Text Placeholder 2"/>
          <p:cNvSpPr>
            <a:spLocks noGrp="1"/>
          </p:cNvSpPr>
          <p:nvPr>
            <p:ph type="body" orient="vert" idx="1"/>
          </p:nvPr>
        </p:nvSpPr>
        <p:spPr/>
        <p:txBody>
          <a:bodyPr vert="eaVert"/>
          <a:lstStyle>
            <a:lvl1pPr>
              <a:defRPr>
                <a:latin typeface="Arial" pitchFamily="34" charset="0"/>
                <a:cs typeface="Arial" pitchFamily="34" charset="0"/>
              </a:defRPr>
            </a:lvl1pPr>
            <a:lvl2pPr>
              <a:defRPr>
                <a:latin typeface="Arial" pitchFamily="34" charset="0"/>
                <a:cs typeface="Arial" pitchFamily="34" charset="0"/>
              </a:defRPr>
            </a:lvl2pPr>
            <a:lvl3pPr>
              <a:defRPr>
                <a:latin typeface="Arial" pitchFamily="34" charset="0"/>
                <a:cs typeface="Arial" pitchFamily="34" charset="0"/>
              </a:defRPr>
            </a:lvl3pPr>
            <a:lvl4pPr>
              <a:defRPr>
                <a:latin typeface="Arial" pitchFamily="34" charset="0"/>
                <a:cs typeface="Arial" pitchFamily="34" charset="0"/>
              </a:defRPr>
            </a:lvl4pPr>
            <a:lvl5pPr>
              <a:defRPr>
                <a:latin typeface="Arial" pitchFamily="34" charset="0"/>
                <a:cs typeface="Arial" pitchFamily="34" charset="0"/>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E5593CDE-8F05-45DC-BA11-2AD4697ABC8B}" type="datetimeFigureOut">
              <a:rPr lang="en-US"/>
              <a:pPr>
                <a:defRPr/>
              </a:pPr>
              <a:t>05-Nov-18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42BD3C9-5C08-46C6-B5CE-D09A8984FDA8}" type="slidenum">
              <a:rPr lang="en-US"/>
              <a:pPr>
                <a:defRPr/>
              </a:pPr>
              <a:t>‹#›</a:t>
            </a:fld>
            <a:endParaRPr lang="en-US"/>
          </a:p>
        </p:txBody>
      </p:sp>
    </p:spTree>
    <p:extLst>
      <p:ext uri="{BB962C8B-B14F-4D97-AF65-F5344CB8AC3E}">
        <p14:creationId xmlns:p14="http://schemas.microsoft.com/office/powerpoint/2010/main" val="63338174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lvl1pPr>
              <a:defRPr>
                <a:latin typeface="Arial" pitchFamily="34" charset="0"/>
                <a:cs typeface="Arial" pitchFamily="34" charset="0"/>
              </a:defRPr>
            </a:lvl1pPr>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647466CC-FBA2-4DF7-BDC6-5C094781921B}" type="datetimeFigureOut">
              <a:rPr lang="en-US"/>
              <a:pPr>
                <a:defRPr/>
              </a:pPr>
              <a:t>05-Nov-18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FB7E608-B5DB-43DF-B7E1-160BEAACFE85}" type="slidenum">
              <a:rPr lang="en-US"/>
              <a:pPr>
                <a:defRPr/>
              </a:pPr>
              <a:t>‹#›</a:t>
            </a:fld>
            <a:endParaRPr lang="en-US"/>
          </a:p>
        </p:txBody>
      </p:sp>
    </p:spTree>
    <p:extLst>
      <p:ext uri="{BB962C8B-B14F-4D97-AF65-F5344CB8AC3E}">
        <p14:creationId xmlns:p14="http://schemas.microsoft.com/office/powerpoint/2010/main" val="240491535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cxnSp>
        <p:nvCxnSpPr>
          <p:cNvPr id="5" name="Straight Connector 4"/>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cxnSp>
        <p:nvCxnSpPr>
          <p:cNvPr id="6" name="Straight Connector 5"/>
          <p:cNvCxnSpPr/>
          <p:nvPr userDrawn="1"/>
        </p:nvCxnSpPr>
        <p:spPr>
          <a:xfrm>
            <a:off x="457200" y="6324600"/>
            <a:ext cx="8229600" cy="1588"/>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219200"/>
            <a:ext cx="4038600" cy="4906963"/>
          </a:xfrm>
        </p:spPr>
        <p:txBody>
          <a:bodyPr>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219200"/>
            <a:ext cx="4038600" cy="4906963"/>
          </a:xfrm>
        </p:spPr>
        <p:txBody>
          <a:bodyPr>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5"/>
          <p:cNvSpPr>
            <a:spLocks noGrp="1"/>
          </p:cNvSpPr>
          <p:nvPr>
            <p:ph type="ftr" sz="quarter" idx="10"/>
          </p:nvPr>
        </p:nvSpPr>
        <p:spPr/>
        <p:txBody>
          <a:bodyPr/>
          <a:lstStyle>
            <a:lvl1pPr>
              <a:defRPr/>
            </a:lvl1pPr>
          </a:lstStyle>
          <a:p>
            <a:pPr>
              <a:defRPr/>
            </a:pPr>
            <a:endParaRPr lang="en-US"/>
          </a:p>
        </p:txBody>
      </p:sp>
      <p:sp>
        <p:nvSpPr>
          <p:cNvPr id="8" name="Slide Number Placeholder 6"/>
          <p:cNvSpPr>
            <a:spLocks noGrp="1"/>
          </p:cNvSpPr>
          <p:nvPr>
            <p:ph type="sldNum" sz="quarter" idx="11"/>
          </p:nvPr>
        </p:nvSpPr>
        <p:spPr/>
        <p:txBody>
          <a:bodyPr/>
          <a:lstStyle>
            <a:lvl1pPr>
              <a:defRPr/>
            </a:lvl1pPr>
          </a:lstStyle>
          <a:p>
            <a:pPr>
              <a:defRPr/>
            </a:pPr>
            <a:fld id="{16EAC685-3A9C-4837-BB6B-614CD3B881EE}"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cxnSp>
        <p:nvCxnSpPr>
          <p:cNvPr id="7" name="Straight Connector 6"/>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457200" y="6324600"/>
            <a:ext cx="8229600" cy="1588"/>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9" name="Footer Placeholder 7"/>
          <p:cNvSpPr>
            <a:spLocks noGrp="1"/>
          </p:cNvSpPr>
          <p:nvPr>
            <p:ph type="ftr" sz="quarter" idx="10"/>
          </p:nvPr>
        </p:nvSpPr>
        <p:spPr/>
        <p:txBody>
          <a:bodyPr/>
          <a:lstStyle>
            <a:lvl1pPr>
              <a:defRPr/>
            </a:lvl1pPr>
          </a:lstStyle>
          <a:p>
            <a:pPr>
              <a:defRPr/>
            </a:pPr>
            <a:endParaRPr lang="en-US"/>
          </a:p>
        </p:txBody>
      </p:sp>
      <p:sp>
        <p:nvSpPr>
          <p:cNvPr id="10" name="Slide Number Placeholder 8"/>
          <p:cNvSpPr>
            <a:spLocks noGrp="1"/>
          </p:cNvSpPr>
          <p:nvPr>
            <p:ph type="sldNum" sz="quarter" idx="11"/>
          </p:nvPr>
        </p:nvSpPr>
        <p:spPr/>
        <p:txBody>
          <a:bodyPr/>
          <a:lstStyle>
            <a:lvl1pPr>
              <a:defRPr/>
            </a:lvl1pPr>
          </a:lstStyle>
          <a:p>
            <a:pPr>
              <a:defRPr/>
            </a:pPr>
            <a:fld id="{6F4AA53A-B83B-4DD8-9F07-8DD832A461D4}"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p>
            <a:r>
              <a:rPr lang="en-US"/>
              <a:t>Click to edit Master title style</a:t>
            </a:r>
          </a:p>
        </p:txBody>
      </p:sp>
      <p:sp>
        <p:nvSpPr>
          <p:cNvPr id="4" name="Footer Placeholder 3"/>
          <p:cNvSpPr>
            <a:spLocks noGrp="1"/>
          </p:cNvSpPr>
          <p:nvPr>
            <p:ph type="ftr" sz="quarter" idx="10"/>
          </p:nvPr>
        </p:nvSpPr>
        <p:spPr/>
        <p:txBody>
          <a:bodyPr/>
          <a:lstStyle>
            <a:lvl1pPr>
              <a:defRPr/>
            </a:lvl1pPr>
          </a:lstStyle>
          <a:p>
            <a:pPr>
              <a:defRPr/>
            </a:pPr>
            <a:endParaRPr lang="en-US"/>
          </a:p>
        </p:txBody>
      </p:sp>
      <p:sp>
        <p:nvSpPr>
          <p:cNvPr id="5" name="Slide Number Placeholder 4"/>
          <p:cNvSpPr>
            <a:spLocks noGrp="1"/>
          </p:cNvSpPr>
          <p:nvPr>
            <p:ph type="sldNum" sz="quarter" idx="11"/>
          </p:nvPr>
        </p:nvSpPr>
        <p:spPr/>
        <p:txBody>
          <a:bodyPr/>
          <a:lstStyle>
            <a:lvl1pPr>
              <a:defRPr/>
            </a:lvl1pPr>
          </a:lstStyle>
          <a:p>
            <a:pPr>
              <a:defRPr/>
            </a:pPr>
            <a:fld id="{F94745CA-A6AE-4472-B08C-602C1F2A0F06}"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cxnSp>
        <p:nvCxnSpPr>
          <p:cNvPr id="2" name="Straight Connector 1"/>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sp>
        <p:nvSpPr>
          <p:cNvPr id="3" name="Footer Placeholder 2"/>
          <p:cNvSpPr>
            <a:spLocks noGrp="1"/>
          </p:cNvSpPr>
          <p:nvPr>
            <p:ph type="ftr" sz="quarter" idx="10"/>
          </p:nvPr>
        </p:nvSpPr>
        <p:spPr/>
        <p:txBody>
          <a:bodyPr/>
          <a:lstStyle>
            <a:lvl1pPr>
              <a:defRPr/>
            </a:lvl1pPr>
          </a:lstStyle>
          <a:p>
            <a:pPr>
              <a:defRPr/>
            </a:pPr>
            <a:endParaRPr lang="en-US"/>
          </a:p>
        </p:txBody>
      </p:sp>
      <p:sp>
        <p:nvSpPr>
          <p:cNvPr id="4" name="Slide Number Placeholder 3"/>
          <p:cNvSpPr>
            <a:spLocks noGrp="1"/>
          </p:cNvSpPr>
          <p:nvPr>
            <p:ph type="sldNum" sz="quarter" idx="11"/>
          </p:nvPr>
        </p:nvSpPr>
        <p:spPr/>
        <p:txBody>
          <a:bodyPr/>
          <a:lstStyle>
            <a:lvl1pPr>
              <a:defRPr/>
            </a:lvl1pPr>
          </a:lstStyle>
          <a:p>
            <a:pPr>
              <a:defRPr/>
            </a:pPr>
            <a:fld id="{0E8E0C73-12D3-46F1-A912-DA865E1166E4}"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cxnSp>
        <p:nvCxnSpPr>
          <p:cNvPr id="4" name="Straight Connector 3"/>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Slide Number Placeholder 3"/>
          <p:cNvSpPr>
            <a:spLocks noGrp="1"/>
          </p:cNvSpPr>
          <p:nvPr>
            <p:ph type="sldNum" sz="quarter" idx="10"/>
          </p:nvPr>
        </p:nvSpPr>
        <p:spPr/>
        <p:txBody>
          <a:bodyPr/>
          <a:lstStyle>
            <a:lvl1pPr>
              <a:defRPr/>
            </a:lvl1pPr>
          </a:lstStyle>
          <a:p>
            <a:pPr>
              <a:defRPr/>
            </a:pPr>
            <a:fld id="{3D16F237-795F-4162-AD14-4D40F5E33E24}" type="slidenum">
              <a:rPr lang="en-US"/>
              <a:pPr>
                <a:defRPr/>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lvl1pPr>
              <a:defRPr/>
            </a:lvl1pPr>
          </a:lstStyle>
          <a:p>
            <a:pPr>
              <a:defRPr/>
            </a:pPr>
            <a:fld id="{014F15E8-E52C-4F2C-81D8-6BB2A2E782CA}" type="datetimeFigureOut">
              <a:rPr lang="en-US"/>
              <a:pPr>
                <a:defRPr/>
              </a:pPr>
              <a:t>05-Nov-18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055AC38-0C32-45F8-A532-3618C6155BB2}" type="slidenum">
              <a:rPr lang="en-US"/>
              <a:pPr>
                <a:defRPr/>
              </a:pPr>
              <a:t>‹#›</a:t>
            </a:fld>
            <a:endParaRPr lang="en-US"/>
          </a:p>
        </p:txBody>
      </p:sp>
    </p:spTree>
    <p:extLst>
      <p:ext uri="{BB962C8B-B14F-4D97-AF65-F5344CB8AC3E}">
        <p14:creationId xmlns:p14="http://schemas.microsoft.com/office/powerpoint/2010/main" val="232732663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C7A51499-B0F3-4E42-94D6-83F56E2E622C}" type="datetimeFigureOut">
              <a:rPr lang="en-US"/>
              <a:pPr>
                <a:defRPr/>
              </a:pPr>
              <a:t>05-Nov-18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9942F52E-C08B-4B36-A30A-0AF68DBE7881}" type="slidenum">
              <a:rPr lang="en-US"/>
              <a:pPr>
                <a:defRPr/>
              </a:pPr>
              <a:t>‹#›</a:t>
            </a:fld>
            <a:endParaRPr lang="en-US"/>
          </a:p>
        </p:txBody>
      </p:sp>
    </p:spTree>
    <p:extLst>
      <p:ext uri="{BB962C8B-B14F-4D97-AF65-F5344CB8AC3E}">
        <p14:creationId xmlns:p14="http://schemas.microsoft.com/office/powerpoint/2010/main" val="6668159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pPr>
              <a:defRPr/>
            </a:pPr>
            <a:fld id="{918C0531-AE81-473F-A133-13BFD7CFB185}" type="datetimeFigureOut">
              <a:rPr lang="en-US"/>
              <a:pPr>
                <a:defRPr/>
              </a:pPr>
              <a:t>05-Nov-18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6829994-F3C2-48EA-8110-C48D8C974229}" type="slidenum">
              <a:rPr lang="en-US"/>
              <a:pPr>
                <a:defRPr/>
              </a:pPr>
              <a:t>‹#›</a:t>
            </a:fld>
            <a:endParaRPr lang="en-US"/>
          </a:p>
        </p:txBody>
      </p:sp>
    </p:spTree>
    <p:extLst>
      <p:ext uri="{BB962C8B-B14F-4D97-AF65-F5344CB8AC3E}">
        <p14:creationId xmlns:p14="http://schemas.microsoft.com/office/powerpoint/2010/main" val="2814083334"/>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4.xml"/><Relationship Id="rId3" Type="http://schemas.openxmlformats.org/officeDocument/2006/relationships/slideLayout" Target="../slideLayouts/slideLayout9.xml"/><Relationship Id="rId7" Type="http://schemas.openxmlformats.org/officeDocument/2006/relationships/slideLayout" Target="../slideLayouts/slideLayout13.xml"/><Relationship Id="rId12" Type="http://schemas.openxmlformats.org/officeDocument/2006/relationships/theme" Target="../theme/theme2.xml"/><Relationship Id="rId2" Type="http://schemas.openxmlformats.org/officeDocument/2006/relationships/slideLayout" Target="../slideLayouts/slideLayout8.xml"/><Relationship Id="rId1" Type="http://schemas.openxmlformats.org/officeDocument/2006/relationships/slideLayout" Target="../slideLayouts/slideLayout7.xml"/><Relationship Id="rId6" Type="http://schemas.openxmlformats.org/officeDocument/2006/relationships/slideLayout" Target="../slideLayouts/slideLayout12.xml"/><Relationship Id="rId11" Type="http://schemas.openxmlformats.org/officeDocument/2006/relationships/slideLayout" Target="../slideLayouts/slideLayout17.xml"/><Relationship Id="rId5" Type="http://schemas.openxmlformats.org/officeDocument/2006/relationships/slideLayout" Target="../slideLayouts/slideLayout11.xml"/><Relationship Id="rId10" Type="http://schemas.openxmlformats.org/officeDocument/2006/relationships/slideLayout" Target="../slideLayouts/slideLayout16.xml"/><Relationship Id="rId4" Type="http://schemas.openxmlformats.org/officeDocument/2006/relationships/slideLayout" Target="../slideLayouts/slideLayout10.xml"/><Relationship Id="rId9" Type="http://schemas.openxmlformats.org/officeDocument/2006/relationships/slideLayout" Target="../slideLayouts/slideLayout1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715962"/>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371600"/>
            <a:ext cx="8229600" cy="47545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495300" y="6356350"/>
            <a:ext cx="54864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EA3DEE44-4000-40AD-A155-9A8FF78A7709}"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5385" r:id="rId1"/>
    <p:sldLayoutId id="2147485386" r:id="rId2"/>
    <p:sldLayoutId id="2147485387" r:id="rId3"/>
    <p:sldLayoutId id="2147485388" r:id="rId4"/>
    <p:sldLayoutId id="2147485389" r:id="rId5"/>
    <p:sldLayoutId id="2147485390" r:id="rId6"/>
  </p:sldLayoutIdLst>
  <p:hf hdr="0" ftr="0" dt="0"/>
  <p:txStyles>
    <p:title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p:titleStyle>
    <p:body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174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3174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prstClr val="black">
                    <a:tint val="75000"/>
                  </a:prstClr>
                </a:solidFill>
                <a:latin typeface="+mn-lt"/>
              </a:defRPr>
            </a:lvl1pPr>
          </a:lstStyle>
          <a:p>
            <a:pPr>
              <a:defRPr/>
            </a:pPr>
            <a:fld id="{C6634E4A-59E5-41C9-B007-4830A5823891}" type="datetimeFigureOut">
              <a:rPr lang="en-US"/>
              <a:pPr>
                <a:defRPr/>
              </a:pPr>
              <a:t>05-Nov-18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prstClr val="black">
                    <a:tint val="75000"/>
                  </a:prstClr>
                </a:solidFill>
                <a:latin typeface="+mn-lt"/>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prstClr val="black">
                    <a:tint val="75000"/>
                  </a:prstClr>
                </a:solidFill>
                <a:latin typeface="+mn-lt"/>
              </a:defRPr>
            </a:lvl1pPr>
          </a:lstStyle>
          <a:p>
            <a:pPr>
              <a:defRPr/>
            </a:pPr>
            <a:fld id="{17601BEC-B439-41AE-B0BA-1BC5F11DC193}" type="slidenum">
              <a:rPr lang="en-US"/>
              <a:pPr>
                <a:defRPr/>
              </a:pPr>
              <a:t>‹#›</a:t>
            </a:fld>
            <a:endParaRPr lang="en-US"/>
          </a:p>
        </p:txBody>
      </p:sp>
    </p:spTree>
    <p:extLst>
      <p:ext uri="{BB962C8B-B14F-4D97-AF65-F5344CB8AC3E}">
        <p14:creationId xmlns:p14="http://schemas.microsoft.com/office/powerpoint/2010/main" val="785739617"/>
      </p:ext>
    </p:extLst>
  </p:cSld>
  <p:clrMap bg1="lt1" tx1="dk1" bg2="lt2" tx2="dk2" accent1="accent1" accent2="accent2" accent3="accent3" accent4="accent4" accent5="accent5" accent6="accent6" hlink="hlink" folHlink="folHlink"/>
  <p:sldLayoutIdLst>
    <p:sldLayoutId id="2147485392" r:id="rId1"/>
    <p:sldLayoutId id="2147485393" r:id="rId2"/>
    <p:sldLayoutId id="2147485394" r:id="rId3"/>
    <p:sldLayoutId id="2147485395" r:id="rId4"/>
    <p:sldLayoutId id="2147485396" r:id="rId5"/>
    <p:sldLayoutId id="2147485397" r:id="rId6"/>
    <p:sldLayoutId id="2147485398" r:id="rId7"/>
    <p:sldLayoutId id="2147485399" r:id="rId8"/>
    <p:sldLayoutId id="2147485400" r:id="rId9"/>
    <p:sldLayoutId id="2147485401" r:id="rId10"/>
    <p:sldLayoutId id="2147485402" r:id="rId11"/>
  </p:sldLayoutIdLst>
  <p:txStyles>
    <p:titleStyle>
      <a:lvl1pPr algn="ctr" rtl="0" eaLnBrk="0" fontAlgn="base" hangingPunct="0">
        <a:spcBef>
          <a:spcPct val="0"/>
        </a:spcBef>
        <a:spcAft>
          <a:spcPct val="0"/>
        </a:spcAft>
        <a:defRPr sz="4400" kern="1200">
          <a:solidFill>
            <a:schemeClr val="tx1"/>
          </a:solidFill>
          <a:latin typeface="Arial" pitchFamily="34" charset="0"/>
          <a:ea typeface="+mj-ea"/>
          <a:cs typeface="Arial" pitchFamily="34" charset="0"/>
        </a:defRPr>
      </a:lvl1pPr>
      <a:lvl2pPr algn="ctr" rtl="0" eaLnBrk="0" fontAlgn="base" hangingPunct="0">
        <a:spcBef>
          <a:spcPct val="0"/>
        </a:spcBef>
        <a:spcAft>
          <a:spcPct val="0"/>
        </a:spcAft>
        <a:defRPr sz="4400">
          <a:solidFill>
            <a:schemeClr val="tx1"/>
          </a:solidFill>
          <a:latin typeface="Arial" charset="0"/>
          <a:cs typeface="Arial" charset="0"/>
        </a:defRPr>
      </a:lvl2pPr>
      <a:lvl3pPr algn="ctr" rtl="0" eaLnBrk="0" fontAlgn="base" hangingPunct="0">
        <a:spcBef>
          <a:spcPct val="0"/>
        </a:spcBef>
        <a:spcAft>
          <a:spcPct val="0"/>
        </a:spcAft>
        <a:defRPr sz="4400">
          <a:solidFill>
            <a:schemeClr val="tx1"/>
          </a:solidFill>
          <a:latin typeface="Arial" charset="0"/>
          <a:cs typeface="Arial" charset="0"/>
        </a:defRPr>
      </a:lvl3pPr>
      <a:lvl4pPr algn="ctr" rtl="0" eaLnBrk="0" fontAlgn="base" hangingPunct="0">
        <a:spcBef>
          <a:spcPct val="0"/>
        </a:spcBef>
        <a:spcAft>
          <a:spcPct val="0"/>
        </a:spcAft>
        <a:defRPr sz="4400">
          <a:solidFill>
            <a:schemeClr val="tx1"/>
          </a:solidFill>
          <a:latin typeface="Arial" charset="0"/>
          <a:cs typeface="Arial" charset="0"/>
        </a:defRPr>
      </a:lvl4pPr>
      <a:lvl5pPr algn="ctr" rtl="0" eaLnBrk="0" fontAlgn="base" hangingPunct="0">
        <a:spcBef>
          <a:spcPct val="0"/>
        </a:spcBef>
        <a:spcAft>
          <a:spcPct val="0"/>
        </a:spcAft>
        <a:defRPr sz="4400">
          <a:solidFill>
            <a:schemeClr val="tx1"/>
          </a:solidFill>
          <a:latin typeface="Arial" charset="0"/>
          <a:cs typeface="Arial"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pitchFamily="34" charset="0"/>
        <a:buChar char="•"/>
        <a:defRPr sz="32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pitchFamily="34" charset="0"/>
        <a:buChar char="–"/>
        <a:defRPr sz="28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5.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5.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5.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5.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5.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5.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5.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5.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5.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5.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5.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5.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5.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5.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5.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5.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5.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5.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5.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5.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ext Box 3"/>
          <p:cNvSpPr txBox="1">
            <a:spLocks noChangeArrowheads="1"/>
          </p:cNvSpPr>
          <p:nvPr/>
        </p:nvSpPr>
        <p:spPr bwMode="auto">
          <a:xfrm>
            <a:off x="381000" y="304800"/>
            <a:ext cx="4038600" cy="6248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IN" sz="3600" dirty="0">
                <a:solidFill>
                  <a:prstClr val="black"/>
                </a:solidFill>
                <a:latin typeface="Arial"/>
                <a:cs typeface="Arial"/>
              </a:rPr>
              <a:t>Introduction to Breakeven analysis</a:t>
            </a:r>
            <a:endParaRPr lang="en-IN" sz="3200" b="1" u="sng" dirty="0">
              <a:solidFill>
                <a:prstClr val="black"/>
              </a:solidFill>
              <a:latin typeface="Arial"/>
              <a:cs typeface="Arial"/>
            </a:endParaRPr>
          </a:p>
        </p:txBody>
      </p:sp>
      <p:sp>
        <p:nvSpPr>
          <p:cNvPr id="6148" name="Slide Number Placeholder 5"/>
          <p:cNvSpPr>
            <a:spLocks noGrp="1"/>
          </p:cNvSpPr>
          <p:nvPr>
            <p:ph type="sldNum" sz="quarter" idx="12"/>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a:fld id="{30892CEB-72AA-47FF-A663-9ADBD2B09B9F}" type="slidenum">
              <a:rPr lang="en-US" sz="1600" b="1">
                <a:solidFill>
                  <a:prstClr val="black"/>
                </a:solidFill>
              </a:rPr>
              <a:pPr algn="ctr"/>
              <a:t>1</a:t>
            </a:fld>
            <a:endParaRPr lang="en-US" sz="1600" b="1">
              <a:solidFill>
                <a:prstClr val="black"/>
              </a:solidFill>
            </a:endParaRPr>
          </a:p>
        </p:txBody>
      </p:sp>
      <p:sp>
        <p:nvSpPr>
          <p:cNvPr id="11" name="Text Box 3"/>
          <p:cNvSpPr txBox="1">
            <a:spLocks noChangeArrowheads="1"/>
          </p:cNvSpPr>
          <p:nvPr/>
        </p:nvSpPr>
        <p:spPr bwMode="auto">
          <a:xfrm>
            <a:off x="4648200" y="304800"/>
            <a:ext cx="4038600" cy="6248400"/>
          </a:xfrm>
          <a:prstGeom prst="rect">
            <a:avLst/>
          </a:prstGeom>
          <a:noFill/>
          <a:ln w="3175">
            <a:solidFill>
              <a:schemeClr val="bg1"/>
            </a:solidFill>
            <a:round/>
            <a:headEnd/>
            <a:tailEnd/>
          </a:ln>
          <a:extLst>
            <a:ext uri="{909E8E84-426E-40dd-AFC4-6F175D3DCCD1}">
              <a14:hiddenFill xmlns="" xmlns:a14="http://schemas.microsoft.com/office/drawing/2010/main">
                <a:solidFill>
                  <a:srgbClr val="FFFFFF"/>
                </a:solidFill>
              </a14:hiddenFill>
            </a:ext>
          </a:extLst>
        </p:spPr>
        <p:txBody>
          <a:bodyPr lIns="81639" tIns="40820" rIns="81639" bIns="40820"/>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30000"/>
              </a:lnSpc>
            </a:pPr>
            <a:endParaRPr lang="en-GB" sz="2200" dirty="0">
              <a:solidFill>
                <a:prstClr val="black"/>
              </a:solidFill>
              <a:latin typeface="Kruti Dev 010" pitchFamily="2" charset="0"/>
            </a:endParaRPr>
          </a:p>
        </p:txBody>
      </p:sp>
      <p:sp>
        <p:nvSpPr>
          <p:cNvPr id="5" name="Text Box 3"/>
          <p:cNvSpPr txBox="1">
            <a:spLocks noChangeArrowheads="1"/>
          </p:cNvSpPr>
          <p:nvPr/>
        </p:nvSpPr>
        <p:spPr bwMode="auto">
          <a:xfrm>
            <a:off x="4800600" y="304800"/>
            <a:ext cx="4038600" cy="6248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IN" sz="3600" dirty="0" err="1">
                <a:solidFill>
                  <a:prstClr val="black"/>
                </a:solidFill>
                <a:latin typeface="Kruti Dev 010" pitchFamily="2" charset="0"/>
                <a:cs typeface="Arial"/>
              </a:rPr>
              <a:t>ykHk&amp;vykHk</a:t>
            </a:r>
            <a:r>
              <a:rPr lang="en-IN" sz="3600" dirty="0">
                <a:solidFill>
                  <a:prstClr val="black"/>
                </a:solidFill>
                <a:latin typeface="Kruti Dev 010" pitchFamily="2" charset="0"/>
                <a:cs typeface="Arial"/>
              </a:rPr>
              <a:t> </a:t>
            </a:r>
            <a:r>
              <a:rPr lang="en-IN" sz="3600" dirty="0" err="1">
                <a:solidFill>
                  <a:prstClr val="black"/>
                </a:solidFill>
                <a:latin typeface="Kruti Dev 010" pitchFamily="2" charset="0"/>
                <a:cs typeface="Arial"/>
              </a:rPr>
              <a:t>fo”ys"k.k</a:t>
            </a:r>
            <a:r>
              <a:rPr lang="en-IN" sz="3600" dirty="0">
                <a:solidFill>
                  <a:prstClr val="black"/>
                </a:solidFill>
                <a:latin typeface="Kruti Dev 010" pitchFamily="2" charset="0"/>
                <a:cs typeface="Arial"/>
              </a:rPr>
              <a:t> </a:t>
            </a:r>
            <a:r>
              <a:rPr lang="en-IN" sz="3600" dirty="0" err="1">
                <a:solidFill>
                  <a:prstClr val="black"/>
                </a:solidFill>
                <a:latin typeface="Kruti Dev 010" pitchFamily="2" charset="0"/>
                <a:cs typeface="Arial"/>
              </a:rPr>
              <a:t>dk</a:t>
            </a:r>
            <a:r>
              <a:rPr lang="en-IN" sz="3600" dirty="0">
                <a:solidFill>
                  <a:prstClr val="black"/>
                </a:solidFill>
                <a:latin typeface="Kruti Dev 010" pitchFamily="2" charset="0"/>
                <a:cs typeface="Arial"/>
              </a:rPr>
              <a:t> </a:t>
            </a:r>
            <a:r>
              <a:rPr lang="en-IN" sz="3600" dirty="0" err="1">
                <a:solidFill>
                  <a:prstClr val="black"/>
                </a:solidFill>
                <a:latin typeface="Kruti Dev 010" pitchFamily="2" charset="0"/>
                <a:cs typeface="Arial"/>
              </a:rPr>
              <a:t>ifjp</a:t>
            </a:r>
            <a:r>
              <a:rPr lang="en-IN" sz="3600" dirty="0">
                <a:solidFill>
                  <a:prstClr val="black"/>
                </a:solidFill>
                <a:latin typeface="Kruti Dev 010" pitchFamily="2" charset="0"/>
                <a:cs typeface="Arial"/>
              </a:rPr>
              <a:t>;</a:t>
            </a:r>
            <a:endParaRPr lang="en-IN" sz="3200" b="1" u="sng" dirty="0">
              <a:solidFill>
                <a:prstClr val="black"/>
              </a:solidFill>
              <a:latin typeface="Kruti Dev 010" pitchFamily="2" charset="0"/>
              <a:cs typeface="Arial"/>
            </a:endParaRPr>
          </a:p>
        </p:txBody>
      </p:sp>
    </p:spTree>
    <p:extLst>
      <p:ext uri="{BB962C8B-B14F-4D97-AF65-F5344CB8AC3E}">
        <p14:creationId xmlns:p14="http://schemas.microsoft.com/office/powerpoint/2010/main" val="2774485030"/>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819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DF62E330-AE44-47A9-9546-32E51B748E9A}" type="slidenum">
              <a:rPr lang="en-US" sz="1600" b="1" smtClean="0">
                <a:solidFill>
                  <a:schemeClr val="tx1"/>
                </a:solidFill>
              </a:rPr>
              <a:pPr algn="ctr">
                <a:defRPr/>
              </a:pPr>
              <a:t>10</a:t>
            </a:fld>
            <a:endParaRPr lang="en-US" sz="1600" b="1">
              <a:solidFill>
                <a:schemeClr val="tx1"/>
              </a:solidFill>
            </a:endParaRPr>
          </a:p>
        </p:txBody>
      </p:sp>
      <p:sp>
        <p:nvSpPr>
          <p:cNvPr id="57346"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ea typeface="Arial Unicode MS" pitchFamily="34" charset="-128"/>
                <a:cs typeface="Arial Unicode MS" pitchFamily="34" charset="-128"/>
              </a:rPr>
              <a:t>fu;r ykxrksa dks le&gt;uk </a:t>
            </a:r>
          </a:p>
        </p:txBody>
      </p:sp>
      <p:sp>
        <p:nvSpPr>
          <p:cNvPr id="11" name="Text Box 2"/>
          <p:cNvSpPr txBox="1">
            <a:spLocks noChangeArrowheads="1"/>
          </p:cNvSpPr>
          <p:nvPr/>
        </p:nvSpPr>
        <p:spPr bwMode="auto">
          <a:xfrm>
            <a:off x="252413" y="1214438"/>
            <a:ext cx="4176712"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572000" y="1143000"/>
            <a:ext cx="4286250" cy="4191000"/>
          </a:xfrm>
          <a:prstGeom prst="rect">
            <a:avLst/>
          </a:prstGeom>
          <a:noFill/>
          <a:ln w="9525">
            <a:solidFill>
              <a:schemeClr val="tx1"/>
            </a:solidFill>
            <a:round/>
            <a:headEnd/>
            <a:tailEnd/>
          </a:ln>
        </p:spPr>
        <p:txBody>
          <a:bodyPr lIns="82945" tIns="41473" rIns="82945" bIns="41473"/>
          <a:lstStyle/>
          <a:p>
            <a:pPr marL="174625" indent="-174625">
              <a:lnSpc>
                <a:spcPct val="110000"/>
              </a:lnSpc>
              <a:spcAft>
                <a:spcPts val="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err="1">
                <a:solidFill>
                  <a:srgbClr val="000000"/>
                </a:solidFill>
                <a:latin typeface="Kruti Dev 010" pitchFamily="2" charset="0"/>
              </a:rPr>
              <a:t>fu;r</a:t>
            </a:r>
            <a:r>
              <a:rPr lang="en-GB" sz="2400" dirty="0">
                <a:solidFill>
                  <a:srgbClr val="000000"/>
                </a:solidFill>
                <a:latin typeface="Kruti Dev 010" pitchFamily="2" charset="0"/>
              </a:rPr>
              <a:t> </a:t>
            </a:r>
            <a:r>
              <a:rPr lang="en-GB" sz="2400" dirty="0" err="1">
                <a:solidFill>
                  <a:srgbClr val="000000"/>
                </a:solidFill>
                <a:latin typeface="Kruti Dev 010" pitchFamily="2" charset="0"/>
              </a:rPr>
              <a:t>ykxrsa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O;kikj</a:t>
            </a:r>
            <a:r>
              <a:rPr lang="en-GB" sz="2400" dirty="0">
                <a:solidFill>
                  <a:srgbClr val="000000"/>
                </a:solidFill>
                <a:latin typeface="Kruti Dev 010" pitchFamily="2" charset="0"/>
              </a:rPr>
              <a:t> dh </a:t>
            </a:r>
            <a:r>
              <a:rPr lang="en-GB" sz="2400" dirty="0" err="1">
                <a:solidFill>
                  <a:srgbClr val="000000"/>
                </a:solidFill>
                <a:latin typeface="Kruti Dev 010" pitchFamily="2" charset="0"/>
              </a:rPr>
              <a:t>os</a:t>
            </a:r>
            <a:r>
              <a:rPr lang="en-GB" sz="2400" dirty="0">
                <a:solidFill>
                  <a:srgbClr val="000000"/>
                </a:solidFill>
                <a:latin typeface="Kruti Dev 010" pitchFamily="2" charset="0"/>
              </a:rPr>
              <a:t> </a:t>
            </a:r>
            <a:r>
              <a:rPr lang="en-GB" sz="2400" dirty="0" err="1">
                <a:solidFill>
                  <a:srgbClr val="000000"/>
                </a:solidFill>
                <a:latin typeface="Kruti Dev 010" pitchFamily="2" charset="0"/>
              </a:rPr>
              <a:t>ykxrsa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gksrha</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tks</a:t>
            </a:r>
            <a:r>
              <a:rPr lang="en-GB" sz="2400" dirty="0">
                <a:solidFill>
                  <a:srgbClr val="000000"/>
                </a:solidFill>
                <a:latin typeface="Kruti Dev 010" pitchFamily="2" charset="0"/>
              </a:rPr>
              <a:t> </a:t>
            </a:r>
            <a:r>
              <a:rPr lang="en-GB" sz="2400" dirty="0" err="1">
                <a:solidFill>
                  <a:srgbClr val="000000"/>
                </a:solidFill>
                <a:latin typeface="Kruti Dev 010" pitchFamily="2" charset="0"/>
              </a:rPr>
              <a:t>fcØh</a:t>
            </a:r>
            <a:r>
              <a:rPr lang="en-GB" sz="2400" dirty="0">
                <a:solidFill>
                  <a:srgbClr val="000000"/>
                </a:solidFill>
                <a:latin typeface="Kruti Dev 010" pitchFamily="2" charset="0"/>
              </a:rPr>
              <a:t> dh </a:t>
            </a:r>
            <a:r>
              <a:rPr lang="en-GB" sz="2400" dirty="0" err="1">
                <a:solidFill>
                  <a:srgbClr val="000000"/>
                </a:solidFill>
                <a:latin typeface="Kruti Dev 010" pitchFamily="2" charset="0"/>
              </a:rPr>
              <a:t>ek</a:t>
            </a:r>
            <a:r>
              <a:rPr lang="en-GB" sz="2400" dirty="0">
                <a:solidFill>
                  <a:srgbClr val="000000"/>
                </a:solidFill>
                <a:latin typeface="Kruti Dev 010" pitchFamily="2" charset="0"/>
              </a:rPr>
              <a:t>=k </a:t>
            </a:r>
            <a:r>
              <a:rPr lang="en-GB" sz="2400" dirty="0" err="1">
                <a:solidFill>
                  <a:srgbClr val="000000"/>
                </a:solidFill>
                <a:latin typeface="Kruti Dev 010" pitchFamily="2" charset="0"/>
              </a:rPr>
              <a:t>esa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cnyko</a:t>
            </a:r>
            <a:r>
              <a:rPr lang="en-GB" sz="2400" dirty="0">
                <a:solidFill>
                  <a:srgbClr val="000000"/>
                </a:solidFill>
                <a:latin typeface="Kruti Dev 010" pitchFamily="2" charset="0"/>
              </a:rPr>
              <a:t> </a:t>
            </a:r>
            <a:r>
              <a:rPr lang="en-GB" sz="2400" dirty="0" err="1">
                <a:solidFill>
                  <a:srgbClr val="000000"/>
                </a:solidFill>
                <a:latin typeface="Kruti Dev 010" pitchFamily="2" charset="0"/>
              </a:rPr>
              <a:t>ls</a:t>
            </a:r>
            <a:r>
              <a:rPr lang="en-GB" sz="2400" dirty="0">
                <a:solidFill>
                  <a:srgbClr val="000000"/>
                </a:solidFill>
                <a:latin typeface="Kruti Dev 010" pitchFamily="2" charset="0"/>
              </a:rPr>
              <a:t> </a:t>
            </a:r>
            <a:r>
              <a:rPr lang="en-GB" sz="2400" dirty="0" err="1">
                <a:solidFill>
                  <a:srgbClr val="000000"/>
                </a:solidFill>
                <a:latin typeface="Kruti Dev 010" pitchFamily="2" charset="0"/>
              </a:rPr>
              <a:t>ugha</a:t>
            </a:r>
            <a:r>
              <a:rPr lang="en-GB" sz="2400" dirty="0">
                <a:solidFill>
                  <a:srgbClr val="000000"/>
                </a:solidFill>
                <a:latin typeface="Kruti Dev 010" pitchFamily="2" charset="0"/>
              </a:rPr>
              <a:t> </a:t>
            </a:r>
            <a:r>
              <a:rPr lang="en-GB" sz="2400" dirty="0" err="1">
                <a:solidFill>
                  <a:srgbClr val="000000"/>
                </a:solidFill>
                <a:latin typeface="Kruti Dev 010" pitchFamily="2" charset="0"/>
              </a:rPr>
              <a:t>cnyrh</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gSaA</a:t>
            </a:r>
            <a:r>
              <a:rPr lang="en-GB" sz="2400" dirty="0">
                <a:solidFill>
                  <a:srgbClr val="000000"/>
                </a:solidFill>
                <a:latin typeface="Kruti Dev 010" pitchFamily="2" charset="0"/>
              </a:rPr>
              <a:t>  </a:t>
            </a:r>
          </a:p>
          <a:p>
            <a:pPr marL="174625" indent="-174625">
              <a:lnSpc>
                <a:spcPct val="110000"/>
              </a:lnSpc>
              <a:spcAft>
                <a:spcPts val="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err="1">
                <a:solidFill>
                  <a:srgbClr val="000000"/>
                </a:solidFill>
                <a:latin typeface="Kruti Dev 010" pitchFamily="2" charset="0"/>
                <a:ea typeface="Arial Unicode MS" pitchFamily="34" charset="-128"/>
                <a:cs typeface="Arial Unicode MS" pitchFamily="34" charset="-128"/>
              </a:rPr>
              <a:t>fu;r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ykxrksa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mnkgj.k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r>
              <a:rPr lang="en-GB" sz="2400" dirty="0">
                <a:solidFill>
                  <a:srgbClr val="000000"/>
                </a:solidFill>
                <a:latin typeface="Kruti Dev 010" pitchFamily="2" charset="0"/>
                <a:ea typeface="Arial Unicode MS" pitchFamily="34" charset="-128"/>
                <a:cs typeface="Arial Unicode MS" pitchFamily="34" charset="-128"/>
              </a:rPr>
              <a:t>%</a:t>
            </a:r>
          </a:p>
          <a:p>
            <a:pPr marL="631825" lvl="1" indent="-174625">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ea typeface="Arial Unicode MS" pitchFamily="34" charset="-128"/>
                <a:cs typeface="Arial Unicode MS" pitchFamily="34" charset="-128"/>
              </a:rPr>
              <a:t>1- </a:t>
            </a:r>
            <a:r>
              <a:rPr lang="en-GB" sz="2000" dirty="0" err="1">
                <a:solidFill>
                  <a:srgbClr val="000000"/>
                </a:solidFill>
                <a:latin typeface="Kruti Dev 010" pitchFamily="2" charset="0"/>
                <a:ea typeface="Arial Unicode MS" pitchFamily="34" charset="-128"/>
                <a:cs typeface="Arial Unicode MS" pitchFamily="34" charset="-128"/>
              </a:rPr>
              <a:t>fdjk;k</a:t>
            </a:r>
            <a:endParaRPr lang="en-GB" sz="2000" dirty="0">
              <a:solidFill>
                <a:srgbClr val="000000"/>
              </a:solidFill>
              <a:latin typeface="Kruti Dev 010" pitchFamily="2" charset="0"/>
              <a:ea typeface="Arial Unicode MS" pitchFamily="34" charset="-128"/>
              <a:cs typeface="Arial Unicode MS" pitchFamily="34" charset="-128"/>
            </a:endParaRPr>
          </a:p>
          <a:p>
            <a:pPr marL="631825" lvl="1" indent="-174625">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ea typeface="Arial Unicode MS" pitchFamily="34" charset="-128"/>
                <a:cs typeface="Arial Unicode MS" pitchFamily="34" charset="-128"/>
              </a:rPr>
              <a:t>2- </a:t>
            </a:r>
            <a:r>
              <a:rPr lang="en-GB" sz="2000" dirty="0" err="1">
                <a:solidFill>
                  <a:srgbClr val="000000"/>
                </a:solidFill>
                <a:latin typeface="Kruti Dev 010" pitchFamily="2" charset="0"/>
                <a:ea typeface="Arial Unicode MS" pitchFamily="34" charset="-128"/>
                <a:cs typeface="Arial Unicode MS" pitchFamily="34" charset="-128"/>
              </a:rPr>
              <a:t>ekfld</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osru</a:t>
            </a:r>
            <a:endParaRPr lang="en-GB" sz="2000" dirty="0">
              <a:solidFill>
                <a:srgbClr val="000000"/>
              </a:solidFill>
              <a:latin typeface="Kruti Dev 010" pitchFamily="2" charset="0"/>
              <a:ea typeface="Arial Unicode MS" pitchFamily="34" charset="-128"/>
              <a:cs typeface="Arial Unicode MS" pitchFamily="34" charset="-128"/>
            </a:endParaRPr>
          </a:p>
          <a:p>
            <a:pPr marL="631825" lvl="1" indent="-174625">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ea typeface="Arial Unicode MS" pitchFamily="34" charset="-128"/>
                <a:cs typeface="Arial Unicode MS" pitchFamily="34" charset="-128"/>
              </a:rPr>
              <a:t>3- _.</a:t>
            </a:r>
            <a:r>
              <a:rPr lang="en-GB" sz="2000" dirty="0" err="1">
                <a:solidFill>
                  <a:srgbClr val="000000"/>
                </a:solidFill>
                <a:latin typeface="Kruti Dev 010" pitchFamily="2" charset="0"/>
                <a:ea typeface="Arial Unicode MS" pitchFamily="34" charset="-128"/>
                <a:cs typeface="Arial Unicode MS" pitchFamily="34" charset="-128"/>
              </a:rPr>
              <a:t>kksa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ij</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C;kt</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Hkqxrku</a:t>
            </a:r>
            <a:endParaRPr lang="en-GB" sz="2000" dirty="0">
              <a:solidFill>
                <a:srgbClr val="000000"/>
              </a:solidFill>
              <a:latin typeface="Kruti Dev 010" pitchFamily="2" charset="0"/>
              <a:ea typeface="Arial Unicode MS" pitchFamily="34" charset="-128"/>
              <a:cs typeface="Arial Unicode MS" pitchFamily="34" charset="-128"/>
            </a:endParaRPr>
          </a:p>
          <a:p>
            <a:pPr marL="174625" indent="-174625">
              <a:lnSpc>
                <a:spcPct val="110000"/>
              </a:lnSpc>
              <a:spcAft>
                <a:spcPts val="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err="1">
                <a:solidFill>
                  <a:srgbClr val="000000"/>
                </a:solidFill>
                <a:latin typeface="Kruti Dev 010" pitchFamily="2" charset="0"/>
                <a:ea typeface="Arial Unicode MS" pitchFamily="34" charset="-128"/>
                <a:cs typeface="Arial Unicode MS" pitchFamily="34" charset="-128"/>
              </a:rPr>
              <a:t>bl</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izdkj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fn</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O;kikj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dksbZ</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Hkh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mRikn</a:t>
            </a:r>
            <a:r>
              <a:rPr lang="en-GB" sz="2400" dirty="0">
                <a:solidFill>
                  <a:srgbClr val="000000"/>
                </a:solidFill>
                <a:latin typeface="Kruti Dev 010" pitchFamily="2" charset="0"/>
                <a:ea typeface="Arial Unicode MS" pitchFamily="34" charset="-128"/>
                <a:cs typeface="Arial Unicode MS" pitchFamily="34" charset="-128"/>
              </a:rPr>
              <a:t> ;k </a:t>
            </a:r>
            <a:r>
              <a:rPr lang="en-GB" sz="2400" dirty="0" err="1">
                <a:solidFill>
                  <a:srgbClr val="000000"/>
                </a:solidFill>
                <a:latin typeface="Kruti Dev 010" pitchFamily="2" charset="0"/>
                <a:ea typeface="Arial Unicode MS" pitchFamily="34" charset="-128"/>
                <a:cs typeface="Arial Unicode MS" pitchFamily="34" charset="-128"/>
              </a:rPr>
              <a:t>lsok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ugha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csps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rks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Hkh</a:t>
            </a:r>
            <a:r>
              <a:rPr lang="en-GB" sz="2400" dirty="0">
                <a:solidFill>
                  <a:srgbClr val="000000"/>
                </a:solidFill>
                <a:latin typeface="Kruti Dev 010" pitchFamily="2" charset="0"/>
                <a:ea typeface="Arial Unicode MS" pitchFamily="34" charset="-128"/>
                <a:cs typeface="Arial Unicode MS" pitchFamily="34" charset="-128"/>
              </a:rPr>
              <a:t> ;s </a:t>
            </a:r>
            <a:r>
              <a:rPr lang="en-GB" sz="2400" dirty="0" err="1">
                <a:solidFill>
                  <a:srgbClr val="000000"/>
                </a:solidFill>
                <a:latin typeface="Kruti Dev 010" pitchFamily="2" charset="0"/>
                <a:ea typeface="Arial Unicode MS" pitchFamily="34" charset="-128"/>
                <a:cs typeface="Arial Unicode MS" pitchFamily="34" charset="-128"/>
              </a:rPr>
              <a:t>ykxras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jgsaxhA</a:t>
            </a:r>
            <a:r>
              <a:rPr lang="en-GB" sz="2400" dirty="0">
                <a:solidFill>
                  <a:srgbClr val="000000"/>
                </a:solidFill>
                <a:latin typeface="Kruti Dev 010" pitchFamily="2" charset="0"/>
                <a:ea typeface="Arial Unicode MS" pitchFamily="34" charset="-128"/>
                <a:cs typeface="Arial Unicode MS" pitchFamily="34" charset="-128"/>
              </a:rPr>
              <a:t>  </a:t>
            </a:r>
          </a:p>
        </p:txBody>
      </p:sp>
      <p:sp>
        <p:nvSpPr>
          <p:cNvPr id="57349" name="Rectangle 14"/>
          <p:cNvSpPr>
            <a:spLocks noChangeArrowheads="1"/>
          </p:cNvSpPr>
          <p:nvPr/>
        </p:nvSpPr>
        <p:spPr bwMode="auto">
          <a:xfrm>
            <a:off x="252413" y="1143000"/>
            <a:ext cx="4176712" cy="4191000"/>
          </a:xfrm>
          <a:prstGeom prst="rect">
            <a:avLst/>
          </a:prstGeom>
          <a:noFill/>
          <a:ln w="9525">
            <a:solidFill>
              <a:srgbClr val="000000"/>
            </a:solidFill>
            <a:round/>
            <a:headEnd/>
            <a:tailEnd/>
          </a:ln>
        </p:spPr>
        <p:txBody>
          <a:bodyPr lIns="82945" tIns="41473" rIns="82945" bIns="41473"/>
          <a:lstStyle/>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Fixed Costs are costs incurred by the business that do not change when the sales volume changes.</a:t>
            </a:r>
          </a:p>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Examples of Fixed Costs are:</a:t>
            </a:r>
          </a:p>
          <a:p>
            <a:pPr marL="914400" lvl="1" indent="-457200">
              <a:lnSpc>
                <a:spcPct val="14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Rent</a:t>
            </a:r>
          </a:p>
          <a:p>
            <a:pPr marL="914400" lvl="1" indent="-457200">
              <a:lnSpc>
                <a:spcPct val="14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Monthly Salaries</a:t>
            </a:r>
          </a:p>
          <a:p>
            <a:pPr marL="914400" lvl="1" indent="-457200">
              <a:lnSpc>
                <a:spcPct val="14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Interest payment on loans</a:t>
            </a:r>
          </a:p>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Thus, even if the business sells no products or service, it incurs these costs</a:t>
            </a:r>
          </a:p>
        </p:txBody>
      </p:sp>
      <p:sp>
        <p:nvSpPr>
          <p:cNvPr id="57350"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Understanding Fixed Costs</a:t>
            </a:r>
          </a:p>
        </p:txBody>
      </p:sp>
      <p:sp>
        <p:nvSpPr>
          <p:cNvPr id="9" name="Rectangle 4"/>
          <p:cNvSpPr>
            <a:spLocks noChangeArrowheads="1"/>
          </p:cNvSpPr>
          <p:nvPr/>
        </p:nvSpPr>
        <p:spPr bwMode="auto">
          <a:xfrm>
            <a:off x="152400" y="5578475"/>
            <a:ext cx="4276725" cy="746125"/>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400" b="1" u="sng">
                <a:solidFill>
                  <a:srgbClr val="000000"/>
                </a:solidFill>
                <a:latin typeface="Garamond" pitchFamily="18" charset="0"/>
              </a:rPr>
              <a:t>Key point</a:t>
            </a:r>
            <a:r>
              <a:rPr lang="en-GB" sz="2400">
                <a:solidFill>
                  <a:srgbClr val="000000"/>
                </a:solidFill>
                <a:latin typeface="Garamond" pitchFamily="18" charset="0"/>
              </a:rPr>
              <a:t>: </a:t>
            </a:r>
            <a:r>
              <a:rPr lang="en-US" sz="2400">
                <a:latin typeface="Garamond" pitchFamily="18" charset="0"/>
              </a:rPr>
              <a:t>It is a good idea for a business to have low fixed cost</a:t>
            </a:r>
          </a:p>
        </p:txBody>
      </p:sp>
      <p:sp>
        <p:nvSpPr>
          <p:cNvPr id="10" name="Rectangle 4"/>
          <p:cNvSpPr>
            <a:spLocks noChangeArrowheads="1"/>
          </p:cNvSpPr>
          <p:nvPr/>
        </p:nvSpPr>
        <p:spPr bwMode="auto">
          <a:xfrm>
            <a:off x="4638675" y="5562600"/>
            <a:ext cx="4276725" cy="746125"/>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sz="2000" b="1" dirty="0" err="1">
                <a:latin typeface="Kruti Dev 010" pitchFamily="2" charset="0"/>
              </a:rPr>
              <a:t>eq</a:t>
            </a:r>
            <a:r>
              <a:rPr lang="en-US" sz="2000" b="1" dirty="0">
                <a:latin typeface="Kruti Dev 010" pitchFamily="2" charset="0"/>
              </a:rPr>
              <a:t>[; </a:t>
            </a:r>
            <a:r>
              <a:rPr lang="en-US" sz="2000" b="1" dirty="0" err="1">
                <a:latin typeface="Kruti Dev 010" pitchFamily="2" charset="0"/>
              </a:rPr>
              <a:t>fcanq</a:t>
            </a:r>
            <a:r>
              <a:rPr lang="en-US" sz="2000" b="1" dirty="0">
                <a:latin typeface="Kruti Dev 010" pitchFamily="2" charset="0"/>
              </a:rPr>
              <a:t>% </a:t>
            </a:r>
            <a:r>
              <a:rPr lang="en-US" sz="2000" dirty="0" err="1">
                <a:latin typeface="Kruti Dev 010" pitchFamily="2" charset="0"/>
              </a:rPr>
              <a:t>fdlh</a:t>
            </a:r>
            <a:r>
              <a:rPr lang="en-US" sz="2000" dirty="0">
                <a:latin typeface="Kruti Dev 010" pitchFamily="2" charset="0"/>
              </a:rPr>
              <a:t> </a:t>
            </a:r>
            <a:r>
              <a:rPr lang="en-US" sz="2000" dirty="0" err="1">
                <a:latin typeface="Kruti Dev 010" pitchFamily="2" charset="0"/>
              </a:rPr>
              <a:t>O;kikj</a:t>
            </a:r>
            <a:r>
              <a:rPr lang="en-US" sz="2000" dirty="0">
                <a:latin typeface="Kruti Dev 010" pitchFamily="2" charset="0"/>
              </a:rPr>
              <a:t> </a:t>
            </a:r>
            <a:r>
              <a:rPr lang="en-US" sz="2000" dirty="0" err="1">
                <a:latin typeface="Kruti Dev 010" pitchFamily="2" charset="0"/>
              </a:rPr>
              <a:t>ds</a:t>
            </a:r>
            <a:r>
              <a:rPr lang="en-US" sz="2000" dirty="0">
                <a:latin typeface="Kruti Dev 010" pitchFamily="2" charset="0"/>
              </a:rPr>
              <a:t> </a:t>
            </a:r>
            <a:r>
              <a:rPr lang="en-US" sz="2000" dirty="0" err="1">
                <a:latin typeface="Kruti Dev 010" pitchFamily="2" charset="0"/>
              </a:rPr>
              <a:t>fy</a:t>
            </a:r>
            <a:r>
              <a:rPr lang="en-US" sz="2000" dirty="0">
                <a:latin typeface="Kruti Dev 010" pitchFamily="2" charset="0"/>
              </a:rPr>
              <a:t>, de </a:t>
            </a:r>
            <a:r>
              <a:rPr lang="en-US" sz="2000" dirty="0" err="1">
                <a:latin typeface="Kruti Dev 010" pitchFamily="2" charset="0"/>
              </a:rPr>
              <a:t>fu;r</a:t>
            </a:r>
            <a:r>
              <a:rPr lang="en-US" sz="2000" dirty="0">
                <a:latin typeface="Kruti Dev 010" pitchFamily="2" charset="0"/>
              </a:rPr>
              <a:t> </a:t>
            </a:r>
            <a:r>
              <a:rPr lang="en-US" sz="2000" dirty="0" err="1">
                <a:latin typeface="Kruti Dev 010" pitchFamily="2" charset="0"/>
              </a:rPr>
              <a:t>ykxr</a:t>
            </a:r>
            <a:r>
              <a:rPr lang="en-US" sz="2000" dirty="0">
                <a:latin typeface="Kruti Dev 010" pitchFamily="2" charset="0"/>
              </a:rPr>
              <a:t> </a:t>
            </a:r>
            <a:r>
              <a:rPr lang="en-US" sz="2000" dirty="0" err="1">
                <a:latin typeface="Kruti Dev 010" pitchFamily="2" charset="0"/>
              </a:rPr>
              <a:t>gksuk</a:t>
            </a:r>
            <a:r>
              <a:rPr lang="en-US" sz="2000" dirty="0">
                <a:latin typeface="Kruti Dev 010" pitchFamily="2" charset="0"/>
              </a:rPr>
              <a:t> ,d </a:t>
            </a:r>
            <a:r>
              <a:rPr lang="en-US" sz="2000" dirty="0" err="1">
                <a:latin typeface="Kruti Dev 010" pitchFamily="2" charset="0"/>
              </a:rPr>
              <a:t>vPNk</a:t>
            </a:r>
            <a:r>
              <a:rPr lang="en-US" sz="2000" dirty="0">
                <a:latin typeface="Kruti Dev 010" pitchFamily="2" charset="0"/>
              </a:rPr>
              <a:t> </a:t>
            </a:r>
            <a:r>
              <a:rPr lang="en-US" sz="2000" dirty="0" err="1">
                <a:latin typeface="Kruti Dev 010" pitchFamily="2" charset="0"/>
              </a:rPr>
              <a:t>fopkj</a:t>
            </a:r>
            <a:r>
              <a:rPr lang="en-US" sz="2000" dirty="0">
                <a:latin typeface="Kruti Dev 010" pitchFamily="2" charset="0"/>
              </a:rPr>
              <a:t> </a:t>
            </a:r>
            <a:r>
              <a:rPr lang="en-US" sz="2000" dirty="0" err="1">
                <a:latin typeface="Kruti Dev 010" pitchFamily="2" charset="0"/>
              </a:rPr>
              <a:t>gSA</a:t>
            </a:r>
            <a:r>
              <a:rPr lang="en-US" sz="2000" dirty="0">
                <a:latin typeface="Kruti Dev 010" pitchFamily="2" charset="0"/>
              </a:rPr>
              <a:t> </a:t>
            </a:r>
            <a:endParaRPr lang="en-US" sz="2000" b="1" dirty="0">
              <a:latin typeface="Kruti Dev 010" pitchFamily="2" charset="0"/>
            </a:endParaRPr>
          </a:p>
        </p:txBody>
      </p:sp>
    </p:spTree>
    <p:extLst>
      <p:ext uri="{BB962C8B-B14F-4D97-AF65-F5344CB8AC3E}">
        <p14:creationId xmlns:p14="http://schemas.microsoft.com/office/powerpoint/2010/main" val="3931710751"/>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7349">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57349">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6390">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57349">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6390">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57349">
                                            <p:txEl>
                                              <p:pRg st="3" end="3"/>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6390">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57349">
                                            <p:txEl>
                                              <p:pRg st="4" end="4"/>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6390">
                                            <p:txEl>
                                              <p:pRg st="4" end="4"/>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57349">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6390">
                                            <p:txEl>
                                              <p:pRg st="5" end="5"/>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grpId="0" nodeType="clickEffect">
                                  <p:stCondLst>
                                    <p:cond delay="0"/>
                                  </p:stCondLst>
                                  <p:childTnLst>
                                    <p:set>
                                      <p:cBhvr>
                                        <p:cTn id="36" dur="1" fill="hold">
                                          <p:stCondLst>
                                            <p:cond delay="0"/>
                                          </p:stCondLst>
                                        </p:cTn>
                                        <p:tgtEl>
                                          <p:spTgt spid="9"/>
                                        </p:tgtEl>
                                        <p:attrNameLst>
                                          <p:attrName>style.visibility</p:attrName>
                                        </p:attrNameLst>
                                      </p:cBhvr>
                                      <p:to>
                                        <p:strVal val="visible"/>
                                      </p:to>
                                    </p:set>
                                  </p:childTnLst>
                                </p:cTn>
                              </p:par>
                              <p:par>
                                <p:cTn id="37" presetID="1" presetClass="entr" presetSubtype="0" fill="hold" grpId="0" nodeType="withEffect">
                                  <p:stCondLst>
                                    <p:cond delay="0"/>
                                  </p:stCondLst>
                                  <p:childTnLst>
                                    <p:set>
                                      <p:cBhvr>
                                        <p:cTn id="38"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BD150303-5CFB-4D7A-A8ED-CE8FA7221F9A}" type="slidenum">
              <a:rPr lang="en-US" sz="1600" b="1" smtClean="0">
                <a:solidFill>
                  <a:schemeClr val="tx1"/>
                </a:solidFill>
              </a:rPr>
              <a:pPr algn="ctr">
                <a:defRPr/>
              </a:pPr>
              <a:t>11</a:t>
            </a:fld>
            <a:endParaRPr lang="en-US" sz="1600" b="1">
              <a:solidFill>
                <a:schemeClr val="tx1"/>
              </a:solidFill>
            </a:endParaRPr>
          </a:p>
        </p:txBody>
      </p:sp>
      <p:sp>
        <p:nvSpPr>
          <p:cNvPr id="59394" name="Text Box 1"/>
          <p:cNvSpPr txBox="1">
            <a:spLocks noChangeArrowheads="1"/>
          </p:cNvSpPr>
          <p:nvPr/>
        </p:nvSpPr>
        <p:spPr bwMode="auto">
          <a:xfrm>
            <a:off x="4572000" y="223838"/>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ifjorhZ</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ykxrksa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dks</a:t>
            </a:r>
            <a:r>
              <a:rPr lang="en-GB" sz="2400" b="1" dirty="0">
                <a:solidFill>
                  <a:srgbClr val="000000"/>
                </a:solidFill>
                <a:latin typeface="Kruti Dev 010" pitchFamily="2" charset="0"/>
                <a:ea typeface="Arial Unicode MS" pitchFamily="34" charset="-128"/>
                <a:cs typeface="Arial Unicode MS" pitchFamily="34" charset="-128"/>
              </a:rPr>
              <a:t> le&gt;</a:t>
            </a:r>
            <a:r>
              <a:rPr lang="en-GB" sz="2400" b="1" dirty="0" err="1">
                <a:solidFill>
                  <a:srgbClr val="000000"/>
                </a:solidFill>
                <a:latin typeface="Kruti Dev 010" pitchFamily="2" charset="0"/>
                <a:ea typeface="Arial Unicode MS" pitchFamily="34" charset="-128"/>
                <a:cs typeface="Arial Unicode MS" pitchFamily="34" charset="-128"/>
              </a:rPr>
              <a:t>uk</a:t>
            </a:r>
            <a:endParaRPr lang="en-GB" sz="2400" b="1" dirty="0">
              <a:solidFill>
                <a:srgbClr val="000000"/>
              </a:solidFill>
              <a:latin typeface="Kruti Dev 010" pitchFamily="2" charset="0"/>
              <a:ea typeface="Arial Unicode MS" pitchFamily="34" charset="-128"/>
              <a:cs typeface="Arial Unicode MS" pitchFamily="34" charset="-128"/>
            </a:endParaRP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graphicFrame>
        <p:nvGraphicFramePr>
          <p:cNvPr id="9" name="Table 8"/>
          <p:cNvGraphicFramePr>
            <a:graphicFrameLocks noGrp="1"/>
          </p:cNvGraphicFramePr>
          <p:nvPr/>
        </p:nvGraphicFramePr>
        <p:xfrm>
          <a:off x="285750" y="11430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en-US" dirty="0"/>
                        <a:t>Revenue</a:t>
                      </a:r>
                      <a:endParaRPr lang="en-IN" dirty="0"/>
                    </a:p>
                  </a:txBody>
                  <a:tcPr/>
                </a:tc>
                <a:tc>
                  <a:txBody>
                    <a:bodyPr/>
                    <a:lstStyle/>
                    <a:p>
                      <a:r>
                        <a:rPr lang="en-US" dirty="0"/>
                        <a:t>6,000</a:t>
                      </a:r>
                      <a:endParaRPr lang="en-IN" dirty="0"/>
                    </a:p>
                  </a:txBody>
                  <a:tcPr/>
                </a:tc>
                <a:extLst>
                  <a:ext uri="{0D108BD9-81ED-4DB2-BD59-A6C34878D82A}">
                    <a16:rowId xmlns:a16="http://schemas.microsoft.com/office/drawing/2014/main" val="10000"/>
                  </a:ext>
                </a:extLst>
              </a:tr>
              <a:tr h="370840">
                <a:tc>
                  <a:txBody>
                    <a:bodyPr/>
                    <a:lstStyle/>
                    <a:p>
                      <a:r>
                        <a:rPr lang="en-US" dirty="0"/>
                        <a:t>Rent</a:t>
                      </a:r>
                      <a:endParaRPr lang="en-IN" dirty="0"/>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US" dirty="0"/>
                        <a:t>Salary</a:t>
                      </a:r>
                      <a:endParaRPr lang="en-IN" dirty="0"/>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a:t>Raw Materials</a:t>
                      </a:r>
                      <a:endParaRPr lang="en-IN" dirty="0"/>
                    </a:p>
                  </a:txBody>
                  <a:tcPr/>
                </a:tc>
                <a:tc>
                  <a:txBody>
                    <a:bodyPr/>
                    <a:lstStyle/>
                    <a:p>
                      <a:r>
                        <a:rPr lang="en-US" dirty="0"/>
                        <a:t>3,000</a:t>
                      </a:r>
                      <a:endParaRPr lang="en-IN" dirty="0"/>
                    </a:p>
                  </a:txBody>
                  <a:tcPr/>
                </a:tc>
                <a:extLst>
                  <a:ext uri="{0D108BD9-81ED-4DB2-BD59-A6C34878D82A}">
                    <a16:rowId xmlns:a16="http://schemas.microsoft.com/office/drawing/2014/main" val="10003"/>
                  </a:ext>
                </a:extLst>
              </a:tr>
              <a:tr h="370840">
                <a:tc>
                  <a:txBody>
                    <a:bodyPr/>
                    <a:lstStyle/>
                    <a:p>
                      <a:r>
                        <a:rPr lang="en-US" dirty="0"/>
                        <a:t>Profit</a:t>
                      </a:r>
                      <a:endParaRPr lang="en-IN" dirty="0"/>
                    </a:p>
                  </a:txBody>
                  <a:tcPr/>
                </a:tc>
                <a:tc>
                  <a:txBody>
                    <a:bodyPr/>
                    <a:lstStyle/>
                    <a:p>
                      <a:r>
                        <a:rPr lang="en-US" dirty="0"/>
                        <a:t>500</a:t>
                      </a:r>
                      <a:endParaRPr lang="en-IN" dirty="0"/>
                    </a:p>
                  </a:txBody>
                  <a:tcPr/>
                </a:tc>
                <a:extLst>
                  <a:ext uri="{0D108BD9-81ED-4DB2-BD59-A6C34878D82A}">
                    <a16:rowId xmlns:a16="http://schemas.microsoft.com/office/drawing/2014/main" val="10004"/>
                  </a:ext>
                </a:extLst>
              </a:tr>
            </a:tbl>
          </a:graphicData>
        </a:graphic>
      </p:graphicFrame>
      <p:graphicFrame>
        <p:nvGraphicFramePr>
          <p:cNvPr id="12" name="Table 11"/>
          <p:cNvGraphicFramePr>
            <a:graphicFrameLocks noGrp="1"/>
          </p:cNvGraphicFramePr>
          <p:nvPr/>
        </p:nvGraphicFramePr>
        <p:xfrm>
          <a:off x="285750" y="31242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en-US" dirty="0"/>
                        <a:t>Revenue</a:t>
                      </a:r>
                      <a:endParaRPr lang="en-IN" dirty="0"/>
                    </a:p>
                  </a:txBody>
                  <a:tcPr/>
                </a:tc>
                <a:tc>
                  <a:txBody>
                    <a:bodyPr/>
                    <a:lstStyle/>
                    <a:p>
                      <a:r>
                        <a:rPr lang="en-US" dirty="0"/>
                        <a:t>8,000</a:t>
                      </a:r>
                      <a:endParaRPr lang="en-IN" dirty="0"/>
                    </a:p>
                  </a:txBody>
                  <a:tcPr/>
                </a:tc>
                <a:extLst>
                  <a:ext uri="{0D108BD9-81ED-4DB2-BD59-A6C34878D82A}">
                    <a16:rowId xmlns:a16="http://schemas.microsoft.com/office/drawing/2014/main" val="10000"/>
                  </a:ext>
                </a:extLst>
              </a:tr>
              <a:tr h="370840">
                <a:tc>
                  <a:txBody>
                    <a:bodyPr/>
                    <a:lstStyle/>
                    <a:p>
                      <a:r>
                        <a:rPr lang="en-US" dirty="0"/>
                        <a:t>Rent</a:t>
                      </a:r>
                      <a:endParaRPr lang="en-IN" dirty="0"/>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US" dirty="0"/>
                        <a:t>Salary</a:t>
                      </a:r>
                      <a:endParaRPr lang="en-IN" dirty="0"/>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a:t>Raw Materials</a:t>
                      </a:r>
                      <a:endParaRPr lang="en-IN" dirty="0"/>
                    </a:p>
                  </a:txBody>
                  <a:tcPr/>
                </a:tc>
                <a:tc>
                  <a:txBody>
                    <a:bodyPr/>
                    <a:lstStyle/>
                    <a:p>
                      <a:r>
                        <a:rPr lang="en-US" dirty="0"/>
                        <a:t>4,000</a:t>
                      </a:r>
                      <a:endParaRPr lang="en-IN" dirty="0"/>
                    </a:p>
                  </a:txBody>
                  <a:tcPr/>
                </a:tc>
                <a:extLst>
                  <a:ext uri="{0D108BD9-81ED-4DB2-BD59-A6C34878D82A}">
                    <a16:rowId xmlns:a16="http://schemas.microsoft.com/office/drawing/2014/main" val="10003"/>
                  </a:ext>
                </a:extLst>
              </a:tr>
              <a:tr h="370840">
                <a:tc>
                  <a:txBody>
                    <a:bodyPr/>
                    <a:lstStyle/>
                    <a:p>
                      <a:r>
                        <a:rPr lang="en-US" dirty="0"/>
                        <a:t>Profit</a:t>
                      </a:r>
                      <a:endParaRPr lang="en-IN" dirty="0"/>
                    </a:p>
                  </a:txBody>
                  <a:tcPr/>
                </a:tc>
                <a:tc>
                  <a:txBody>
                    <a:bodyPr/>
                    <a:lstStyle/>
                    <a:p>
                      <a:r>
                        <a:rPr lang="en-US" dirty="0"/>
                        <a:t>1,500</a:t>
                      </a:r>
                      <a:endParaRPr lang="en-IN" dirty="0"/>
                    </a:p>
                  </a:txBody>
                  <a:tcPr/>
                </a:tc>
                <a:extLst>
                  <a:ext uri="{0D108BD9-81ED-4DB2-BD59-A6C34878D82A}">
                    <a16:rowId xmlns:a16="http://schemas.microsoft.com/office/drawing/2014/main" val="10004"/>
                  </a:ext>
                </a:extLst>
              </a:tr>
            </a:tbl>
          </a:graphicData>
        </a:graphic>
      </p:graphicFrame>
      <p:sp>
        <p:nvSpPr>
          <p:cNvPr id="13" name="Rounded Rectangle 12"/>
          <p:cNvSpPr/>
          <p:nvPr/>
        </p:nvSpPr>
        <p:spPr>
          <a:xfrm>
            <a:off x="142875" y="2286000"/>
            <a:ext cx="2428875" cy="320675"/>
          </a:xfrm>
          <a:prstGeom prst="roundRect">
            <a:avLst/>
          </a:prstGeom>
          <a:noFill/>
          <a:ln>
            <a:solidFill>
              <a:srgbClr val="FF0000"/>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
        <p:nvSpPr>
          <p:cNvPr id="14" name="Rounded Rectangle 13"/>
          <p:cNvSpPr/>
          <p:nvPr/>
        </p:nvSpPr>
        <p:spPr>
          <a:xfrm>
            <a:off x="142875" y="4267200"/>
            <a:ext cx="2428875" cy="322263"/>
          </a:xfrm>
          <a:prstGeom prst="roundRect">
            <a:avLst/>
          </a:prstGeom>
          <a:noFill/>
          <a:ln>
            <a:solidFill>
              <a:srgbClr val="FF0000"/>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
        <p:nvSpPr>
          <p:cNvPr id="59438"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Understanding Variable Costs</a:t>
            </a:r>
          </a:p>
        </p:txBody>
      </p:sp>
      <p:sp>
        <p:nvSpPr>
          <p:cNvPr id="59439" name="Text Box 2"/>
          <p:cNvSpPr txBox="1">
            <a:spLocks noChangeArrowheads="1"/>
          </p:cNvSpPr>
          <p:nvPr/>
        </p:nvSpPr>
        <p:spPr bwMode="auto">
          <a:xfrm>
            <a:off x="4572000" y="5029200"/>
            <a:ext cx="4286250" cy="1295400"/>
          </a:xfrm>
          <a:prstGeom prst="rect">
            <a:avLst/>
          </a:prstGeom>
          <a:noFill/>
          <a:ln w="9525">
            <a:solidFill>
              <a:schemeClr val="tx1"/>
            </a:solidFill>
            <a:round/>
            <a:headEnd/>
            <a:tailEnd/>
          </a:ln>
        </p:spPr>
        <p:txBody>
          <a:bodyPr lIns="82945" tIns="41473" rIns="82945" bIns="41473"/>
          <a:lstStyle/>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err="1">
                <a:solidFill>
                  <a:srgbClr val="000000"/>
                </a:solidFill>
                <a:latin typeface="Kruti Dev 010" pitchFamily="2" charset="0"/>
              </a:rPr>
              <a:t>fcØh</a:t>
            </a:r>
            <a:r>
              <a:rPr lang="en-GB" sz="2400" dirty="0">
                <a:solidFill>
                  <a:srgbClr val="000000"/>
                </a:solidFill>
                <a:latin typeface="Kruti Dev 010" pitchFamily="2" charset="0"/>
              </a:rPr>
              <a:t> dh </a:t>
            </a:r>
            <a:r>
              <a:rPr lang="en-GB" sz="2400" dirty="0" err="1">
                <a:solidFill>
                  <a:srgbClr val="000000"/>
                </a:solidFill>
                <a:latin typeface="Kruti Dev 010" pitchFamily="2" charset="0"/>
              </a:rPr>
              <a:t>ek</a:t>
            </a:r>
            <a:r>
              <a:rPr lang="en-GB" sz="2400" dirty="0">
                <a:solidFill>
                  <a:srgbClr val="000000"/>
                </a:solidFill>
                <a:latin typeface="Kruti Dev 010" pitchFamily="2" charset="0"/>
              </a:rPr>
              <a:t>=k </a:t>
            </a:r>
            <a:r>
              <a:rPr lang="en-GB" sz="2400" dirty="0" err="1">
                <a:solidFill>
                  <a:srgbClr val="000000"/>
                </a:solidFill>
                <a:latin typeface="Kruti Dev 010" pitchFamily="2" charset="0"/>
              </a:rPr>
              <a:t>esa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cnyko</a:t>
            </a:r>
            <a:r>
              <a:rPr lang="en-GB" sz="2400" dirty="0">
                <a:solidFill>
                  <a:srgbClr val="000000"/>
                </a:solidFill>
                <a:latin typeface="Kruti Dev 010" pitchFamily="2" charset="0"/>
              </a:rPr>
              <a:t> </a:t>
            </a:r>
            <a:r>
              <a:rPr lang="en-GB" sz="2400" dirty="0" err="1">
                <a:solidFill>
                  <a:srgbClr val="000000"/>
                </a:solidFill>
                <a:latin typeface="Kruti Dev 010" pitchFamily="2" charset="0"/>
              </a:rPr>
              <a:t>ls</a:t>
            </a:r>
            <a:r>
              <a:rPr lang="en-GB" sz="2400" dirty="0">
                <a:solidFill>
                  <a:srgbClr val="000000"/>
                </a:solidFill>
                <a:latin typeface="Kruti Dev 010" pitchFamily="2" charset="0"/>
              </a:rPr>
              <a:t> </a:t>
            </a:r>
            <a:r>
              <a:rPr lang="en-GB" sz="2400" dirty="0" err="1">
                <a:solidFill>
                  <a:srgbClr val="000000"/>
                </a:solidFill>
                <a:latin typeface="Kruti Dev 010" pitchFamily="2" charset="0"/>
              </a:rPr>
              <a:t>dPps</a:t>
            </a:r>
            <a:r>
              <a:rPr lang="en-GB" sz="2400" dirty="0">
                <a:solidFill>
                  <a:srgbClr val="000000"/>
                </a:solidFill>
                <a:latin typeface="Kruti Dev 010" pitchFamily="2" charset="0"/>
              </a:rPr>
              <a:t> </a:t>
            </a:r>
            <a:r>
              <a:rPr lang="en-GB" sz="2400" dirty="0" err="1">
                <a:solidFill>
                  <a:srgbClr val="000000"/>
                </a:solidFill>
                <a:latin typeface="Kruti Dev 010" pitchFamily="2" charset="0"/>
              </a:rPr>
              <a:t>eky</a:t>
            </a:r>
            <a:r>
              <a:rPr lang="en-GB" sz="2400" dirty="0">
                <a:solidFill>
                  <a:srgbClr val="000000"/>
                </a:solidFill>
                <a:latin typeface="Kruti Dev 010" pitchFamily="2" charset="0"/>
              </a:rPr>
              <a:t> </a:t>
            </a:r>
            <a:r>
              <a:rPr lang="en-GB" sz="2400" dirty="0" err="1">
                <a:solidFill>
                  <a:srgbClr val="000000"/>
                </a:solidFill>
                <a:latin typeface="Kruti Dev 010" pitchFamily="2" charset="0"/>
              </a:rPr>
              <a:t>esa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lh</a:t>
            </a:r>
            <a:r>
              <a:rPr lang="en-GB" sz="2400" dirty="0">
                <a:solidFill>
                  <a:srgbClr val="000000"/>
                </a:solidFill>
                <a:latin typeface="Kruti Dev 010" pitchFamily="2" charset="0"/>
              </a:rPr>
              <a:t>/</a:t>
            </a:r>
            <a:r>
              <a:rPr lang="en-GB" sz="2400" dirty="0" err="1">
                <a:solidFill>
                  <a:srgbClr val="000000"/>
                </a:solidFill>
                <a:latin typeface="Kruti Dev 010" pitchFamily="2" charset="0"/>
              </a:rPr>
              <a:t>kk</a:t>
            </a:r>
            <a:r>
              <a:rPr lang="en-GB" sz="2400" dirty="0">
                <a:solidFill>
                  <a:srgbClr val="000000"/>
                </a:solidFill>
                <a:latin typeface="Kruti Dev 010" pitchFamily="2" charset="0"/>
              </a:rPr>
              <a:t> </a:t>
            </a:r>
            <a:r>
              <a:rPr lang="en-GB" sz="2400" dirty="0" err="1">
                <a:solidFill>
                  <a:srgbClr val="000000"/>
                </a:solidFill>
                <a:latin typeface="Kruti Dev 010" pitchFamily="2" charset="0"/>
              </a:rPr>
              <a:t>cnyko</a:t>
            </a:r>
            <a:r>
              <a:rPr lang="en-GB" sz="2400" dirty="0">
                <a:solidFill>
                  <a:srgbClr val="000000"/>
                </a:solidFill>
                <a:latin typeface="Kruti Dev 010" pitchFamily="2" charset="0"/>
              </a:rPr>
              <a:t> </a:t>
            </a:r>
            <a:r>
              <a:rPr lang="en-GB" sz="2400" dirty="0" err="1">
                <a:solidFill>
                  <a:srgbClr val="000000"/>
                </a:solidFill>
                <a:latin typeface="Kruti Dev 010" pitchFamily="2" charset="0"/>
              </a:rPr>
              <a:t>gksrk</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a:t>
            </a:r>
            <a:r>
              <a:rPr lang="en-GB" sz="2400" dirty="0">
                <a:solidFill>
                  <a:srgbClr val="000000"/>
                </a:solidFill>
                <a:latin typeface="Kruti Dev 010" pitchFamily="2" charset="0"/>
              </a:rPr>
              <a:t> ;g </a:t>
            </a:r>
            <a:r>
              <a:rPr lang="en-GB" sz="2400" b="1" u="sng" dirty="0" err="1">
                <a:solidFill>
                  <a:srgbClr val="000000"/>
                </a:solidFill>
                <a:latin typeface="Kruti Dev 010" pitchFamily="2" charset="0"/>
              </a:rPr>
              <a:t>ifjorhZ</a:t>
            </a:r>
            <a:r>
              <a:rPr lang="en-GB" sz="2400" b="1" u="sng" dirty="0">
                <a:solidFill>
                  <a:srgbClr val="000000"/>
                </a:solidFill>
                <a:latin typeface="Kruti Dev 010" pitchFamily="2" charset="0"/>
              </a:rPr>
              <a:t> </a:t>
            </a:r>
            <a:r>
              <a:rPr lang="en-GB" sz="2400" b="1" u="sng" dirty="0" err="1">
                <a:solidFill>
                  <a:srgbClr val="000000"/>
                </a:solidFill>
                <a:latin typeface="Kruti Dev 010" pitchFamily="2" charset="0"/>
              </a:rPr>
              <a:t>ykxr</a:t>
            </a:r>
            <a:r>
              <a:rPr lang="en-GB" sz="2400" b="1" u="sng" dirty="0">
                <a:solidFill>
                  <a:srgbClr val="000000"/>
                </a:solidFill>
                <a:latin typeface="Kruti Dev 010" pitchFamily="2" charset="0"/>
              </a:rPr>
              <a:t> </a:t>
            </a:r>
            <a:r>
              <a:rPr lang="en-GB" sz="2400" dirty="0" err="1">
                <a:solidFill>
                  <a:srgbClr val="000000"/>
                </a:solidFill>
                <a:latin typeface="Kruti Dev 010" pitchFamily="2" charset="0"/>
              </a:rPr>
              <a:t>gSA</a:t>
            </a:r>
            <a:r>
              <a:rPr lang="en-GB" sz="2400" dirty="0">
                <a:solidFill>
                  <a:srgbClr val="000000"/>
                </a:solidFill>
                <a:latin typeface="Kruti Dev 010" pitchFamily="2" charset="0"/>
              </a:rPr>
              <a:t> </a:t>
            </a:r>
            <a:endParaRPr lang="en-GB" dirty="0">
              <a:solidFill>
                <a:srgbClr val="000000"/>
              </a:solidFill>
              <a:latin typeface="Kruti Dev 010" pitchFamily="2" charset="0"/>
            </a:endParaRPr>
          </a:p>
        </p:txBody>
      </p:sp>
      <p:sp>
        <p:nvSpPr>
          <p:cNvPr id="59440" name="Text Box 2"/>
          <p:cNvSpPr txBox="1">
            <a:spLocks noChangeArrowheads="1"/>
          </p:cNvSpPr>
          <p:nvPr/>
        </p:nvSpPr>
        <p:spPr bwMode="auto">
          <a:xfrm>
            <a:off x="228600" y="5029200"/>
            <a:ext cx="4200525" cy="1295400"/>
          </a:xfrm>
          <a:prstGeom prst="rect">
            <a:avLst/>
          </a:prstGeom>
          <a:noFill/>
          <a:ln w="9525">
            <a:solidFill>
              <a:srgbClr val="000000"/>
            </a:solidFill>
            <a:round/>
            <a:headEnd/>
            <a:tailEnd/>
          </a:ln>
        </p:spPr>
        <p:txBody>
          <a:bodyPr lIns="82945" tIns="41473" rIns="82945" bIns="41473"/>
          <a:lstStyle/>
          <a:p>
            <a:pPr marL="200025" indent="-200025">
              <a:lnSpc>
                <a:spcPct val="130000"/>
              </a:lnSpc>
              <a:spcAft>
                <a:spcPts val="24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a:solidFill>
                  <a:srgbClr val="000000"/>
                </a:solidFill>
              </a:rPr>
              <a:t>Raw Materials changes when the Sales Volume Changes.  This is a </a:t>
            </a:r>
            <a:r>
              <a:rPr lang="en-US" sz="2000" b="1" u="sng">
                <a:solidFill>
                  <a:srgbClr val="000000"/>
                </a:solidFill>
              </a:rPr>
              <a:t>Variable Cost</a:t>
            </a:r>
            <a:r>
              <a:rPr lang="en-US" sz="2000">
                <a:solidFill>
                  <a:srgbClr val="000000"/>
                </a:solidFill>
              </a:rPr>
              <a:t>.</a:t>
            </a:r>
          </a:p>
        </p:txBody>
      </p:sp>
      <p:sp>
        <p:nvSpPr>
          <p:cNvPr id="19" name="Text Box 2"/>
          <p:cNvSpPr txBox="1">
            <a:spLocks noChangeArrowheads="1"/>
          </p:cNvSpPr>
          <p:nvPr/>
        </p:nvSpPr>
        <p:spPr bwMode="auto">
          <a:xfrm>
            <a:off x="4581525"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graphicFrame>
        <p:nvGraphicFramePr>
          <p:cNvPr id="20" name="Table 19"/>
          <p:cNvGraphicFramePr>
            <a:graphicFrameLocks noGrp="1"/>
          </p:cNvGraphicFramePr>
          <p:nvPr>
            <p:extLst>
              <p:ext uri="{D42A27DB-BD31-4B8C-83A1-F6EECF244321}">
                <p14:modId xmlns:p14="http://schemas.microsoft.com/office/powerpoint/2010/main" val="2882128755"/>
              </p:ext>
            </p:extLst>
          </p:nvPr>
        </p:nvGraphicFramePr>
        <p:xfrm>
          <a:off x="4638675" y="11430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hi-IN" dirty="0">
                          <a:latin typeface="Kruti Dev 010" pitchFamily="2" charset="0"/>
                        </a:rPr>
                        <a:t>आय </a:t>
                      </a:r>
                      <a:endParaRPr lang="en-IN" dirty="0">
                        <a:latin typeface="Kruti Dev 010" pitchFamily="2" charset="0"/>
                      </a:endParaRPr>
                    </a:p>
                  </a:txBody>
                  <a:tcPr/>
                </a:tc>
                <a:tc>
                  <a:txBody>
                    <a:bodyPr/>
                    <a:lstStyle/>
                    <a:p>
                      <a:r>
                        <a:rPr lang="en-US" dirty="0"/>
                        <a:t>6,000</a:t>
                      </a:r>
                      <a:endParaRPr lang="en-IN" dirty="0"/>
                    </a:p>
                  </a:txBody>
                  <a:tcPr/>
                </a:tc>
                <a:extLst>
                  <a:ext uri="{0D108BD9-81ED-4DB2-BD59-A6C34878D82A}">
                    <a16:rowId xmlns:a16="http://schemas.microsoft.com/office/drawing/2014/main" val="10000"/>
                  </a:ext>
                </a:extLst>
              </a:tr>
              <a:tr h="370840">
                <a:tc>
                  <a:txBody>
                    <a:bodyPr/>
                    <a:lstStyle/>
                    <a:p>
                      <a:r>
                        <a:rPr lang="en-US" dirty="0" err="1">
                          <a:latin typeface="Kruti Dev 010" pitchFamily="2" charset="0"/>
                        </a:rPr>
                        <a:t>fdjk;k</a:t>
                      </a:r>
                      <a:endParaRPr lang="en-IN" dirty="0">
                        <a:latin typeface="Kruti Dev 010" pitchFamily="2" charset="0"/>
                      </a:endParaRPr>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GB" sz="1800" dirty="0" err="1">
                          <a:solidFill>
                            <a:srgbClr val="000000"/>
                          </a:solidFill>
                          <a:latin typeface="Kruti Dev 010" pitchFamily="2" charset="0"/>
                        </a:rPr>
                        <a:t>osru</a:t>
                      </a:r>
                      <a:r>
                        <a:rPr lang="en-GB" sz="1800" dirty="0">
                          <a:solidFill>
                            <a:srgbClr val="000000"/>
                          </a:solidFill>
                          <a:latin typeface="Kruti Dev 010" pitchFamily="2" charset="0"/>
                        </a:rPr>
                        <a:t> </a:t>
                      </a:r>
                      <a:endParaRPr lang="en-IN" dirty="0">
                        <a:latin typeface="Kruti Dev 010" pitchFamily="2" charset="0"/>
                      </a:endParaRPr>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err="1">
                          <a:latin typeface="Kruti Dev 010" pitchFamily="2" charset="0"/>
                        </a:rPr>
                        <a:t>dPpk</a:t>
                      </a:r>
                      <a:r>
                        <a:rPr lang="en-US" baseline="0" dirty="0">
                          <a:latin typeface="Kruti Dev 010" pitchFamily="2" charset="0"/>
                        </a:rPr>
                        <a:t> </a:t>
                      </a:r>
                      <a:r>
                        <a:rPr lang="en-US" baseline="0" dirty="0" err="1">
                          <a:latin typeface="Kruti Dev 010" pitchFamily="2" charset="0"/>
                        </a:rPr>
                        <a:t>eky</a:t>
                      </a:r>
                      <a:endParaRPr lang="en-IN" dirty="0">
                        <a:latin typeface="Kruti Dev 010" pitchFamily="2" charset="0"/>
                      </a:endParaRPr>
                    </a:p>
                  </a:txBody>
                  <a:tcPr/>
                </a:tc>
                <a:tc>
                  <a:txBody>
                    <a:bodyPr/>
                    <a:lstStyle/>
                    <a:p>
                      <a:r>
                        <a:rPr lang="en-US" dirty="0"/>
                        <a:t>3,000</a:t>
                      </a:r>
                      <a:endParaRPr lang="en-IN" dirty="0"/>
                    </a:p>
                  </a:txBody>
                  <a:tcPr/>
                </a:tc>
                <a:extLst>
                  <a:ext uri="{0D108BD9-81ED-4DB2-BD59-A6C34878D82A}">
                    <a16:rowId xmlns:a16="http://schemas.microsoft.com/office/drawing/2014/main" val="10003"/>
                  </a:ext>
                </a:extLst>
              </a:tr>
              <a:tr h="370840">
                <a:tc>
                  <a:txBody>
                    <a:bodyPr/>
                    <a:lstStyle/>
                    <a:p>
                      <a:r>
                        <a:rPr lang="en-US" dirty="0" err="1">
                          <a:latin typeface="Kruti Dev 010" pitchFamily="2" charset="0"/>
                        </a:rPr>
                        <a:t>ykHk</a:t>
                      </a:r>
                      <a:endParaRPr lang="en-IN" dirty="0">
                        <a:latin typeface="Kruti Dev 010" pitchFamily="2" charset="0"/>
                      </a:endParaRPr>
                    </a:p>
                  </a:txBody>
                  <a:tcPr/>
                </a:tc>
                <a:tc>
                  <a:txBody>
                    <a:bodyPr/>
                    <a:lstStyle/>
                    <a:p>
                      <a:r>
                        <a:rPr lang="en-US" dirty="0"/>
                        <a:t>500</a:t>
                      </a:r>
                      <a:endParaRPr lang="en-IN" dirty="0"/>
                    </a:p>
                  </a:txBody>
                  <a:tcPr/>
                </a:tc>
                <a:extLst>
                  <a:ext uri="{0D108BD9-81ED-4DB2-BD59-A6C34878D82A}">
                    <a16:rowId xmlns:a16="http://schemas.microsoft.com/office/drawing/2014/main" val="10004"/>
                  </a:ext>
                </a:extLst>
              </a:tr>
            </a:tbl>
          </a:graphicData>
        </a:graphic>
      </p:graphicFrame>
      <p:graphicFrame>
        <p:nvGraphicFramePr>
          <p:cNvPr id="21" name="Table 20"/>
          <p:cNvGraphicFramePr>
            <a:graphicFrameLocks noGrp="1"/>
          </p:cNvGraphicFramePr>
          <p:nvPr>
            <p:extLst>
              <p:ext uri="{D42A27DB-BD31-4B8C-83A1-F6EECF244321}">
                <p14:modId xmlns:p14="http://schemas.microsoft.com/office/powerpoint/2010/main" val="454740729"/>
              </p:ext>
            </p:extLst>
          </p:nvPr>
        </p:nvGraphicFramePr>
        <p:xfrm>
          <a:off x="4638675" y="31242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hi-IN" dirty="0">
                          <a:latin typeface="Kruti Dev 010" pitchFamily="2" charset="0"/>
                        </a:rPr>
                        <a:t>आय </a:t>
                      </a:r>
                      <a:endParaRPr lang="en-IN" dirty="0">
                        <a:latin typeface="Kruti Dev 010" pitchFamily="2" charset="0"/>
                      </a:endParaRPr>
                    </a:p>
                  </a:txBody>
                  <a:tcPr/>
                </a:tc>
                <a:tc>
                  <a:txBody>
                    <a:bodyPr/>
                    <a:lstStyle/>
                    <a:p>
                      <a:r>
                        <a:rPr lang="en-US" dirty="0"/>
                        <a:t>8,000</a:t>
                      </a:r>
                      <a:endParaRPr lang="en-IN" dirty="0"/>
                    </a:p>
                  </a:txBody>
                  <a:tcPr/>
                </a:tc>
                <a:extLst>
                  <a:ext uri="{0D108BD9-81ED-4DB2-BD59-A6C34878D82A}">
                    <a16:rowId xmlns:a16="http://schemas.microsoft.com/office/drawing/2014/main" val="10000"/>
                  </a:ext>
                </a:extLst>
              </a:tr>
              <a:tr h="370840">
                <a:tc>
                  <a:txBody>
                    <a:bodyPr/>
                    <a:lstStyle/>
                    <a:p>
                      <a:r>
                        <a:rPr lang="en-US" dirty="0" err="1">
                          <a:latin typeface="Kruti Dev 010" pitchFamily="2" charset="0"/>
                        </a:rPr>
                        <a:t>fdjk;k</a:t>
                      </a:r>
                      <a:endParaRPr lang="en-IN" dirty="0">
                        <a:latin typeface="Kruti Dev 010" pitchFamily="2" charset="0"/>
                      </a:endParaRPr>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GB" sz="1800" dirty="0" err="1">
                          <a:solidFill>
                            <a:srgbClr val="000000"/>
                          </a:solidFill>
                          <a:latin typeface="Kruti Dev 010" pitchFamily="2" charset="0"/>
                        </a:rPr>
                        <a:t>osru</a:t>
                      </a:r>
                      <a:r>
                        <a:rPr lang="en-GB" sz="1800" dirty="0">
                          <a:solidFill>
                            <a:srgbClr val="000000"/>
                          </a:solidFill>
                          <a:latin typeface="Kruti Dev 010" pitchFamily="2" charset="0"/>
                        </a:rPr>
                        <a:t> </a:t>
                      </a:r>
                      <a:endParaRPr lang="en-IN" dirty="0">
                        <a:latin typeface="Kruti Dev 010" pitchFamily="2" charset="0"/>
                      </a:endParaRPr>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err="1">
                          <a:latin typeface="Kruti Dev 010" pitchFamily="2" charset="0"/>
                        </a:rPr>
                        <a:t>dPpk</a:t>
                      </a:r>
                      <a:r>
                        <a:rPr lang="en-US" baseline="0" dirty="0">
                          <a:latin typeface="Kruti Dev 010" pitchFamily="2" charset="0"/>
                        </a:rPr>
                        <a:t> </a:t>
                      </a:r>
                      <a:r>
                        <a:rPr lang="en-US" baseline="0" dirty="0" err="1">
                          <a:latin typeface="Kruti Dev 010" pitchFamily="2" charset="0"/>
                        </a:rPr>
                        <a:t>eky</a:t>
                      </a:r>
                      <a:endParaRPr lang="en-IN" dirty="0">
                        <a:latin typeface="Kruti Dev 010" pitchFamily="2" charset="0"/>
                      </a:endParaRPr>
                    </a:p>
                  </a:txBody>
                  <a:tcPr/>
                </a:tc>
                <a:tc>
                  <a:txBody>
                    <a:bodyPr/>
                    <a:lstStyle/>
                    <a:p>
                      <a:r>
                        <a:rPr lang="en-US" dirty="0"/>
                        <a:t>4,000</a:t>
                      </a:r>
                      <a:endParaRPr lang="en-IN" dirty="0"/>
                    </a:p>
                  </a:txBody>
                  <a:tcPr/>
                </a:tc>
                <a:extLst>
                  <a:ext uri="{0D108BD9-81ED-4DB2-BD59-A6C34878D82A}">
                    <a16:rowId xmlns:a16="http://schemas.microsoft.com/office/drawing/2014/main" val="10003"/>
                  </a:ext>
                </a:extLst>
              </a:tr>
              <a:tr h="370840">
                <a:tc>
                  <a:txBody>
                    <a:bodyPr/>
                    <a:lstStyle/>
                    <a:p>
                      <a:r>
                        <a:rPr lang="en-US" dirty="0" err="1">
                          <a:latin typeface="Kruti Dev 010" pitchFamily="2" charset="0"/>
                        </a:rPr>
                        <a:t>ykHk</a:t>
                      </a:r>
                      <a:endParaRPr lang="en-IN" dirty="0">
                        <a:latin typeface="Kruti Dev 010" pitchFamily="2" charset="0"/>
                      </a:endParaRPr>
                    </a:p>
                  </a:txBody>
                  <a:tcPr/>
                </a:tc>
                <a:tc>
                  <a:txBody>
                    <a:bodyPr/>
                    <a:lstStyle/>
                    <a:p>
                      <a:r>
                        <a:rPr lang="en-US" dirty="0"/>
                        <a:t>1,500</a:t>
                      </a:r>
                      <a:endParaRPr lang="en-IN" dirty="0"/>
                    </a:p>
                  </a:txBody>
                  <a:tcPr/>
                </a:tc>
                <a:extLst>
                  <a:ext uri="{0D108BD9-81ED-4DB2-BD59-A6C34878D82A}">
                    <a16:rowId xmlns:a16="http://schemas.microsoft.com/office/drawing/2014/main" val="10004"/>
                  </a:ext>
                </a:extLst>
              </a:tr>
            </a:tbl>
          </a:graphicData>
        </a:graphic>
      </p:graphicFrame>
      <p:sp>
        <p:nvSpPr>
          <p:cNvPr id="22" name="Rounded Rectangle 21"/>
          <p:cNvSpPr/>
          <p:nvPr/>
        </p:nvSpPr>
        <p:spPr>
          <a:xfrm>
            <a:off x="4495800" y="2286000"/>
            <a:ext cx="2428875" cy="322263"/>
          </a:xfrm>
          <a:prstGeom prst="roundRect">
            <a:avLst/>
          </a:prstGeom>
          <a:noFill/>
          <a:ln>
            <a:solidFill>
              <a:srgbClr val="FF0000"/>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
        <p:nvSpPr>
          <p:cNvPr id="23" name="Rounded Rectangle 22"/>
          <p:cNvSpPr/>
          <p:nvPr/>
        </p:nvSpPr>
        <p:spPr>
          <a:xfrm>
            <a:off x="4495800" y="4267200"/>
            <a:ext cx="2428875" cy="322263"/>
          </a:xfrm>
          <a:prstGeom prst="roundRect">
            <a:avLst/>
          </a:prstGeom>
          <a:noFill/>
          <a:ln>
            <a:solidFill>
              <a:srgbClr val="FF0000"/>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Tree>
    <p:extLst>
      <p:ext uri="{BB962C8B-B14F-4D97-AF65-F5344CB8AC3E}">
        <p14:creationId xmlns:p14="http://schemas.microsoft.com/office/powerpoint/2010/main" val="221601926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9"/>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20"/>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grpId="0" nodeType="clickEffect">
                                  <p:stCondLst>
                                    <p:cond delay="0"/>
                                  </p:stCondLst>
                                  <p:childTnLst>
                                    <p:set>
                                      <p:cBhvr>
                                        <p:cTn id="12" dur="1" fill="hold">
                                          <p:stCondLst>
                                            <p:cond delay="0"/>
                                          </p:stCondLst>
                                        </p:cTn>
                                        <p:tgtEl>
                                          <p:spTgt spid="13"/>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22"/>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21"/>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14"/>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23"/>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59440"/>
                                        </p:tgtEl>
                                        <p:attrNameLst>
                                          <p:attrName>style.visibility</p:attrName>
                                        </p:attrNameLst>
                                      </p:cBhvr>
                                      <p:to>
                                        <p:strVal val="visible"/>
                                      </p:to>
                                    </p:set>
                                  </p:childTnLst>
                                </p:cTn>
                              </p:par>
                              <p:par>
                                <p:cTn id="31" presetID="1" presetClass="entr" presetSubtype="0" fill="hold" grpId="0" nodeType="withEffect">
                                  <p:stCondLst>
                                    <p:cond delay="0"/>
                                  </p:stCondLst>
                                  <p:childTnLst>
                                    <p:set>
                                      <p:cBhvr>
                                        <p:cTn id="32" dur="1" fill="hold">
                                          <p:stCondLst>
                                            <p:cond delay="0"/>
                                          </p:stCondLst>
                                        </p:cTn>
                                        <p:tgtEl>
                                          <p:spTgt spid="5943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3" grpId="0" animBg="1"/>
      <p:bldP spid="14" grpId="0" animBg="1"/>
      <p:bldP spid="59439" grpId="0" animBg="1"/>
      <p:bldP spid="59440" grpId="0" animBg="1"/>
      <p:bldP spid="22" grpId="0" animBg="1"/>
      <p:bldP spid="23"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86BD2077-FDE9-417D-9DEE-11B89C839781}" type="slidenum">
              <a:rPr lang="en-US" sz="1600" b="1" smtClean="0">
                <a:solidFill>
                  <a:schemeClr val="tx1"/>
                </a:solidFill>
              </a:rPr>
              <a:pPr algn="ctr">
                <a:defRPr/>
              </a:pPr>
              <a:t>12</a:t>
            </a:fld>
            <a:endParaRPr lang="en-US" sz="1600" b="1">
              <a:solidFill>
                <a:schemeClr val="tx1"/>
              </a:solidFill>
            </a:endParaRPr>
          </a:p>
        </p:txBody>
      </p:sp>
      <p:sp>
        <p:nvSpPr>
          <p:cNvPr id="61442"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ifjorhZ</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ykxrksa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dks</a:t>
            </a:r>
            <a:r>
              <a:rPr lang="en-GB" sz="2400" b="1" dirty="0">
                <a:solidFill>
                  <a:srgbClr val="000000"/>
                </a:solidFill>
                <a:latin typeface="Kruti Dev 010" pitchFamily="2" charset="0"/>
                <a:ea typeface="Arial Unicode MS" pitchFamily="34" charset="-128"/>
                <a:cs typeface="Arial Unicode MS" pitchFamily="34" charset="-128"/>
              </a:rPr>
              <a:t> le&gt;</a:t>
            </a:r>
            <a:r>
              <a:rPr lang="en-GB" sz="2400" b="1" dirty="0" err="1">
                <a:solidFill>
                  <a:srgbClr val="000000"/>
                </a:solidFill>
                <a:latin typeface="Kruti Dev 010" pitchFamily="2" charset="0"/>
                <a:ea typeface="Arial Unicode MS" pitchFamily="34" charset="-128"/>
                <a:cs typeface="Arial Unicode MS" pitchFamily="34" charset="-128"/>
              </a:rPr>
              <a:t>uk</a:t>
            </a:r>
            <a:endParaRPr lang="en-GB" sz="2400" b="1" dirty="0">
              <a:solidFill>
                <a:srgbClr val="000000"/>
              </a:solidFill>
              <a:latin typeface="Kruti Dev 010" pitchFamily="2" charset="0"/>
              <a:ea typeface="Arial Unicode MS" pitchFamily="34" charset="-128"/>
              <a:cs typeface="Arial Unicode MS" pitchFamily="34" charset="-128"/>
            </a:endParaRPr>
          </a:p>
        </p:txBody>
      </p:sp>
      <p:sp>
        <p:nvSpPr>
          <p:cNvPr id="61443"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Understanding Variable Costs</a:t>
            </a:r>
          </a:p>
        </p:txBody>
      </p:sp>
      <p:sp>
        <p:nvSpPr>
          <p:cNvPr id="9" name="Text Box 2"/>
          <p:cNvSpPr txBox="1">
            <a:spLocks noChangeArrowheads="1"/>
          </p:cNvSpPr>
          <p:nvPr/>
        </p:nvSpPr>
        <p:spPr bwMode="auto">
          <a:xfrm>
            <a:off x="4572000" y="1143000"/>
            <a:ext cx="4286250" cy="5257800"/>
          </a:xfrm>
          <a:prstGeom prst="rect">
            <a:avLst/>
          </a:prstGeom>
          <a:noFill/>
          <a:ln w="9525">
            <a:solidFill>
              <a:schemeClr val="tx1"/>
            </a:solidFill>
            <a:round/>
            <a:headEnd/>
            <a:tailEnd/>
          </a:ln>
        </p:spPr>
        <p:txBody>
          <a:bodyPr lIns="82945" tIns="41473" rIns="82945" bIns="41473"/>
          <a:lstStyle/>
          <a:p>
            <a:pPr marL="261938" indent="-261938">
              <a:lnSpc>
                <a:spcPct val="110000"/>
              </a:lnSpc>
              <a:spcAft>
                <a:spcPts val="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err="1">
                <a:solidFill>
                  <a:srgbClr val="000000"/>
                </a:solidFill>
                <a:latin typeface="Kruti Dev 010" pitchFamily="2" charset="0"/>
                <a:ea typeface="Arial Unicode MS" pitchFamily="34" charset="-128"/>
                <a:cs typeface="Arial Unicode MS" pitchFamily="34" charset="-128"/>
              </a:rPr>
              <a:t>ifjorhZ</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ykxrsa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mRikn</a:t>
            </a:r>
            <a:r>
              <a:rPr lang="en-GB" sz="2400" dirty="0">
                <a:solidFill>
                  <a:srgbClr val="000000"/>
                </a:solidFill>
                <a:latin typeface="Kruti Dev 010" pitchFamily="2" charset="0"/>
                <a:ea typeface="Arial Unicode MS" pitchFamily="34" charset="-128"/>
                <a:cs typeface="Arial Unicode MS" pitchFamily="34" charset="-128"/>
              </a:rPr>
              <a:t> dh </a:t>
            </a:r>
            <a:r>
              <a:rPr lang="en-GB" sz="2400" dirty="0" err="1">
                <a:solidFill>
                  <a:srgbClr val="000000"/>
                </a:solidFill>
                <a:latin typeface="Kruti Dev 010" pitchFamily="2" charset="0"/>
                <a:ea typeface="Arial Unicode MS" pitchFamily="34" charset="-128"/>
                <a:cs typeface="Arial Unicode MS" pitchFamily="34" charset="-128"/>
              </a:rPr>
              <a:t>os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ykxrsa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gksrh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tks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fcØh</a:t>
            </a:r>
            <a:r>
              <a:rPr lang="en-GB" sz="2400" dirty="0">
                <a:solidFill>
                  <a:srgbClr val="000000"/>
                </a:solidFill>
                <a:latin typeface="Kruti Dev 010" pitchFamily="2" charset="0"/>
                <a:ea typeface="Arial Unicode MS" pitchFamily="34" charset="-128"/>
                <a:cs typeface="Arial Unicode MS" pitchFamily="34" charset="-128"/>
              </a:rPr>
              <a:t> dh </a:t>
            </a:r>
            <a:r>
              <a:rPr lang="en-GB" sz="2400" dirty="0" err="1">
                <a:solidFill>
                  <a:srgbClr val="000000"/>
                </a:solidFill>
                <a:latin typeface="Kruti Dev 010" pitchFamily="2" charset="0"/>
                <a:ea typeface="Arial Unicode MS" pitchFamily="34" charset="-128"/>
                <a:cs typeface="Arial Unicode MS" pitchFamily="34" charset="-128"/>
              </a:rPr>
              <a:t>ek</a:t>
            </a:r>
            <a:r>
              <a:rPr lang="en-GB" sz="2400" dirty="0">
                <a:solidFill>
                  <a:srgbClr val="000000"/>
                </a:solidFill>
                <a:latin typeface="Kruti Dev 010" pitchFamily="2" charset="0"/>
                <a:ea typeface="Arial Unicode MS" pitchFamily="34" charset="-128"/>
                <a:cs typeface="Arial Unicode MS" pitchFamily="34" charset="-128"/>
              </a:rPr>
              <a:t>=k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ifjorZau</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gksus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mlh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vuqikr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ifjofrZr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tkrh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a:t>
            </a:r>
            <a:endParaRPr lang="en-GB" sz="2400" dirty="0">
              <a:solidFill>
                <a:srgbClr val="000000"/>
              </a:solidFill>
              <a:latin typeface="Kruti Dev 010" pitchFamily="2" charset="0"/>
              <a:ea typeface="Arial Unicode MS" pitchFamily="34" charset="-128"/>
              <a:cs typeface="Arial Unicode MS" pitchFamily="34" charset="-128"/>
            </a:endParaRPr>
          </a:p>
          <a:p>
            <a:pPr marL="261938" indent="-261938">
              <a:lnSpc>
                <a:spcPct val="110000"/>
              </a:lnSpc>
              <a:spcAft>
                <a:spcPts val="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err="1">
                <a:solidFill>
                  <a:srgbClr val="000000"/>
                </a:solidFill>
                <a:latin typeface="Kruti Dev 010" pitchFamily="2" charset="0"/>
                <a:ea typeface="Arial Unicode MS" pitchFamily="34" charset="-128"/>
                <a:cs typeface="Arial Unicode MS" pitchFamily="34" charset="-128"/>
              </a:rPr>
              <a:t>ifjorhZ</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ykxr</a:t>
            </a:r>
            <a:r>
              <a:rPr lang="en-GB" sz="2400" dirty="0">
                <a:solidFill>
                  <a:srgbClr val="000000"/>
                </a:solidFill>
                <a:latin typeface="Kruti Dev 010" pitchFamily="2" charset="0"/>
                <a:ea typeface="Arial Unicode MS" pitchFamily="34" charset="-128"/>
                <a:cs typeface="Arial Unicode MS" pitchFamily="34" charset="-128"/>
              </a:rPr>
              <a:t> ds </a:t>
            </a:r>
            <a:r>
              <a:rPr lang="en-GB" sz="2400" dirty="0" err="1">
                <a:solidFill>
                  <a:srgbClr val="000000"/>
                </a:solidFill>
                <a:latin typeface="Kruti Dev 010" pitchFamily="2" charset="0"/>
                <a:ea typeface="Arial Unicode MS" pitchFamily="34" charset="-128"/>
                <a:cs typeface="Arial Unicode MS" pitchFamily="34" charset="-128"/>
              </a:rPr>
              <a:t>mnkgj.k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r>
              <a:rPr lang="en-GB" sz="2400" dirty="0">
                <a:solidFill>
                  <a:srgbClr val="000000"/>
                </a:solidFill>
                <a:latin typeface="Kruti Dev 010" pitchFamily="2" charset="0"/>
                <a:ea typeface="Arial Unicode MS" pitchFamily="34" charset="-128"/>
                <a:cs typeface="Arial Unicode MS" pitchFamily="34" charset="-128"/>
              </a:rPr>
              <a:t>%</a:t>
            </a:r>
          </a:p>
          <a:p>
            <a:pPr lvl="1">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000" dirty="0">
                <a:solidFill>
                  <a:srgbClr val="000000"/>
                </a:solidFill>
                <a:latin typeface="Kruti Dev 010" pitchFamily="2" charset="0"/>
                <a:ea typeface="Arial Unicode MS" pitchFamily="34" charset="-128"/>
                <a:cs typeface="Arial Unicode MS" pitchFamily="34" charset="-128"/>
              </a:rPr>
              <a:t>1- </a:t>
            </a:r>
            <a:r>
              <a:rPr lang="en-GB" sz="2000" dirty="0" err="1">
                <a:solidFill>
                  <a:srgbClr val="000000"/>
                </a:solidFill>
                <a:latin typeface="Kruti Dev 010" pitchFamily="2" charset="0"/>
                <a:ea typeface="Arial Unicode MS" pitchFamily="34" charset="-128"/>
                <a:cs typeface="Arial Unicode MS" pitchFamily="34" charset="-128"/>
              </a:rPr>
              <a:t>dPpk</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eky</a:t>
            </a:r>
            <a:endParaRPr lang="en-GB" sz="2000" dirty="0">
              <a:solidFill>
                <a:srgbClr val="000000"/>
              </a:solidFill>
              <a:latin typeface="Kruti Dev 010" pitchFamily="2" charset="0"/>
              <a:ea typeface="Arial Unicode MS" pitchFamily="34" charset="-128"/>
              <a:cs typeface="Arial Unicode MS" pitchFamily="34" charset="-128"/>
            </a:endParaRPr>
          </a:p>
          <a:p>
            <a:pPr lvl="1">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000" dirty="0">
                <a:solidFill>
                  <a:srgbClr val="000000"/>
                </a:solidFill>
                <a:latin typeface="Kruti Dev 010" pitchFamily="2" charset="0"/>
                <a:ea typeface="Arial Unicode MS" pitchFamily="34" charset="-128"/>
                <a:cs typeface="Arial Unicode MS" pitchFamily="34" charset="-128"/>
              </a:rPr>
              <a:t>2- </a:t>
            </a:r>
            <a:r>
              <a:rPr lang="en-GB" sz="2000" dirty="0" err="1">
                <a:solidFill>
                  <a:srgbClr val="000000"/>
                </a:solidFill>
                <a:latin typeface="Kruti Dev 010" pitchFamily="2" charset="0"/>
                <a:ea typeface="Arial Unicode MS" pitchFamily="34" charset="-128"/>
                <a:cs typeface="Arial Unicode MS" pitchFamily="34" charset="-128"/>
              </a:rPr>
              <a:t>izfr</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ihl</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nj</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ij</a:t>
            </a:r>
            <a:r>
              <a:rPr lang="en-GB" sz="2000" dirty="0">
                <a:solidFill>
                  <a:srgbClr val="000000"/>
                </a:solidFill>
                <a:latin typeface="Kruti Dev 010" pitchFamily="2" charset="0"/>
                <a:ea typeface="Arial Unicode MS" pitchFamily="34" charset="-128"/>
                <a:cs typeface="Arial Unicode MS" pitchFamily="34" charset="-128"/>
              </a:rPr>
              <a:t> Je</a:t>
            </a:r>
          </a:p>
          <a:p>
            <a:pPr lvl="1">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000" dirty="0">
                <a:solidFill>
                  <a:srgbClr val="000000"/>
                </a:solidFill>
                <a:latin typeface="Kruti Dev 010" pitchFamily="2" charset="0"/>
                <a:ea typeface="Arial Unicode MS" pitchFamily="34" charset="-128"/>
                <a:cs typeface="Arial Unicode MS" pitchFamily="34" charset="-128"/>
              </a:rPr>
              <a:t>3- </a:t>
            </a:r>
            <a:r>
              <a:rPr lang="en-GB" sz="2000" dirty="0" err="1">
                <a:solidFill>
                  <a:srgbClr val="000000"/>
                </a:solidFill>
                <a:latin typeface="Kruti Dev 010" pitchFamily="2" charset="0"/>
                <a:ea typeface="Arial Unicode MS" pitchFamily="34" charset="-128"/>
                <a:cs typeface="Arial Unicode MS" pitchFamily="34" charset="-128"/>
              </a:rPr>
              <a:t>fcØh</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deh”ku</a:t>
            </a:r>
            <a:endParaRPr lang="en-GB" sz="2000" dirty="0">
              <a:solidFill>
                <a:srgbClr val="000000"/>
              </a:solidFill>
              <a:latin typeface="Kruti Dev 010" pitchFamily="2" charset="0"/>
              <a:ea typeface="Arial Unicode MS" pitchFamily="34" charset="-128"/>
              <a:cs typeface="Arial Unicode MS" pitchFamily="34" charset="-128"/>
            </a:endParaRPr>
          </a:p>
          <a:p>
            <a:pPr marL="342900" indent="-342900">
              <a:lnSpc>
                <a:spcPct val="110000"/>
              </a:lnSpc>
              <a:spcAft>
                <a:spcPts val="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a:solidFill>
                  <a:srgbClr val="000000"/>
                </a:solidFill>
                <a:latin typeface="Kruti Dev 010" pitchFamily="2" charset="0"/>
                <a:ea typeface="Arial Unicode MS" pitchFamily="34" charset="-128"/>
                <a:cs typeface="Arial Unicode MS" pitchFamily="34" charset="-128"/>
              </a:rPr>
              <a:t>ge </a:t>
            </a:r>
            <a:r>
              <a:rPr lang="en-GB" sz="2400" dirty="0" err="1">
                <a:solidFill>
                  <a:srgbClr val="000000"/>
                </a:solidFill>
                <a:latin typeface="Kruti Dev 010" pitchFamily="2" charset="0"/>
                <a:ea typeface="Arial Unicode MS" pitchFamily="34" charset="-128"/>
                <a:cs typeface="Arial Unicode MS" pitchFamily="34" charset="-128"/>
              </a:rPr>
              <a:t>fdlh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mRikn</a:t>
            </a:r>
            <a:r>
              <a:rPr lang="en-GB" sz="2400" dirty="0">
                <a:solidFill>
                  <a:srgbClr val="000000"/>
                </a:solidFill>
                <a:latin typeface="Kruti Dev 010" pitchFamily="2" charset="0"/>
                <a:ea typeface="Arial Unicode MS" pitchFamily="34" charset="-128"/>
                <a:cs typeface="Arial Unicode MS" pitchFamily="34" charset="-128"/>
              </a:rPr>
              <a:t> dh </a:t>
            </a:r>
            <a:r>
              <a:rPr lang="en-GB" sz="2400" dirty="0" err="1">
                <a:solidFill>
                  <a:srgbClr val="000000"/>
                </a:solidFill>
                <a:latin typeface="Kruti Dev 010" pitchFamily="2" charset="0"/>
                <a:ea typeface="Arial Unicode MS" pitchFamily="34" charset="-128"/>
                <a:cs typeface="Arial Unicode MS" pitchFamily="34" charset="-128"/>
              </a:rPr>
              <a:t>izfr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bdkbZ</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ifjorhZ</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ykxr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dqy</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ifjorhZ</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ykxr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fcØh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ek</a:t>
            </a:r>
            <a:r>
              <a:rPr lang="en-GB" sz="2400" dirty="0">
                <a:solidFill>
                  <a:srgbClr val="000000"/>
                </a:solidFill>
                <a:latin typeface="Kruti Dev 010" pitchFamily="2" charset="0"/>
                <a:ea typeface="Arial Unicode MS" pitchFamily="34" charset="-128"/>
                <a:cs typeface="Arial Unicode MS" pitchFamily="34" charset="-128"/>
              </a:rPr>
              <a:t>=k </a:t>
            </a:r>
            <a:r>
              <a:rPr lang="en-GB" sz="2400" dirty="0" err="1">
                <a:solidFill>
                  <a:srgbClr val="000000"/>
                </a:solidFill>
                <a:latin typeface="Kruti Dev 010" pitchFamily="2" charset="0"/>
                <a:ea typeface="Arial Unicode MS" pitchFamily="34" charset="-128"/>
                <a:cs typeface="Arial Unicode MS" pitchFamily="34" charset="-128"/>
              </a:rPr>
              <a:t>ls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foHkkftr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djds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tkurs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a:t>
            </a:r>
            <a:r>
              <a:rPr lang="en-GB" sz="2400" dirty="0">
                <a:solidFill>
                  <a:srgbClr val="000000"/>
                </a:solidFill>
                <a:latin typeface="Kruti Dev 010" pitchFamily="2" charset="0"/>
                <a:ea typeface="Arial Unicode MS" pitchFamily="34" charset="-128"/>
                <a:cs typeface="Arial Unicode MS" pitchFamily="34" charset="-128"/>
              </a:rPr>
              <a:t> </a:t>
            </a:r>
          </a:p>
          <a:p>
            <a:pPr marL="800100" lvl="1" indent="-342900">
              <a:lnSpc>
                <a:spcPct val="110000"/>
              </a:lnSpc>
              <a:spcAft>
                <a:spcPts val="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000" dirty="0">
                <a:solidFill>
                  <a:srgbClr val="000000"/>
                </a:solidFill>
                <a:latin typeface="Kruti Dev 010" pitchFamily="2" charset="0"/>
                <a:ea typeface="Arial Unicode MS" pitchFamily="34" charset="-128"/>
                <a:cs typeface="Arial Unicode MS" pitchFamily="34" charset="-128"/>
              </a:rPr>
              <a:t>,d </a:t>
            </a:r>
            <a:r>
              <a:rPr lang="en-GB" sz="2000" dirty="0" err="1">
                <a:solidFill>
                  <a:srgbClr val="000000"/>
                </a:solidFill>
                <a:latin typeface="Kruti Dev 010" pitchFamily="2" charset="0"/>
                <a:ea typeface="Arial Unicode MS" pitchFamily="34" charset="-128"/>
                <a:cs typeface="Arial Unicode MS" pitchFamily="34" charset="-128"/>
              </a:rPr>
              <a:t>dsys</a:t>
            </a:r>
            <a:r>
              <a:rPr lang="en-GB" sz="2000" dirty="0">
                <a:solidFill>
                  <a:srgbClr val="000000"/>
                </a:solidFill>
                <a:latin typeface="Kruti Dev 010" pitchFamily="2" charset="0"/>
                <a:ea typeface="Arial Unicode MS" pitchFamily="34" charset="-128"/>
                <a:cs typeface="Arial Unicode MS" pitchFamily="34" charset="-128"/>
              </a:rPr>
              <a:t> dh </a:t>
            </a:r>
            <a:r>
              <a:rPr lang="en-GB" sz="2000" dirty="0" err="1">
                <a:solidFill>
                  <a:srgbClr val="000000"/>
                </a:solidFill>
                <a:latin typeface="Kruti Dev 010" pitchFamily="2" charset="0"/>
                <a:ea typeface="Arial Unicode MS" pitchFamily="34" charset="-128"/>
                <a:cs typeface="Arial Unicode MS" pitchFamily="34" charset="-128"/>
              </a:rPr>
              <a:t>ifjorhZ</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ykxr</a:t>
            </a:r>
            <a:r>
              <a:rPr lang="en-GB" sz="2000" dirty="0">
                <a:solidFill>
                  <a:srgbClr val="000000"/>
                </a:solidFill>
                <a:latin typeface="Kruti Dev 010" pitchFamily="2" charset="0"/>
                <a:ea typeface="Arial Unicode MS" pitchFamily="34" charset="-128"/>
                <a:cs typeface="Arial Unicode MS" pitchFamily="34" charset="-128"/>
              </a:rPr>
              <a:t> 1 : </a:t>
            </a:r>
            <a:r>
              <a:rPr lang="en-GB" sz="2000" dirty="0" err="1">
                <a:solidFill>
                  <a:srgbClr val="000000"/>
                </a:solidFill>
                <a:latin typeface="Kruti Dev 010" pitchFamily="2" charset="0"/>
                <a:ea typeface="Arial Unicode MS" pitchFamily="34" charset="-128"/>
                <a:cs typeface="Arial Unicode MS" pitchFamily="34" charset="-128"/>
              </a:rPr>
              <a:t>gSA</a:t>
            </a:r>
            <a:endParaRPr lang="en-GB" sz="2400" dirty="0">
              <a:solidFill>
                <a:srgbClr val="000000"/>
              </a:solidFill>
              <a:latin typeface="Kruti Dev 010" pitchFamily="2" charset="0"/>
              <a:ea typeface="Arial Unicode MS" pitchFamily="34" charset="-128"/>
              <a:cs typeface="Arial Unicode MS" pitchFamily="34" charset="-128"/>
            </a:endParaRPr>
          </a:p>
        </p:txBody>
      </p:sp>
      <p:sp>
        <p:nvSpPr>
          <p:cNvPr id="10" name="Rectangle 9"/>
          <p:cNvSpPr/>
          <p:nvPr/>
        </p:nvSpPr>
        <p:spPr>
          <a:xfrm>
            <a:off x="252413" y="1143000"/>
            <a:ext cx="4176712" cy="5257800"/>
          </a:xfrm>
          <a:prstGeom prst="rect">
            <a:avLst/>
          </a:prstGeom>
          <a:noFill/>
          <a:ln w="9525">
            <a:solidFill>
              <a:srgbClr val="000000"/>
            </a:solidFill>
            <a:round/>
            <a:headEnd/>
            <a:tailEnd/>
          </a:ln>
          <a:extLst/>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2000" dirty="0">
                <a:latin typeface="Arial" pitchFamily="34" charset="0"/>
                <a:cs typeface="Arial" pitchFamily="34" charset="0"/>
              </a:rPr>
              <a:t>Variable Costs are costs of a product that changes proportionally when the sales volume changes.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2000" dirty="0">
                <a:solidFill>
                  <a:srgbClr val="000000"/>
                </a:solidFill>
              </a:rPr>
              <a:t>Examples of Variable Costs are:</a:t>
            </a:r>
          </a:p>
          <a:p>
            <a:pPr marL="914400" lvl="1" indent="-457200">
              <a:lnSpc>
                <a:spcPct val="130000"/>
              </a:lnSpc>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latin typeface="Arial" pitchFamily="34" charset="0"/>
                <a:cs typeface="Arial" pitchFamily="34" charset="0"/>
              </a:rPr>
              <a:t>Raw Materials</a:t>
            </a:r>
          </a:p>
          <a:p>
            <a:pPr marL="914400" lvl="1" indent="-457200">
              <a:lnSpc>
                <a:spcPct val="130000"/>
              </a:lnSpc>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err="1">
                <a:latin typeface="Arial" pitchFamily="34" charset="0"/>
                <a:cs typeface="Arial" pitchFamily="34" charset="0"/>
              </a:rPr>
              <a:t>Labour</a:t>
            </a:r>
            <a:r>
              <a:rPr lang="en-US" dirty="0">
                <a:latin typeface="Arial" pitchFamily="34" charset="0"/>
                <a:cs typeface="Arial" pitchFamily="34" charset="0"/>
              </a:rPr>
              <a:t> at piece rate</a:t>
            </a:r>
          </a:p>
          <a:p>
            <a:pPr marL="914400" lvl="1" indent="-457200">
              <a:lnSpc>
                <a:spcPct val="130000"/>
              </a:lnSpc>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latin typeface="Arial" pitchFamily="34" charset="0"/>
                <a:cs typeface="Arial" pitchFamily="34" charset="0"/>
              </a:rPr>
              <a:t>Sales commission</a:t>
            </a:r>
            <a:endParaRPr lang="en-US"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2000" dirty="0">
                <a:latin typeface="Arial" pitchFamily="34" charset="0"/>
                <a:cs typeface="Arial" pitchFamily="34" charset="0"/>
              </a:rPr>
              <a:t>We find the Variable Cost per unit of a product by dividing the total variable cost by Sales Volume.</a:t>
            </a: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latin typeface="Arial" pitchFamily="34" charset="0"/>
                <a:cs typeface="Arial" pitchFamily="34" charset="0"/>
              </a:rPr>
              <a:t>The Variable Cost per unit of banana is Re. 1</a:t>
            </a:r>
            <a:endParaRPr lang="en-US" sz="2000" dirty="0">
              <a:solidFill>
                <a:srgbClr val="000000"/>
              </a:solidFill>
            </a:endParaRPr>
          </a:p>
        </p:txBody>
      </p:sp>
    </p:spTree>
    <p:extLst>
      <p:ext uri="{BB962C8B-B14F-4D97-AF65-F5344CB8AC3E}">
        <p14:creationId xmlns:p14="http://schemas.microsoft.com/office/powerpoint/2010/main" val="346954396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9">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0">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9">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0">
                                            <p:txEl>
                                              <p:pRg st="3" end="3"/>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9">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0">
                                            <p:txEl>
                                              <p:pRg st="4" end="4"/>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9">
                                            <p:txEl>
                                              <p:pRg st="4" end="4"/>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0">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9">
                                            <p:txEl>
                                              <p:pRg st="5" end="5"/>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0">
                                            <p:txEl>
                                              <p:pRg st="6" end="6"/>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9">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6FFC1F53-0981-42B4-95FF-EAFD668A99E4}" type="slidenum">
              <a:rPr lang="en-US" sz="1600" b="1" smtClean="0">
                <a:solidFill>
                  <a:schemeClr val="tx1"/>
                </a:solidFill>
              </a:rPr>
              <a:pPr algn="ctr">
                <a:defRPr/>
              </a:pPr>
              <a:t>13</a:t>
            </a:fld>
            <a:endParaRPr lang="en-US" sz="1600" b="1">
              <a:solidFill>
                <a:schemeClr val="tx1"/>
              </a:solidFill>
            </a:endParaRPr>
          </a:p>
        </p:txBody>
      </p:sp>
      <p:sp>
        <p:nvSpPr>
          <p:cNvPr id="63490" name="Text Box 1"/>
          <p:cNvSpPr txBox="1">
            <a:spLocks noChangeArrowheads="1"/>
          </p:cNvSpPr>
          <p:nvPr/>
        </p:nvSpPr>
        <p:spPr bwMode="auto">
          <a:xfrm>
            <a:off x="46482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izfr</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bdkbZ</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ifjorhZ</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ykxrsa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rFkk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mldh</a:t>
            </a:r>
            <a:r>
              <a:rPr lang="en-GB" sz="2400" b="1" dirty="0">
                <a:solidFill>
                  <a:srgbClr val="000000"/>
                </a:solidFill>
                <a:latin typeface="Kruti Dev 010" pitchFamily="2" charset="0"/>
                <a:ea typeface="Arial Unicode MS" pitchFamily="34" charset="-128"/>
                <a:cs typeface="Arial Unicode MS" pitchFamily="34" charset="-128"/>
              </a:rPr>
              <a:t> </a:t>
            </a:r>
            <a:r>
              <a:rPr lang="hi-IN" sz="2000" dirty="0"/>
              <a:t>व्यावहारिकता </a:t>
            </a:r>
            <a:endParaRPr lang="en-GB" sz="2000" b="1" dirty="0">
              <a:solidFill>
                <a:srgbClr val="000000"/>
              </a:solidFill>
              <a:latin typeface="Kruti Dev 010" pitchFamily="2" charset="0"/>
              <a:ea typeface="Arial Unicode MS" pitchFamily="34" charset="-128"/>
              <a:cs typeface="Arial Unicode MS" pitchFamily="34" charset="-128"/>
            </a:endParaRPr>
          </a:p>
        </p:txBody>
      </p:sp>
      <p:sp>
        <p:nvSpPr>
          <p:cNvPr id="11" name="Text Box 2"/>
          <p:cNvSpPr txBox="1">
            <a:spLocks noChangeArrowheads="1"/>
          </p:cNvSpPr>
          <p:nvPr/>
        </p:nvSpPr>
        <p:spPr bwMode="auto">
          <a:xfrm>
            <a:off x="109538" y="1214438"/>
            <a:ext cx="4319587"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648200" y="1143000"/>
            <a:ext cx="4286250" cy="4094163"/>
          </a:xfrm>
          <a:prstGeom prst="rect">
            <a:avLst/>
          </a:prstGeom>
          <a:noFill/>
          <a:ln w="9525">
            <a:solidFill>
              <a:schemeClr val="tx1"/>
            </a:solidFill>
            <a:round/>
            <a:headEnd/>
            <a:tailEnd/>
          </a:ln>
        </p:spPr>
        <p:txBody>
          <a:bodyPr lIns="82945" tIns="41473" rIns="82945" bIns="41473"/>
          <a:lstStyle/>
          <a:p>
            <a:pPr marL="174625" indent="-174625">
              <a:spcAft>
                <a:spcPts val="120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a:solidFill>
                  <a:srgbClr val="000000"/>
                </a:solidFill>
                <a:latin typeface="Kruti Dev 010" pitchFamily="2" charset="0"/>
                <a:cs typeface="Arial" pitchFamily="34" charset="0"/>
              </a:rPr>
              <a:t>;fn </a:t>
            </a:r>
            <a:r>
              <a:rPr lang="en-GB" sz="2400" dirty="0" err="1">
                <a:solidFill>
                  <a:srgbClr val="000000"/>
                </a:solidFill>
                <a:latin typeface="Kruti Dev 010" pitchFamily="2" charset="0"/>
                <a:cs typeface="Arial" pitchFamily="34" charset="0"/>
              </a:rPr>
              <a:t>fdlh</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mRikn</a:t>
            </a:r>
            <a:r>
              <a:rPr lang="en-GB" sz="2400" dirty="0">
                <a:solidFill>
                  <a:srgbClr val="000000"/>
                </a:solidFill>
                <a:latin typeface="Kruti Dev 010" pitchFamily="2" charset="0"/>
                <a:cs typeface="Arial" pitchFamily="34" charset="0"/>
              </a:rPr>
              <a:t> ;k </a:t>
            </a:r>
            <a:r>
              <a:rPr lang="en-GB" sz="2400" dirty="0" err="1">
                <a:solidFill>
                  <a:srgbClr val="000000"/>
                </a:solidFill>
                <a:latin typeface="Kruti Dev 010" pitchFamily="2" charset="0"/>
                <a:cs typeface="Arial" pitchFamily="34" charset="0"/>
              </a:rPr>
              <a:t>lsok</a:t>
            </a:r>
            <a:r>
              <a:rPr lang="en-GB" sz="2400" dirty="0">
                <a:solidFill>
                  <a:srgbClr val="000000"/>
                </a:solidFill>
                <a:latin typeface="Kruti Dev 010" pitchFamily="2" charset="0"/>
                <a:cs typeface="Arial" pitchFamily="34" charset="0"/>
              </a:rPr>
              <a:t> dh </a:t>
            </a:r>
            <a:r>
              <a:rPr lang="en-GB" sz="2400" dirty="0" err="1">
                <a:solidFill>
                  <a:srgbClr val="000000"/>
                </a:solidFill>
                <a:latin typeface="Kruti Dev 010" pitchFamily="2" charset="0"/>
                <a:cs typeface="Arial" pitchFamily="34" charset="0"/>
              </a:rPr>
              <a:t>izfr</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bdkbZ</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ifjorhZ</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ykxr</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mlds</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fcØh</a:t>
            </a:r>
            <a:r>
              <a:rPr lang="en-GB" sz="2400" dirty="0">
                <a:solidFill>
                  <a:srgbClr val="000000"/>
                </a:solidFill>
                <a:latin typeface="Kruti Dev 010" pitchFamily="2" charset="0"/>
                <a:cs typeface="Arial" pitchFamily="34" charset="0"/>
              </a:rPr>
              <a:t> ds </a:t>
            </a:r>
            <a:r>
              <a:rPr lang="en-GB" sz="2400" dirty="0" err="1">
                <a:solidFill>
                  <a:srgbClr val="000000"/>
                </a:solidFill>
                <a:latin typeface="Kruti Dev 010" pitchFamily="2" charset="0"/>
                <a:cs typeface="Arial" pitchFamily="34" charset="0"/>
              </a:rPr>
              <a:t>ewY</a:t>
            </a:r>
            <a:r>
              <a:rPr lang="en-GB" sz="2400" dirty="0">
                <a:solidFill>
                  <a:srgbClr val="000000"/>
                </a:solidFill>
                <a:latin typeface="Kruti Dev 010" pitchFamily="2" charset="0"/>
                <a:cs typeface="Arial" pitchFamily="34" charset="0"/>
              </a:rPr>
              <a:t>; ls </a:t>
            </a:r>
            <a:r>
              <a:rPr lang="en-GB" sz="2400" dirty="0" err="1">
                <a:solidFill>
                  <a:srgbClr val="000000"/>
                </a:solidFill>
                <a:latin typeface="Kruti Dev 010" pitchFamily="2" charset="0"/>
                <a:cs typeface="Arial" pitchFamily="34" charset="0"/>
              </a:rPr>
              <a:t>vf</a:t>
            </a:r>
            <a:r>
              <a:rPr lang="en-GB" sz="2400" dirty="0">
                <a:solidFill>
                  <a:srgbClr val="000000"/>
                </a:solidFill>
                <a:latin typeface="Kruti Dev 010" pitchFamily="2" charset="0"/>
                <a:cs typeface="Arial" pitchFamily="34" charset="0"/>
              </a:rPr>
              <a:t>/</a:t>
            </a:r>
            <a:r>
              <a:rPr lang="en-GB" sz="2400" dirty="0" err="1">
                <a:solidFill>
                  <a:srgbClr val="000000"/>
                </a:solidFill>
                <a:latin typeface="Kruti Dev 010" pitchFamily="2" charset="0"/>
                <a:cs typeface="Arial" pitchFamily="34" charset="0"/>
              </a:rPr>
              <a:t>kd</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gS</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rks</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mRikn</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lsok,a</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dHkh</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Hkh</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O;kikj</a:t>
            </a:r>
            <a:r>
              <a:rPr lang="en-GB" sz="2400" dirty="0">
                <a:solidFill>
                  <a:srgbClr val="000000"/>
                </a:solidFill>
                <a:latin typeface="Kruti Dev 010" pitchFamily="2" charset="0"/>
                <a:cs typeface="Arial" pitchFamily="34" charset="0"/>
              </a:rPr>
              <a:t> ds </a:t>
            </a:r>
            <a:r>
              <a:rPr lang="en-GB" sz="2400" dirty="0" err="1">
                <a:solidFill>
                  <a:srgbClr val="000000"/>
                </a:solidFill>
                <a:latin typeface="Kruti Dev 010" pitchFamily="2" charset="0"/>
                <a:cs typeface="Arial" pitchFamily="34" charset="0"/>
              </a:rPr>
              <a:t>fy</a:t>
            </a:r>
            <a:r>
              <a:rPr lang="en-GB" sz="2400" dirty="0">
                <a:solidFill>
                  <a:srgbClr val="000000"/>
                </a:solidFill>
                <a:latin typeface="Kruti Dev 010" pitchFamily="2" charset="0"/>
                <a:cs typeface="Arial" pitchFamily="34" charset="0"/>
              </a:rPr>
              <a:t>, </a:t>
            </a:r>
            <a:r>
              <a:rPr lang="hi-IN" sz="1600" dirty="0"/>
              <a:t>व्यावहारिक</a:t>
            </a:r>
            <a:r>
              <a:rPr lang="en-GB" sz="16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ugha</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gks</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ik,axhA</a:t>
            </a:r>
            <a:r>
              <a:rPr lang="en-GB" sz="2400" dirty="0">
                <a:solidFill>
                  <a:srgbClr val="000000"/>
                </a:solidFill>
                <a:latin typeface="Kruti Dev 010" pitchFamily="2" charset="0"/>
                <a:cs typeface="Arial" pitchFamily="34" charset="0"/>
              </a:rPr>
              <a:t> </a:t>
            </a:r>
          </a:p>
          <a:p>
            <a:pPr marL="174625" indent="-174625">
              <a:spcAft>
                <a:spcPts val="120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a:solidFill>
                  <a:srgbClr val="000000"/>
                </a:solidFill>
                <a:latin typeface="Kruti Dev 010" pitchFamily="2" charset="0"/>
                <a:ea typeface="Arial Unicode MS" pitchFamily="34" charset="-128"/>
                <a:cs typeface="Arial Unicode MS" pitchFamily="34" charset="-128"/>
              </a:rPr>
              <a:t>;</a:t>
            </a:r>
            <a:r>
              <a:rPr lang="en-GB" sz="2400" dirty="0" err="1">
                <a:solidFill>
                  <a:srgbClr val="000000"/>
                </a:solidFill>
                <a:latin typeface="Kruti Dev 010" pitchFamily="2" charset="0"/>
                <a:ea typeface="Arial Unicode MS" pitchFamily="34" charset="-128"/>
                <a:cs typeface="Arial Unicode MS" pitchFamily="34" charset="-128"/>
              </a:rPr>
              <a:t>fn</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izfr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bdkbZ</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ifjorhZ</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ykxr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fcØh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ewY</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vf</a:t>
            </a:r>
            <a:r>
              <a:rPr lang="en-GB" sz="2400" dirty="0">
                <a:solidFill>
                  <a:srgbClr val="000000"/>
                </a:solidFill>
                <a:latin typeface="Kruti Dev 010" pitchFamily="2" charset="0"/>
                <a:ea typeface="Arial Unicode MS" pitchFamily="34" charset="-128"/>
                <a:cs typeface="Arial Unicode MS" pitchFamily="34" charset="-128"/>
              </a:rPr>
              <a:t>/</a:t>
            </a:r>
            <a:r>
              <a:rPr lang="en-GB" sz="2400" dirty="0" err="1">
                <a:solidFill>
                  <a:srgbClr val="000000"/>
                </a:solidFill>
                <a:latin typeface="Kruti Dev 010" pitchFamily="2" charset="0"/>
                <a:ea typeface="Arial Unicode MS" pitchFamily="34" charset="-128"/>
                <a:cs typeface="Arial Unicode MS" pitchFamily="34" charset="-128"/>
              </a:rPr>
              <a:t>kd</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rks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O;kikj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fuEu</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mik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djus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pkfg</a:t>
            </a:r>
            <a:r>
              <a:rPr lang="en-GB" sz="2400" dirty="0">
                <a:solidFill>
                  <a:srgbClr val="000000"/>
                </a:solidFill>
                <a:latin typeface="Kruti Dev 010" pitchFamily="2" charset="0"/>
                <a:ea typeface="Arial Unicode MS" pitchFamily="34" charset="-128"/>
                <a:cs typeface="Arial Unicode MS" pitchFamily="34" charset="-128"/>
              </a:rPr>
              <a:t>,%</a:t>
            </a:r>
          </a:p>
          <a:p>
            <a:pPr lvl="1">
              <a:spcAft>
                <a:spcPts val="120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000" dirty="0">
                <a:solidFill>
                  <a:srgbClr val="000000"/>
                </a:solidFill>
                <a:latin typeface="Kruti Dev 010" pitchFamily="2" charset="0"/>
                <a:ea typeface="Arial Unicode MS" pitchFamily="34" charset="-128"/>
                <a:cs typeface="Arial Unicode MS" pitchFamily="34" charset="-128"/>
              </a:rPr>
              <a:t>1- </a:t>
            </a:r>
            <a:r>
              <a:rPr lang="en-GB" sz="2000" dirty="0" err="1">
                <a:solidFill>
                  <a:srgbClr val="000000"/>
                </a:solidFill>
                <a:latin typeface="Kruti Dev 010" pitchFamily="2" charset="0"/>
                <a:ea typeface="Arial Unicode MS" pitchFamily="34" charset="-128"/>
                <a:cs typeface="Arial Unicode MS" pitchFamily="34" charset="-128"/>
              </a:rPr>
              <a:t>ifjorhZ</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ykxrksa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dks</a:t>
            </a:r>
            <a:r>
              <a:rPr lang="en-GB" sz="2000" dirty="0">
                <a:solidFill>
                  <a:srgbClr val="000000"/>
                </a:solidFill>
                <a:latin typeface="Kruti Dev 010" pitchFamily="2" charset="0"/>
                <a:ea typeface="Arial Unicode MS" pitchFamily="34" charset="-128"/>
                <a:cs typeface="Arial Unicode MS" pitchFamily="34" charset="-128"/>
              </a:rPr>
              <a:t> de </a:t>
            </a:r>
            <a:r>
              <a:rPr lang="en-GB" sz="2000" dirty="0" err="1">
                <a:solidFill>
                  <a:srgbClr val="000000"/>
                </a:solidFill>
                <a:latin typeface="Kruti Dev 010" pitchFamily="2" charset="0"/>
                <a:ea typeface="Arial Unicode MS" pitchFamily="34" charset="-128"/>
                <a:cs typeface="Arial Unicode MS" pitchFamily="34" charset="-128"/>
              </a:rPr>
              <a:t>djuk</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pkfg,A</a:t>
            </a:r>
            <a:r>
              <a:rPr lang="en-GB" sz="2000" dirty="0">
                <a:solidFill>
                  <a:srgbClr val="000000"/>
                </a:solidFill>
                <a:latin typeface="Kruti Dev 010" pitchFamily="2" charset="0"/>
                <a:ea typeface="Arial Unicode MS" pitchFamily="34" charset="-128"/>
                <a:cs typeface="Arial Unicode MS" pitchFamily="34" charset="-128"/>
              </a:rPr>
              <a:t> </a:t>
            </a:r>
          </a:p>
          <a:p>
            <a:pPr lvl="1">
              <a:spcAft>
                <a:spcPts val="120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000" dirty="0">
                <a:solidFill>
                  <a:srgbClr val="000000"/>
                </a:solidFill>
                <a:latin typeface="Kruti Dev 010" pitchFamily="2" charset="0"/>
                <a:ea typeface="Arial Unicode MS" pitchFamily="34" charset="-128"/>
                <a:cs typeface="Arial Unicode MS" pitchFamily="34" charset="-128"/>
              </a:rPr>
              <a:t>2- </a:t>
            </a:r>
            <a:r>
              <a:rPr lang="en-GB" sz="2000" dirty="0" err="1">
                <a:solidFill>
                  <a:srgbClr val="000000"/>
                </a:solidFill>
                <a:latin typeface="Kruti Dev 010" pitchFamily="2" charset="0"/>
                <a:ea typeface="Arial Unicode MS" pitchFamily="34" charset="-128"/>
                <a:cs typeface="Arial Unicode MS" pitchFamily="34" charset="-128"/>
              </a:rPr>
              <a:t>fcØh</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ewY;ksa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esa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o`f</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djuh</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pkfg,A</a:t>
            </a:r>
            <a:r>
              <a:rPr lang="en-GB" sz="2000" dirty="0">
                <a:solidFill>
                  <a:srgbClr val="000000"/>
                </a:solidFill>
                <a:latin typeface="Kruti Dev 010" pitchFamily="2" charset="0"/>
                <a:ea typeface="Arial Unicode MS" pitchFamily="34" charset="-128"/>
                <a:cs typeface="Arial Unicode MS" pitchFamily="34" charset="-128"/>
              </a:rPr>
              <a:t> </a:t>
            </a:r>
          </a:p>
        </p:txBody>
      </p:sp>
      <p:sp>
        <p:nvSpPr>
          <p:cNvPr id="63493" name="Rectangle 14"/>
          <p:cNvSpPr>
            <a:spLocks noChangeArrowheads="1"/>
          </p:cNvSpPr>
          <p:nvPr/>
        </p:nvSpPr>
        <p:spPr bwMode="auto">
          <a:xfrm>
            <a:off x="252413" y="1143000"/>
            <a:ext cx="4176712" cy="4094163"/>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If the Variable Cost per unit of a product or a service is more than its selling price, the product/service would never be viable for the business.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If the Variable Cost per unit is more than the selling price then the business should:</a:t>
            </a:r>
          </a:p>
          <a:p>
            <a:pPr marL="800100" lvl="1" indent="-3429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Reduce the Variable Cost</a:t>
            </a:r>
          </a:p>
          <a:p>
            <a:pPr marL="800100" lvl="1" indent="-3429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Increase selling price</a:t>
            </a:r>
          </a:p>
        </p:txBody>
      </p:sp>
      <p:sp>
        <p:nvSpPr>
          <p:cNvPr id="8" name="Rectangle 4"/>
          <p:cNvSpPr>
            <a:spLocks noChangeArrowheads="1"/>
          </p:cNvSpPr>
          <p:nvPr/>
        </p:nvSpPr>
        <p:spPr bwMode="auto">
          <a:xfrm>
            <a:off x="252413" y="5334000"/>
            <a:ext cx="4157662" cy="10668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a:solidFill>
                  <a:srgbClr val="000000"/>
                </a:solidFill>
                <a:latin typeface="Garamond" pitchFamily="18" charset="0"/>
              </a:rPr>
              <a:t>Key Point</a:t>
            </a:r>
            <a:r>
              <a:rPr lang="en-GB" sz="2000">
                <a:solidFill>
                  <a:srgbClr val="000000"/>
                </a:solidFill>
                <a:latin typeface="Garamond" pitchFamily="18" charset="0"/>
              </a:rPr>
              <a:t>: </a:t>
            </a:r>
            <a:r>
              <a:rPr lang="en-US" sz="2000">
                <a:latin typeface="Garamond" pitchFamily="18" charset="0"/>
              </a:rPr>
              <a:t>A product can never be viable if its Variable Cost per unit is more than the Selling Price</a:t>
            </a:r>
          </a:p>
        </p:txBody>
      </p:sp>
      <p:sp>
        <p:nvSpPr>
          <p:cNvPr id="63495"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Variable Costs per unit &amp; Viability</a:t>
            </a:r>
          </a:p>
        </p:txBody>
      </p:sp>
      <p:sp>
        <p:nvSpPr>
          <p:cNvPr id="10" name="Rectangle 4"/>
          <p:cNvSpPr>
            <a:spLocks noChangeArrowheads="1"/>
          </p:cNvSpPr>
          <p:nvPr/>
        </p:nvSpPr>
        <p:spPr bwMode="auto">
          <a:xfrm>
            <a:off x="4648200" y="5334000"/>
            <a:ext cx="4319588" cy="10668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dirty="0" err="1">
                <a:solidFill>
                  <a:srgbClr val="000000"/>
                </a:solidFill>
                <a:latin typeface="Kruti Dev 010" pitchFamily="2" charset="0"/>
              </a:rPr>
              <a:t>eq</a:t>
            </a:r>
            <a:r>
              <a:rPr lang="en-GB" sz="2000" b="1" u="sng" dirty="0">
                <a:solidFill>
                  <a:srgbClr val="000000"/>
                </a:solidFill>
                <a:latin typeface="Kruti Dev 010" pitchFamily="2" charset="0"/>
              </a:rPr>
              <a:t>[; </a:t>
            </a:r>
            <a:r>
              <a:rPr lang="en-GB" sz="2000" b="1" u="sng" dirty="0" err="1">
                <a:solidFill>
                  <a:srgbClr val="000000"/>
                </a:solidFill>
                <a:latin typeface="Kruti Dev 010" pitchFamily="2" charset="0"/>
              </a:rPr>
              <a:t>fcanq</a:t>
            </a:r>
            <a:r>
              <a:rPr lang="en-GB" sz="2000" b="1" u="sng" dirty="0">
                <a:solidFill>
                  <a:srgbClr val="000000"/>
                </a:solidFill>
                <a:latin typeface="Kruti Dev 010" pitchFamily="2" charset="0"/>
              </a:rPr>
              <a:t>% </a:t>
            </a:r>
            <a:r>
              <a:rPr lang="en-GB" sz="2000" dirty="0">
                <a:solidFill>
                  <a:srgbClr val="000000"/>
                </a:solidFill>
                <a:latin typeface="Kruti Dev 010" pitchFamily="2" charset="0"/>
              </a:rPr>
              <a:t>,d </a:t>
            </a:r>
            <a:r>
              <a:rPr lang="en-GB" sz="2000" dirty="0" err="1">
                <a:solidFill>
                  <a:srgbClr val="000000"/>
                </a:solidFill>
                <a:latin typeface="Kruti Dev 010" pitchFamily="2" charset="0"/>
              </a:rPr>
              <a:t>mRikn</a:t>
            </a:r>
            <a:r>
              <a:rPr lang="en-GB" sz="2000" dirty="0">
                <a:solidFill>
                  <a:srgbClr val="000000"/>
                </a:solidFill>
                <a:latin typeface="Kruti Dev 010" pitchFamily="2" charset="0"/>
              </a:rPr>
              <a:t> </a:t>
            </a:r>
            <a:r>
              <a:rPr lang="en-GB" sz="2000" dirty="0" err="1">
                <a:solidFill>
                  <a:srgbClr val="000000"/>
                </a:solidFill>
                <a:latin typeface="Kruti Dev 010" pitchFamily="2" charset="0"/>
              </a:rPr>
              <a:t>dHkh</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Hkh</a:t>
            </a:r>
            <a:r>
              <a:rPr lang="en-GB" sz="2000" dirty="0">
                <a:solidFill>
                  <a:srgbClr val="000000"/>
                </a:solidFill>
                <a:latin typeface="Kruti Dev 010" pitchFamily="2" charset="0"/>
              </a:rPr>
              <a:t> </a:t>
            </a:r>
            <a:r>
              <a:rPr lang="hi-IN" dirty="0">
                <a:solidFill>
                  <a:srgbClr val="000000"/>
                </a:solidFill>
                <a:latin typeface="Kruti Dev 010" pitchFamily="2" charset="0"/>
                <a:ea typeface="Arial Unicode MS" pitchFamily="34" charset="-128"/>
                <a:cs typeface="Arial Unicode MS" pitchFamily="34" charset="-128"/>
              </a:rPr>
              <a:t>व्यवहार्य</a:t>
            </a:r>
            <a:r>
              <a:rPr lang="en-GB" dirty="0">
                <a:solidFill>
                  <a:srgbClr val="000000"/>
                </a:solidFill>
                <a:latin typeface="Kruti Dev 010" pitchFamily="2" charset="0"/>
              </a:rPr>
              <a:t> </a:t>
            </a:r>
            <a:r>
              <a:rPr lang="en-GB" sz="2000" dirty="0" err="1">
                <a:solidFill>
                  <a:srgbClr val="000000"/>
                </a:solidFill>
                <a:latin typeface="Kruti Dev 010" pitchFamily="2" charset="0"/>
              </a:rPr>
              <a:t>ugah</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ldrk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fn</a:t>
            </a:r>
            <a:r>
              <a:rPr lang="en-GB" sz="2000" dirty="0">
                <a:solidFill>
                  <a:srgbClr val="000000"/>
                </a:solidFill>
                <a:latin typeface="Kruti Dev 010" pitchFamily="2" charset="0"/>
              </a:rPr>
              <a:t> </a:t>
            </a:r>
            <a:r>
              <a:rPr lang="en-GB" sz="2000" dirty="0" err="1">
                <a:solidFill>
                  <a:srgbClr val="000000"/>
                </a:solidFill>
                <a:latin typeface="Kruti Dev 010" pitchFamily="2" charset="0"/>
              </a:rPr>
              <a:t>mldh</a:t>
            </a:r>
            <a:r>
              <a:rPr lang="en-GB" sz="2000" dirty="0">
                <a:solidFill>
                  <a:srgbClr val="000000"/>
                </a:solidFill>
                <a:latin typeface="Kruti Dev 010" pitchFamily="2" charset="0"/>
              </a:rPr>
              <a:t> </a:t>
            </a:r>
            <a:r>
              <a:rPr lang="en-GB" sz="2000" dirty="0" err="1">
                <a:solidFill>
                  <a:srgbClr val="000000"/>
                </a:solidFill>
                <a:latin typeface="Kruti Dev 010" pitchFamily="2" charset="0"/>
              </a:rPr>
              <a:t>izfr</a:t>
            </a:r>
            <a:r>
              <a:rPr lang="en-GB" sz="2000" dirty="0">
                <a:solidFill>
                  <a:srgbClr val="000000"/>
                </a:solidFill>
                <a:latin typeface="Kruti Dev 010" pitchFamily="2" charset="0"/>
              </a:rPr>
              <a:t> </a:t>
            </a:r>
            <a:r>
              <a:rPr lang="en-GB" sz="2000" dirty="0" err="1">
                <a:solidFill>
                  <a:srgbClr val="000000"/>
                </a:solidFill>
                <a:latin typeface="Kruti Dev 010" pitchFamily="2" charset="0"/>
              </a:rPr>
              <a:t>bdkbZ</a:t>
            </a:r>
            <a:r>
              <a:rPr lang="en-GB" sz="2000" dirty="0">
                <a:solidFill>
                  <a:srgbClr val="000000"/>
                </a:solidFill>
                <a:latin typeface="Kruti Dev 010" pitchFamily="2" charset="0"/>
              </a:rPr>
              <a:t> </a:t>
            </a:r>
            <a:r>
              <a:rPr lang="en-GB" sz="2000" dirty="0" err="1">
                <a:solidFill>
                  <a:srgbClr val="000000"/>
                </a:solidFill>
                <a:latin typeface="Kruti Dev 010" pitchFamily="2" charset="0"/>
              </a:rPr>
              <a:t>ifjorhZ</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ykxr</a:t>
            </a:r>
            <a:r>
              <a:rPr lang="en-GB" sz="2000" dirty="0">
                <a:solidFill>
                  <a:srgbClr val="000000"/>
                </a:solidFill>
                <a:latin typeface="Kruti Dev 010" pitchFamily="2" charset="0"/>
              </a:rPr>
              <a:t> </a:t>
            </a:r>
            <a:r>
              <a:rPr lang="en-GB" sz="2000" dirty="0" err="1">
                <a:solidFill>
                  <a:srgbClr val="000000"/>
                </a:solidFill>
                <a:latin typeface="Kruti Dev 010" pitchFamily="2" charset="0"/>
              </a:rPr>
              <a:t>mlds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fcØh</a:t>
            </a:r>
            <a:r>
              <a:rPr lang="en-GB" sz="2000" dirty="0">
                <a:solidFill>
                  <a:srgbClr val="000000"/>
                </a:solidFill>
                <a:latin typeface="Kruti Dev 010" pitchFamily="2" charset="0"/>
              </a:rPr>
              <a:t> </a:t>
            </a:r>
            <a:r>
              <a:rPr lang="en-GB" sz="2000" dirty="0" err="1">
                <a:solidFill>
                  <a:srgbClr val="000000"/>
                </a:solidFill>
                <a:latin typeface="Kruti Dev 010" pitchFamily="2" charset="0"/>
              </a:rPr>
              <a:t>ewY</a:t>
            </a:r>
            <a:r>
              <a:rPr lang="en-GB" sz="2000" dirty="0">
                <a:solidFill>
                  <a:srgbClr val="000000"/>
                </a:solidFill>
                <a:latin typeface="Kruti Dev 010" pitchFamily="2" charset="0"/>
              </a:rPr>
              <a:t>; ls </a:t>
            </a:r>
            <a:r>
              <a:rPr lang="en-GB" sz="2000" dirty="0" err="1">
                <a:solidFill>
                  <a:srgbClr val="000000"/>
                </a:solidFill>
                <a:latin typeface="Kruti Dev 010" pitchFamily="2" charset="0"/>
              </a:rPr>
              <a:t>vf</a:t>
            </a:r>
            <a:r>
              <a:rPr lang="en-GB" sz="2000" dirty="0">
                <a:solidFill>
                  <a:srgbClr val="000000"/>
                </a:solidFill>
                <a:latin typeface="Kruti Dev 010" pitchFamily="2" charset="0"/>
              </a:rPr>
              <a:t>/</a:t>
            </a:r>
            <a:r>
              <a:rPr lang="en-GB" sz="2000" dirty="0" err="1">
                <a:solidFill>
                  <a:srgbClr val="000000"/>
                </a:solidFill>
                <a:latin typeface="Kruti Dev 010" pitchFamily="2" charset="0"/>
              </a:rPr>
              <a:t>kd</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gksA</a:t>
            </a:r>
            <a:endParaRPr lang="en-US" sz="2000" dirty="0">
              <a:latin typeface="Garamond" pitchFamily="18" charset="0"/>
            </a:endParaRPr>
          </a:p>
        </p:txBody>
      </p:sp>
    </p:spTree>
    <p:extLst>
      <p:ext uri="{BB962C8B-B14F-4D97-AF65-F5344CB8AC3E}">
        <p14:creationId xmlns:p14="http://schemas.microsoft.com/office/powerpoint/2010/main" val="2520597995"/>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349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63493">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63493">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6390">
                                            <p:txEl>
                                              <p:pRg st="2" end="2"/>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63493">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6390">
                                            <p:txEl>
                                              <p:pRg st="3" end="3"/>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grpId="0" nodeType="clickEffect">
                                  <p:stCondLst>
                                    <p:cond delay="0"/>
                                  </p:stCondLst>
                                  <p:childTnLst>
                                    <p:set>
                                      <p:cBhvr>
                                        <p:cTn id="28" dur="1" fill="hold">
                                          <p:stCondLst>
                                            <p:cond delay="0"/>
                                          </p:stCondLst>
                                        </p:cTn>
                                        <p:tgtEl>
                                          <p:spTgt spid="8"/>
                                        </p:tgtEl>
                                        <p:attrNameLst>
                                          <p:attrName>style.visibility</p:attrName>
                                        </p:attrNameLst>
                                      </p:cBhvr>
                                      <p:to>
                                        <p:strVal val="visible"/>
                                      </p:to>
                                    </p:set>
                                  </p:childTnLst>
                                </p:cTn>
                              </p:par>
                              <p:par>
                                <p:cTn id="29" presetID="1" presetClass="entr" presetSubtype="0" fill="hold" grpId="0" nodeType="withEffect">
                                  <p:stCondLst>
                                    <p:cond delay="0"/>
                                  </p:stCondLst>
                                  <p:childTnLst>
                                    <p:set>
                                      <p:cBhvr>
                                        <p:cTn id="30"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0" grpId="0"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14</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76200" y="2335212"/>
            <a:ext cx="414338" cy="3317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GB" sz="2000" dirty="0"/>
              <a:t>Breakeven Point</a:t>
            </a:r>
            <a:endParaRPr lang="en-US" sz="2000" dirty="0"/>
          </a:p>
          <a:p>
            <a:pPr marL="457200" indent="-457200">
              <a:buFont typeface="+mj-lt"/>
              <a:buAutoNum type="arabicPeriod"/>
            </a:pPr>
            <a:r>
              <a:rPr lang="en-AU" sz="2000" dirty="0"/>
              <a:t>A different way to look at the costs - Fixed and Variable Costs </a:t>
            </a:r>
            <a:endParaRPr lang="en-US" sz="2000" dirty="0"/>
          </a:p>
          <a:p>
            <a:pPr marL="457200" indent="-457200">
              <a:buFont typeface="+mj-lt"/>
              <a:buAutoNum type="arabicPeriod"/>
            </a:pPr>
            <a:r>
              <a:rPr lang="en-AU" sz="2000" dirty="0"/>
              <a:t>Calculating breakeven for single product business </a:t>
            </a:r>
            <a:endParaRPr lang="en-US" sz="2000" dirty="0"/>
          </a:p>
          <a:p>
            <a:pPr marL="457200" indent="-457200">
              <a:buFont typeface="+mj-lt"/>
              <a:buAutoNum type="arabicPeriod"/>
            </a:pPr>
            <a:r>
              <a:rPr lang="en-AU" sz="2000" dirty="0"/>
              <a:t>Calculating breakeven for businesses with more than one product </a:t>
            </a:r>
            <a:endParaRPr lang="en-US" sz="2000" dirty="0"/>
          </a:p>
          <a:p>
            <a:pPr marL="457200" indent="-457200">
              <a:buFont typeface="+mj-lt"/>
              <a:buAutoNum type="arabicPeriod"/>
            </a:pPr>
            <a:r>
              <a:rPr lang="en-AU" sz="2000" dirty="0"/>
              <a:t>Calculating breakeven for service businesses </a:t>
            </a:r>
            <a:endParaRPr lang="en-US" sz="2000" dirty="0"/>
          </a:p>
          <a:p>
            <a:pPr marL="457200" indent="-457200">
              <a:buFont typeface="+mj-lt"/>
              <a:buAutoNum type="arabicPeriod"/>
            </a:pPr>
            <a:r>
              <a:rPr lang="en-AU" sz="2000" dirty="0"/>
              <a:t>Exercise</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a:t>लाभ - अलाभ बिंदु </a:t>
            </a:r>
            <a:endParaRPr lang="en-US" sz="2000"/>
          </a:p>
          <a:p>
            <a:pPr marL="457200" indent="-457200">
              <a:buFont typeface="+mj-lt"/>
              <a:buAutoNum type="arabicPeriod"/>
            </a:pPr>
            <a:r>
              <a:rPr lang="hi-IN" sz="2000"/>
              <a:t>लागत को देखने का एक अलग तरीका - नियत और परिवर्ती</a:t>
            </a:r>
            <a:r>
              <a:rPr lang="en-US" sz="2000"/>
              <a:t> </a:t>
            </a:r>
            <a:r>
              <a:rPr lang="hi-IN" sz="2000"/>
              <a:t>लागत</a:t>
            </a:r>
          </a:p>
          <a:p>
            <a:pPr marL="457200" indent="-457200">
              <a:buFont typeface="+mj-lt"/>
              <a:buAutoNum type="arabicPeriod"/>
            </a:pPr>
            <a:r>
              <a:rPr lang="hi-IN" sz="2000"/>
              <a:t>एकल उत्पाद व्यवसाय के लिए ब्रेकवेन की गणना करना</a:t>
            </a:r>
            <a:endParaRPr lang="en-AU" sz="2000"/>
          </a:p>
          <a:p>
            <a:pPr marL="457200" indent="-457200">
              <a:buFont typeface="+mj-lt"/>
              <a:buAutoNum type="arabicPeriod"/>
            </a:pPr>
            <a:r>
              <a:rPr lang="hi-IN" sz="2000"/>
              <a:t>एक से अधिक उत्पाद वाले व्यवसायों के लिए ब्रेकवेन की गणना करना</a:t>
            </a:r>
            <a:endParaRPr lang="en-US" sz="2000"/>
          </a:p>
          <a:p>
            <a:pPr marL="457200" indent="-457200">
              <a:buFont typeface="+mj-lt"/>
              <a:buAutoNum type="arabicPeriod"/>
            </a:pPr>
            <a:r>
              <a:rPr lang="hi-IN" sz="2000"/>
              <a:t>सेवा व्यवसायों के लिए ब्रेकवेन की गणना करना</a:t>
            </a:r>
            <a:endParaRPr lang="en-US" sz="2000"/>
          </a:p>
          <a:p>
            <a:pPr marL="457200" indent="-457200">
              <a:buFont typeface="+mj-lt"/>
              <a:buAutoNum type="arabicPeriod"/>
            </a:pPr>
            <a:r>
              <a:rPr lang="hi-IN" sz="2000"/>
              <a:t>अभ्यास</a:t>
            </a:r>
            <a:endParaRPr lang="en-US" sz="2000" dirty="0"/>
          </a:p>
        </p:txBody>
      </p:sp>
      <p:sp>
        <p:nvSpPr>
          <p:cNvPr id="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76200" y="1447800"/>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833569398"/>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4">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1" end="1"/>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2" end="2"/>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B305744C-2059-4C54-946F-FEED42C6E508}" type="slidenum">
              <a:rPr lang="en-US" sz="1600" b="1" smtClean="0">
                <a:solidFill>
                  <a:schemeClr val="tx1"/>
                </a:solidFill>
              </a:rPr>
              <a:pPr algn="ctr">
                <a:defRPr/>
              </a:pPr>
              <a:t>15</a:t>
            </a:fld>
            <a:endParaRPr lang="en-US" sz="1600" b="1">
              <a:solidFill>
                <a:schemeClr val="tx1"/>
              </a:solidFill>
            </a:endParaRPr>
          </a:p>
        </p:txBody>
      </p:sp>
      <p:sp>
        <p:nvSpPr>
          <p:cNvPr id="65538" name="Text Box 1"/>
          <p:cNvSpPr txBox="1">
            <a:spLocks noChangeArrowheads="1"/>
          </p:cNvSpPr>
          <p:nvPr/>
        </p:nvSpPr>
        <p:spPr bwMode="auto">
          <a:xfrm>
            <a:off x="4449242" y="181188"/>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fcØh</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ek</a:t>
            </a:r>
            <a:r>
              <a:rPr lang="en-GB" sz="2400" b="1" dirty="0">
                <a:solidFill>
                  <a:srgbClr val="000000"/>
                </a:solidFill>
                <a:latin typeface="Kruti Dev 010" pitchFamily="2" charset="0"/>
                <a:ea typeface="Arial Unicode MS" pitchFamily="34" charset="-128"/>
                <a:cs typeface="Arial Unicode MS" pitchFamily="34" charset="-128"/>
              </a:rPr>
              <a:t>=k </a:t>
            </a:r>
            <a:r>
              <a:rPr lang="en-GB" sz="2400" b="1" dirty="0" err="1">
                <a:solidFill>
                  <a:srgbClr val="000000"/>
                </a:solidFill>
                <a:latin typeface="Kruti Dev 010" pitchFamily="2" charset="0"/>
                <a:ea typeface="Arial Unicode MS" pitchFamily="34" charset="-128"/>
                <a:cs typeface="Arial Unicode MS" pitchFamily="34" charset="-128"/>
              </a:rPr>
              <a:t>rFkk</a:t>
            </a:r>
            <a:r>
              <a:rPr lang="en-GB" sz="2400" b="1" dirty="0">
                <a:solidFill>
                  <a:srgbClr val="000000"/>
                </a:solidFill>
                <a:latin typeface="Kruti Dev 010" pitchFamily="2" charset="0"/>
                <a:ea typeface="Arial Unicode MS" pitchFamily="34" charset="-128"/>
                <a:cs typeface="Arial Unicode MS" pitchFamily="34" charset="-128"/>
              </a:rPr>
              <a:t> </a:t>
            </a:r>
            <a:r>
              <a:rPr lang="hi-IN" sz="2000" dirty="0"/>
              <a:t>व्यावहारिक</a:t>
            </a:r>
            <a:r>
              <a:rPr lang="hi-IN" sz="2000" b="1" dirty="0">
                <a:solidFill>
                  <a:srgbClr val="000000"/>
                </a:solidFill>
                <a:latin typeface="Kruti Dev 010" pitchFamily="2" charset="0"/>
                <a:ea typeface="Arial Unicode MS" pitchFamily="34" charset="-128"/>
                <a:cs typeface="Arial Unicode MS" pitchFamily="34" charset="-128"/>
              </a:rPr>
              <a:t>ता</a:t>
            </a:r>
            <a:endParaRPr lang="en-GB" sz="2000" b="1" dirty="0">
              <a:solidFill>
                <a:srgbClr val="000000"/>
              </a:solidFill>
              <a:latin typeface="Kruti Dev 010" pitchFamily="2" charset="0"/>
              <a:ea typeface="Arial Unicode MS" pitchFamily="34" charset="-128"/>
              <a:cs typeface="Arial Unicode MS" pitchFamily="34" charset="-128"/>
            </a:endParaRPr>
          </a:p>
        </p:txBody>
      </p:sp>
      <p:sp>
        <p:nvSpPr>
          <p:cNvPr id="11" name="Text Box 2"/>
          <p:cNvSpPr txBox="1">
            <a:spLocks noChangeArrowheads="1"/>
          </p:cNvSpPr>
          <p:nvPr/>
        </p:nvSpPr>
        <p:spPr bwMode="auto">
          <a:xfrm>
            <a:off x="109538" y="1214438"/>
            <a:ext cx="4319587"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572000" y="1143000"/>
            <a:ext cx="4286250" cy="1865313"/>
          </a:xfrm>
          <a:prstGeom prst="rect">
            <a:avLst/>
          </a:prstGeom>
          <a:noFill/>
          <a:ln w="9525">
            <a:solidFill>
              <a:schemeClr val="tx1"/>
            </a:solidFill>
            <a:round/>
            <a:headEnd/>
            <a:tailEnd/>
          </a:ln>
        </p:spPr>
        <p:txBody>
          <a:bodyPr lIns="82945" tIns="41473" rIns="82945" bIns="41473"/>
          <a:lstStyle/>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200" b="1" dirty="0">
                <a:solidFill>
                  <a:srgbClr val="000000"/>
                </a:solidFill>
                <a:latin typeface="Kruti Dev 010" pitchFamily="2" charset="0"/>
                <a:cs typeface="Arial" pitchFamily="34" charset="0"/>
              </a:rPr>
              <a:t>pfy, ek;k ds </a:t>
            </a:r>
            <a:r>
              <a:rPr lang="en-GB" sz="2200" b="1" dirty="0" err="1">
                <a:solidFill>
                  <a:srgbClr val="000000"/>
                </a:solidFill>
                <a:latin typeface="Kruti Dev 010" pitchFamily="2" charset="0"/>
                <a:cs typeface="Arial" pitchFamily="34" charset="0"/>
              </a:rPr>
              <a:t>O;kikj</a:t>
            </a:r>
            <a:r>
              <a:rPr lang="en-GB" sz="2200" b="1" dirty="0">
                <a:solidFill>
                  <a:srgbClr val="000000"/>
                </a:solidFill>
                <a:latin typeface="Kruti Dev 010" pitchFamily="2" charset="0"/>
                <a:cs typeface="Arial" pitchFamily="34" charset="0"/>
              </a:rPr>
              <a:t> </a:t>
            </a:r>
            <a:r>
              <a:rPr lang="en-GB" sz="2200" b="1" dirty="0" err="1">
                <a:solidFill>
                  <a:srgbClr val="000000"/>
                </a:solidFill>
                <a:latin typeface="Kruti Dev 010" pitchFamily="2" charset="0"/>
                <a:cs typeface="Arial" pitchFamily="34" charset="0"/>
              </a:rPr>
              <a:t>ij</a:t>
            </a:r>
            <a:r>
              <a:rPr lang="en-GB" sz="2200" b="1" dirty="0">
                <a:solidFill>
                  <a:srgbClr val="000000"/>
                </a:solidFill>
                <a:latin typeface="Kruti Dev 010" pitchFamily="2" charset="0"/>
                <a:cs typeface="Arial" pitchFamily="34" charset="0"/>
              </a:rPr>
              <a:t> </a:t>
            </a:r>
            <a:r>
              <a:rPr lang="en-GB" sz="2200" b="1" dirty="0" err="1">
                <a:solidFill>
                  <a:srgbClr val="000000"/>
                </a:solidFill>
                <a:latin typeface="Kruti Dev 010" pitchFamily="2" charset="0"/>
                <a:cs typeface="Arial" pitchFamily="34" charset="0"/>
              </a:rPr>
              <a:t>gh</a:t>
            </a:r>
            <a:r>
              <a:rPr lang="en-GB" sz="2200" b="1" dirty="0">
                <a:solidFill>
                  <a:srgbClr val="000000"/>
                </a:solidFill>
                <a:latin typeface="Kruti Dev 010" pitchFamily="2" charset="0"/>
                <a:cs typeface="Arial" pitchFamily="34" charset="0"/>
              </a:rPr>
              <a:t> </a:t>
            </a:r>
            <a:r>
              <a:rPr lang="en-GB" sz="2200" b="1" dirty="0" err="1">
                <a:solidFill>
                  <a:srgbClr val="000000"/>
                </a:solidFill>
                <a:latin typeface="Kruti Dev 010" pitchFamily="2" charset="0"/>
                <a:cs typeface="Arial" pitchFamily="34" charset="0"/>
              </a:rPr>
              <a:t>okil</a:t>
            </a:r>
            <a:r>
              <a:rPr lang="en-GB" sz="2200" b="1" dirty="0">
                <a:solidFill>
                  <a:srgbClr val="000000"/>
                </a:solidFill>
                <a:latin typeface="Kruti Dev 010" pitchFamily="2" charset="0"/>
                <a:cs typeface="Arial" pitchFamily="34" charset="0"/>
              </a:rPr>
              <a:t> </a:t>
            </a:r>
            <a:r>
              <a:rPr lang="en-GB" sz="2200" b="1" dirty="0" err="1">
                <a:solidFill>
                  <a:srgbClr val="000000"/>
                </a:solidFill>
                <a:latin typeface="Kruti Dev 010" pitchFamily="2" charset="0"/>
                <a:cs typeface="Arial" pitchFamily="34" charset="0"/>
              </a:rPr>
              <a:t>tkrs</a:t>
            </a:r>
            <a:r>
              <a:rPr lang="en-GB" sz="2200" b="1" dirty="0">
                <a:solidFill>
                  <a:srgbClr val="000000"/>
                </a:solidFill>
                <a:latin typeface="Kruti Dev 010" pitchFamily="2" charset="0"/>
                <a:cs typeface="Arial" pitchFamily="34" charset="0"/>
              </a:rPr>
              <a:t> </a:t>
            </a:r>
            <a:r>
              <a:rPr lang="en-GB" sz="2200" b="1" dirty="0" err="1">
                <a:solidFill>
                  <a:srgbClr val="000000"/>
                </a:solidFill>
                <a:latin typeface="Kruti Dev 010" pitchFamily="2" charset="0"/>
                <a:cs typeface="Arial" pitchFamily="34" charset="0"/>
              </a:rPr>
              <a:t>gSa</a:t>
            </a:r>
            <a:r>
              <a:rPr lang="en-GB" sz="2200" b="1" dirty="0">
                <a:solidFill>
                  <a:srgbClr val="000000"/>
                </a:solidFill>
                <a:latin typeface="Kruti Dev 010" pitchFamily="2" charset="0"/>
                <a:cs typeface="Arial" pitchFamily="34" charset="0"/>
              </a:rPr>
              <a:t>%</a:t>
            </a:r>
          </a:p>
          <a:p>
            <a:pPr marL="342900" indent="-342900">
              <a:spcAft>
                <a:spcPts val="120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000" dirty="0">
                <a:solidFill>
                  <a:srgbClr val="000000"/>
                </a:solidFill>
                <a:latin typeface="Kruti Dev 010" pitchFamily="2" charset="0"/>
                <a:cs typeface="Arial" pitchFamily="34" charset="0"/>
              </a:rPr>
              <a:t>;</a:t>
            </a:r>
            <a:r>
              <a:rPr lang="en-GB" sz="2000" dirty="0" err="1">
                <a:solidFill>
                  <a:srgbClr val="000000"/>
                </a:solidFill>
                <a:latin typeface="Kruti Dev 010" pitchFamily="2" charset="0"/>
                <a:cs typeface="Arial" pitchFamily="34" charset="0"/>
              </a:rPr>
              <a:t>fn</a:t>
            </a:r>
            <a:r>
              <a:rPr lang="en-GB" sz="2000" dirty="0">
                <a:solidFill>
                  <a:srgbClr val="000000"/>
                </a:solidFill>
                <a:latin typeface="Kruti Dev 010" pitchFamily="2" charset="0"/>
                <a:cs typeface="Arial" pitchFamily="34" charset="0"/>
              </a:rPr>
              <a:t> ek;k ,d </a:t>
            </a:r>
            <a:r>
              <a:rPr lang="en-GB" sz="2000" dirty="0" err="1">
                <a:solidFill>
                  <a:srgbClr val="000000"/>
                </a:solidFill>
                <a:latin typeface="Kruti Dev 010" pitchFamily="2" charset="0"/>
                <a:cs typeface="Arial" pitchFamily="34" charset="0"/>
              </a:rPr>
              <a:t>ekg</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esa</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dsoy</a:t>
            </a:r>
            <a:r>
              <a:rPr lang="en-GB" sz="2000" dirty="0">
                <a:solidFill>
                  <a:srgbClr val="000000"/>
                </a:solidFill>
                <a:latin typeface="Kruti Dev 010" pitchFamily="2" charset="0"/>
                <a:cs typeface="Arial" pitchFamily="34" charset="0"/>
              </a:rPr>
              <a:t> 1000 </a:t>
            </a:r>
            <a:r>
              <a:rPr lang="en-GB" sz="2000" dirty="0" err="1">
                <a:solidFill>
                  <a:srgbClr val="000000"/>
                </a:solidFill>
                <a:latin typeface="Kruti Dev 010" pitchFamily="2" charset="0"/>
                <a:cs typeface="Arial" pitchFamily="34" charset="0"/>
              </a:rPr>
              <a:t>dsys</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gh</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kjhn</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vkSj</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csp</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ikrh</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gS</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rks</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mldk</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ekfld</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ykHk</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fdruk</a:t>
            </a:r>
            <a:r>
              <a:rPr lang="en-GB" sz="2000" dirty="0">
                <a:solidFill>
                  <a:srgbClr val="000000"/>
                </a:solidFill>
                <a:latin typeface="Kruti Dev 010" pitchFamily="2" charset="0"/>
                <a:cs typeface="Arial" pitchFamily="34" charset="0"/>
              </a:rPr>
              <a:t> </a:t>
            </a:r>
            <a:r>
              <a:rPr lang="en-GB" sz="2000" dirty="0" err="1">
                <a:solidFill>
                  <a:srgbClr val="000000"/>
                </a:solidFill>
                <a:latin typeface="Kruti Dev 010" pitchFamily="2" charset="0"/>
                <a:cs typeface="Arial" pitchFamily="34" charset="0"/>
              </a:rPr>
              <a:t>gksxk</a:t>
            </a:r>
            <a:r>
              <a:rPr lang="en-GB" sz="2000" dirty="0">
                <a:solidFill>
                  <a:srgbClr val="000000"/>
                </a:solidFill>
                <a:latin typeface="Kruti Dev 010" pitchFamily="2" charset="0"/>
                <a:cs typeface="Arial" pitchFamily="34" charset="0"/>
              </a:rPr>
              <a:t>\</a:t>
            </a:r>
          </a:p>
        </p:txBody>
      </p:sp>
      <p:sp>
        <p:nvSpPr>
          <p:cNvPr id="65541" name="Rectangle 14"/>
          <p:cNvSpPr>
            <a:spLocks noChangeArrowheads="1"/>
          </p:cNvSpPr>
          <p:nvPr/>
        </p:nvSpPr>
        <p:spPr bwMode="auto">
          <a:xfrm>
            <a:off x="252413" y="1143000"/>
            <a:ext cx="4176712" cy="1865313"/>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Let us go back to Maya’s business.</a:t>
            </a: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What would be the monthly profit, if she is able to buy and sell only 1000 bananas ?</a:t>
            </a:r>
          </a:p>
        </p:txBody>
      </p:sp>
      <p:graphicFrame>
        <p:nvGraphicFramePr>
          <p:cNvPr id="8" name="Table 7"/>
          <p:cNvGraphicFramePr>
            <a:graphicFrameLocks noGrp="1"/>
          </p:cNvGraphicFramePr>
          <p:nvPr/>
        </p:nvGraphicFramePr>
        <p:xfrm>
          <a:off x="276225" y="3098800"/>
          <a:ext cx="4143405" cy="1854200"/>
        </p:xfrm>
        <a:graphic>
          <a:graphicData uri="http://schemas.openxmlformats.org/drawingml/2006/table">
            <a:tbl>
              <a:tblPr firstRow="1" bandRow="1">
                <a:tableStyleId>{5C22544A-7EE6-4342-B048-85BDC9FD1C3A}</a:tableStyleId>
              </a:tblPr>
              <a:tblGrid>
                <a:gridCol w="2238405">
                  <a:extLst>
                    <a:ext uri="{9D8B030D-6E8A-4147-A177-3AD203B41FA5}">
                      <a16:colId xmlns:a16="http://schemas.microsoft.com/office/drawing/2014/main" val="20000"/>
                    </a:ext>
                  </a:extLst>
                </a:gridCol>
                <a:gridCol w="1905000">
                  <a:extLst>
                    <a:ext uri="{9D8B030D-6E8A-4147-A177-3AD203B41FA5}">
                      <a16:colId xmlns:a16="http://schemas.microsoft.com/office/drawing/2014/main" val="20001"/>
                    </a:ext>
                  </a:extLst>
                </a:gridCol>
              </a:tblGrid>
              <a:tr h="370840">
                <a:tc>
                  <a:txBody>
                    <a:bodyPr/>
                    <a:lstStyle/>
                    <a:p>
                      <a:r>
                        <a:rPr lang="en-US" dirty="0"/>
                        <a:t>Revenue</a:t>
                      </a:r>
                      <a:endParaRPr lang="en-IN" dirty="0"/>
                    </a:p>
                  </a:txBody>
                  <a:tcPr/>
                </a:tc>
                <a:tc>
                  <a:txBody>
                    <a:bodyPr/>
                    <a:lstStyle/>
                    <a:p>
                      <a:r>
                        <a:rPr lang="en-US" dirty="0"/>
                        <a:t>2,000</a:t>
                      </a:r>
                      <a:endParaRPr lang="en-IN" dirty="0"/>
                    </a:p>
                  </a:txBody>
                  <a:tcPr/>
                </a:tc>
                <a:extLst>
                  <a:ext uri="{0D108BD9-81ED-4DB2-BD59-A6C34878D82A}">
                    <a16:rowId xmlns:a16="http://schemas.microsoft.com/office/drawing/2014/main" val="10000"/>
                  </a:ext>
                </a:extLst>
              </a:tr>
              <a:tr h="370840">
                <a:tc>
                  <a:txBody>
                    <a:bodyPr/>
                    <a:lstStyle/>
                    <a:p>
                      <a:r>
                        <a:rPr lang="en-US" dirty="0"/>
                        <a:t>Rent</a:t>
                      </a:r>
                      <a:endParaRPr lang="en-IN" dirty="0"/>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US" dirty="0"/>
                        <a:t>Salary</a:t>
                      </a:r>
                      <a:endParaRPr lang="en-IN" dirty="0"/>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a:t>Raw Materials</a:t>
                      </a:r>
                      <a:endParaRPr lang="en-IN" dirty="0"/>
                    </a:p>
                  </a:txBody>
                  <a:tcPr/>
                </a:tc>
                <a:tc>
                  <a:txBody>
                    <a:bodyPr/>
                    <a:lstStyle/>
                    <a:p>
                      <a:r>
                        <a:rPr lang="en-US" dirty="0"/>
                        <a:t>1,000</a:t>
                      </a:r>
                      <a:endParaRPr lang="en-IN" dirty="0"/>
                    </a:p>
                  </a:txBody>
                  <a:tcPr/>
                </a:tc>
                <a:extLst>
                  <a:ext uri="{0D108BD9-81ED-4DB2-BD59-A6C34878D82A}">
                    <a16:rowId xmlns:a16="http://schemas.microsoft.com/office/drawing/2014/main" val="10003"/>
                  </a:ext>
                </a:extLst>
              </a:tr>
              <a:tr h="370840">
                <a:tc>
                  <a:txBody>
                    <a:bodyPr/>
                    <a:lstStyle/>
                    <a:p>
                      <a:r>
                        <a:rPr lang="en-US" dirty="0"/>
                        <a:t>Profit</a:t>
                      </a:r>
                      <a:endParaRPr lang="en-IN" dirty="0"/>
                    </a:p>
                  </a:txBody>
                  <a:tcPr/>
                </a:tc>
                <a:tc>
                  <a:txBody>
                    <a:bodyPr/>
                    <a:lstStyle/>
                    <a:p>
                      <a:r>
                        <a:rPr lang="en-US" dirty="0"/>
                        <a:t>-1,500</a:t>
                      </a:r>
                      <a:endParaRPr lang="en-IN" dirty="0"/>
                    </a:p>
                  </a:txBody>
                  <a:tcPr/>
                </a:tc>
                <a:extLst>
                  <a:ext uri="{0D108BD9-81ED-4DB2-BD59-A6C34878D82A}">
                    <a16:rowId xmlns:a16="http://schemas.microsoft.com/office/drawing/2014/main" val="10004"/>
                  </a:ext>
                </a:extLst>
              </a:tr>
            </a:tbl>
          </a:graphicData>
        </a:graphic>
      </p:graphicFrame>
      <p:sp>
        <p:nvSpPr>
          <p:cNvPr id="9" name="Rectangle 4"/>
          <p:cNvSpPr>
            <a:spLocks noChangeArrowheads="1"/>
          </p:cNvSpPr>
          <p:nvPr/>
        </p:nvSpPr>
        <p:spPr bwMode="auto">
          <a:xfrm>
            <a:off x="252413" y="5072063"/>
            <a:ext cx="4219575" cy="1285875"/>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a:solidFill>
                  <a:srgbClr val="000000"/>
                </a:solidFill>
                <a:latin typeface="Garamond" pitchFamily="18" charset="0"/>
              </a:rPr>
              <a:t>Key Point</a:t>
            </a:r>
            <a:r>
              <a:rPr lang="en-GB" sz="2000">
                <a:solidFill>
                  <a:srgbClr val="000000"/>
                </a:solidFill>
                <a:latin typeface="Garamond" pitchFamily="18" charset="0"/>
              </a:rPr>
              <a:t>: </a:t>
            </a:r>
            <a:r>
              <a:rPr lang="en-US" sz="2000">
                <a:latin typeface="Garamond" pitchFamily="18" charset="0"/>
              </a:rPr>
              <a:t>Even if the Price is more than the Variable Cost per unit, the business needs to sell enough volume to make profit</a:t>
            </a:r>
          </a:p>
        </p:txBody>
      </p:sp>
      <p:sp>
        <p:nvSpPr>
          <p:cNvPr id="65563"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Sales Volume &amp; Viability</a:t>
            </a:r>
          </a:p>
        </p:txBody>
      </p:sp>
      <p:graphicFrame>
        <p:nvGraphicFramePr>
          <p:cNvPr id="12" name="Table 11"/>
          <p:cNvGraphicFramePr>
            <a:graphicFrameLocks noGrp="1"/>
          </p:cNvGraphicFramePr>
          <p:nvPr>
            <p:extLst>
              <p:ext uri="{D42A27DB-BD31-4B8C-83A1-F6EECF244321}">
                <p14:modId xmlns:p14="http://schemas.microsoft.com/office/powerpoint/2010/main" val="3194096603"/>
              </p:ext>
            </p:extLst>
          </p:nvPr>
        </p:nvGraphicFramePr>
        <p:xfrm>
          <a:off x="4672013" y="3124200"/>
          <a:ext cx="4143405" cy="1854200"/>
        </p:xfrm>
        <a:graphic>
          <a:graphicData uri="http://schemas.openxmlformats.org/drawingml/2006/table">
            <a:tbl>
              <a:tblPr firstRow="1" bandRow="1">
                <a:tableStyleId>{5C22544A-7EE6-4342-B048-85BDC9FD1C3A}</a:tableStyleId>
              </a:tblPr>
              <a:tblGrid>
                <a:gridCol w="2238405">
                  <a:extLst>
                    <a:ext uri="{9D8B030D-6E8A-4147-A177-3AD203B41FA5}">
                      <a16:colId xmlns:a16="http://schemas.microsoft.com/office/drawing/2014/main" val="20000"/>
                    </a:ext>
                  </a:extLst>
                </a:gridCol>
                <a:gridCol w="1905000">
                  <a:extLst>
                    <a:ext uri="{9D8B030D-6E8A-4147-A177-3AD203B41FA5}">
                      <a16:colId xmlns:a16="http://schemas.microsoft.com/office/drawing/2014/main" val="20001"/>
                    </a:ext>
                  </a:extLst>
                </a:gridCol>
              </a:tblGrid>
              <a:tr h="370840">
                <a:tc>
                  <a:txBody>
                    <a:bodyPr/>
                    <a:lstStyle/>
                    <a:p>
                      <a:r>
                        <a:rPr lang="hi-IN" dirty="0">
                          <a:latin typeface="Kruti Dev 010" pitchFamily="2" charset="0"/>
                        </a:rPr>
                        <a:t>आय </a:t>
                      </a:r>
                      <a:endParaRPr lang="en-IN" dirty="0">
                        <a:latin typeface="Kruti Dev 010" pitchFamily="2" charset="0"/>
                      </a:endParaRPr>
                    </a:p>
                  </a:txBody>
                  <a:tcPr/>
                </a:tc>
                <a:tc>
                  <a:txBody>
                    <a:bodyPr/>
                    <a:lstStyle/>
                    <a:p>
                      <a:r>
                        <a:rPr lang="en-US" dirty="0"/>
                        <a:t>2,000</a:t>
                      </a:r>
                      <a:endParaRPr lang="en-IN" dirty="0"/>
                    </a:p>
                  </a:txBody>
                  <a:tcPr/>
                </a:tc>
                <a:extLst>
                  <a:ext uri="{0D108BD9-81ED-4DB2-BD59-A6C34878D82A}">
                    <a16:rowId xmlns:a16="http://schemas.microsoft.com/office/drawing/2014/main" val="10000"/>
                  </a:ext>
                </a:extLst>
              </a:tr>
              <a:tr h="370840">
                <a:tc>
                  <a:txBody>
                    <a:bodyPr/>
                    <a:lstStyle/>
                    <a:p>
                      <a:r>
                        <a:rPr lang="en-US" dirty="0" err="1">
                          <a:latin typeface="Kruti Dev 010" pitchFamily="2" charset="0"/>
                        </a:rPr>
                        <a:t>fdjk;k</a:t>
                      </a:r>
                      <a:endParaRPr lang="en-IN" dirty="0">
                        <a:latin typeface="Kruti Dev 010" pitchFamily="2" charset="0"/>
                      </a:endParaRPr>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GB" sz="1800" dirty="0" err="1">
                          <a:solidFill>
                            <a:srgbClr val="000000"/>
                          </a:solidFill>
                          <a:latin typeface="Kruti Dev 010" pitchFamily="2" charset="0"/>
                        </a:rPr>
                        <a:t>osru</a:t>
                      </a:r>
                      <a:r>
                        <a:rPr lang="en-GB" sz="1800" dirty="0">
                          <a:solidFill>
                            <a:srgbClr val="000000"/>
                          </a:solidFill>
                          <a:latin typeface="Kruti Dev 010" pitchFamily="2" charset="0"/>
                        </a:rPr>
                        <a:t> </a:t>
                      </a:r>
                      <a:endParaRPr lang="en-IN" dirty="0">
                        <a:latin typeface="Kruti Dev 010" pitchFamily="2" charset="0"/>
                      </a:endParaRPr>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err="1">
                          <a:latin typeface="Kruti Dev 010" pitchFamily="2" charset="0"/>
                        </a:rPr>
                        <a:t>dPpk</a:t>
                      </a:r>
                      <a:r>
                        <a:rPr lang="en-US" baseline="0" dirty="0">
                          <a:latin typeface="Kruti Dev 010" pitchFamily="2" charset="0"/>
                        </a:rPr>
                        <a:t> </a:t>
                      </a:r>
                      <a:r>
                        <a:rPr lang="en-US" baseline="0" dirty="0" err="1">
                          <a:latin typeface="Kruti Dev 010" pitchFamily="2" charset="0"/>
                        </a:rPr>
                        <a:t>eky</a:t>
                      </a:r>
                      <a:endParaRPr lang="en-IN" dirty="0">
                        <a:latin typeface="Kruti Dev 010" pitchFamily="2" charset="0"/>
                      </a:endParaRPr>
                    </a:p>
                  </a:txBody>
                  <a:tcPr/>
                </a:tc>
                <a:tc>
                  <a:txBody>
                    <a:bodyPr/>
                    <a:lstStyle/>
                    <a:p>
                      <a:r>
                        <a:rPr lang="en-US" dirty="0"/>
                        <a:t>1,000</a:t>
                      </a:r>
                      <a:endParaRPr lang="en-IN" dirty="0"/>
                    </a:p>
                  </a:txBody>
                  <a:tcPr/>
                </a:tc>
                <a:extLst>
                  <a:ext uri="{0D108BD9-81ED-4DB2-BD59-A6C34878D82A}">
                    <a16:rowId xmlns:a16="http://schemas.microsoft.com/office/drawing/2014/main" val="10003"/>
                  </a:ext>
                </a:extLst>
              </a:tr>
              <a:tr h="370840">
                <a:tc>
                  <a:txBody>
                    <a:bodyPr/>
                    <a:lstStyle/>
                    <a:p>
                      <a:r>
                        <a:rPr lang="en-US" dirty="0" err="1">
                          <a:latin typeface="Kruti Dev 010" pitchFamily="2" charset="0"/>
                        </a:rPr>
                        <a:t>ykHk</a:t>
                      </a:r>
                      <a:endParaRPr lang="en-IN" dirty="0">
                        <a:latin typeface="Kruti Dev 010" pitchFamily="2" charset="0"/>
                      </a:endParaRPr>
                    </a:p>
                  </a:txBody>
                  <a:tcPr/>
                </a:tc>
                <a:tc>
                  <a:txBody>
                    <a:bodyPr/>
                    <a:lstStyle/>
                    <a:p>
                      <a:r>
                        <a:rPr lang="en-US" dirty="0"/>
                        <a:t>-1,500</a:t>
                      </a:r>
                      <a:endParaRPr lang="en-IN" dirty="0"/>
                    </a:p>
                  </a:txBody>
                  <a:tcPr/>
                </a:tc>
                <a:extLst>
                  <a:ext uri="{0D108BD9-81ED-4DB2-BD59-A6C34878D82A}">
                    <a16:rowId xmlns:a16="http://schemas.microsoft.com/office/drawing/2014/main" val="10004"/>
                  </a:ext>
                </a:extLst>
              </a:tr>
            </a:tbl>
          </a:graphicData>
        </a:graphic>
      </p:graphicFrame>
      <p:sp>
        <p:nvSpPr>
          <p:cNvPr id="13" name="Rectangle 4"/>
          <p:cNvSpPr>
            <a:spLocks noChangeArrowheads="1"/>
          </p:cNvSpPr>
          <p:nvPr/>
        </p:nvSpPr>
        <p:spPr bwMode="auto">
          <a:xfrm>
            <a:off x="4648200" y="5097463"/>
            <a:ext cx="4219575" cy="1285875"/>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dirty="0" err="1">
                <a:solidFill>
                  <a:srgbClr val="000000"/>
                </a:solidFill>
                <a:latin typeface="Kruti Dev 010" pitchFamily="2" charset="0"/>
              </a:rPr>
              <a:t>eq</a:t>
            </a:r>
            <a:r>
              <a:rPr lang="en-GB" sz="2000" b="1" u="sng" dirty="0">
                <a:solidFill>
                  <a:srgbClr val="000000"/>
                </a:solidFill>
                <a:latin typeface="Kruti Dev 010" pitchFamily="2" charset="0"/>
              </a:rPr>
              <a:t>[; </a:t>
            </a:r>
            <a:r>
              <a:rPr lang="en-GB" sz="2000" b="1" u="sng" dirty="0" err="1">
                <a:solidFill>
                  <a:srgbClr val="000000"/>
                </a:solidFill>
                <a:latin typeface="Kruti Dev 010" pitchFamily="2" charset="0"/>
              </a:rPr>
              <a:t>fcanq</a:t>
            </a:r>
            <a:r>
              <a:rPr lang="en-GB" sz="2000" b="1" u="sng" dirty="0">
                <a:solidFill>
                  <a:srgbClr val="000000"/>
                </a:solidFill>
                <a:latin typeface="Kruti Dev 010" pitchFamily="2" charset="0"/>
              </a:rPr>
              <a:t>% </a:t>
            </a:r>
            <a:r>
              <a:rPr lang="en-GB" sz="2000" dirty="0">
                <a:solidFill>
                  <a:srgbClr val="000000"/>
                </a:solidFill>
                <a:latin typeface="Kruti Dev 010" pitchFamily="2" charset="0"/>
              </a:rPr>
              <a:t>;fn </a:t>
            </a:r>
            <a:r>
              <a:rPr lang="en-GB" sz="2000" dirty="0" err="1">
                <a:solidFill>
                  <a:srgbClr val="000000"/>
                </a:solidFill>
                <a:latin typeface="Kruti Dev 010" pitchFamily="2" charset="0"/>
              </a:rPr>
              <a:t>izfr</a:t>
            </a:r>
            <a:r>
              <a:rPr lang="en-GB" sz="2000" dirty="0">
                <a:solidFill>
                  <a:srgbClr val="000000"/>
                </a:solidFill>
                <a:latin typeface="Kruti Dev 010" pitchFamily="2" charset="0"/>
              </a:rPr>
              <a:t> </a:t>
            </a:r>
            <a:r>
              <a:rPr lang="en-GB" sz="2000" dirty="0" err="1">
                <a:solidFill>
                  <a:srgbClr val="000000"/>
                </a:solidFill>
                <a:latin typeface="Kruti Dev 010" pitchFamily="2" charset="0"/>
              </a:rPr>
              <a:t>bdkbZ</a:t>
            </a:r>
            <a:r>
              <a:rPr lang="en-GB" sz="2000" dirty="0">
                <a:solidFill>
                  <a:srgbClr val="000000"/>
                </a:solidFill>
                <a:latin typeface="Kruti Dev 010" pitchFamily="2" charset="0"/>
              </a:rPr>
              <a:t> </a:t>
            </a:r>
            <a:r>
              <a:rPr lang="en-GB" sz="2000" dirty="0" err="1">
                <a:solidFill>
                  <a:srgbClr val="000000"/>
                </a:solidFill>
                <a:latin typeface="Kruti Dev 010" pitchFamily="2" charset="0"/>
              </a:rPr>
              <a:t>ewY</a:t>
            </a:r>
            <a:r>
              <a:rPr lang="en-GB" sz="2000" dirty="0">
                <a:solidFill>
                  <a:srgbClr val="000000"/>
                </a:solidFill>
                <a:latin typeface="Kruti Dev 010" pitchFamily="2" charset="0"/>
              </a:rPr>
              <a:t>; </a:t>
            </a:r>
            <a:r>
              <a:rPr lang="en-GB" sz="2000" dirty="0" err="1">
                <a:solidFill>
                  <a:srgbClr val="000000"/>
                </a:solidFill>
                <a:latin typeface="Kruti Dev 010" pitchFamily="2" charset="0"/>
              </a:rPr>
              <a:t>ifjorhZ</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ykxrksa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vf</a:t>
            </a:r>
            <a:r>
              <a:rPr lang="en-GB" sz="2000" dirty="0">
                <a:solidFill>
                  <a:srgbClr val="000000"/>
                </a:solidFill>
                <a:latin typeface="Kruti Dev 010" pitchFamily="2" charset="0"/>
              </a:rPr>
              <a:t>/</a:t>
            </a:r>
            <a:r>
              <a:rPr lang="en-GB" sz="2000" dirty="0" err="1">
                <a:solidFill>
                  <a:srgbClr val="000000"/>
                </a:solidFill>
                <a:latin typeface="Kruti Dev 010" pitchFamily="2" charset="0"/>
              </a:rPr>
              <a:t>kd</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Hkh</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rks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Hkh</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ykHk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dekus</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i;kZIr</a:t>
            </a:r>
            <a:r>
              <a:rPr lang="en-GB" sz="2000" dirty="0">
                <a:solidFill>
                  <a:srgbClr val="000000"/>
                </a:solidFill>
                <a:latin typeface="Kruti Dev 010" pitchFamily="2" charset="0"/>
              </a:rPr>
              <a:t> </a:t>
            </a:r>
            <a:r>
              <a:rPr lang="en-GB" sz="2000" dirty="0" err="1">
                <a:solidFill>
                  <a:srgbClr val="000000"/>
                </a:solidFill>
                <a:latin typeface="Kruti Dev 010" pitchFamily="2" charset="0"/>
              </a:rPr>
              <a:t>ek</a:t>
            </a:r>
            <a:r>
              <a:rPr lang="en-GB" sz="2000" dirty="0">
                <a:solidFill>
                  <a:srgbClr val="000000"/>
                </a:solidFill>
                <a:latin typeface="Kruti Dev 010" pitchFamily="2" charset="0"/>
              </a:rPr>
              <a:t>=k </a:t>
            </a:r>
            <a:r>
              <a:rPr lang="en-GB" sz="2000" dirty="0" err="1">
                <a:solidFill>
                  <a:srgbClr val="000000"/>
                </a:solidFill>
                <a:latin typeface="Kruti Dev 010" pitchFamily="2" charset="0"/>
              </a:rPr>
              <a:t>cspuk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gksxkA</a:t>
            </a:r>
            <a:endParaRPr lang="en-US" sz="2000" dirty="0">
              <a:latin typeface="Garamond" pitchFamily="18" charset="0"/>
            </a:endParaRPr>
          </a:p>
        </p:txBody>
      </p:sp>
    </p:spTree>
    <p:extLst>
      <p:ext uri="{BB962C8B-B14F-4D97-AF65-F5344CB8AC3E}">
        <p14:creationId xmlns:p14="http://schemas.microsoft.com/office/powerpoint/2010/main" val="3204293235"/>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554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6554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8"/>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2"/>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9"/>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1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3" grpId="0" animBg="1"/>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0DF0952F-21ED-4844-915C-0305AE1AE97D}" type="slidenum">
              <a:rPr lang="en-US" sz="1600" b="1" smtClean="0">
                <a:solidFill>
                  <a:schemeClr val="tx1"/>
                </a:solidFill>
              </a:rPr>
              <a:pPr algn="ctr">
                <a:defRPr/>
              </a:pPr>
              <a:t>16</a:t>
            </a:fld>
            <a:endParaRPr lang="mr-IN" sz="1600" b="1">
              <a:solidFill>
                <a:schemeClr val="tx1"/>
              </a:solidFill>
            </a:endParaRPr>
          </a:p>
        </p:txBody>
      </p:sp>
      <p:sp>
        <p:nvSpPr>
          <p:cNvPr id="355460"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Breakeven point</a:t>
            </a:r>
          </a:p>
        </p:txBody>
      </p:sp>
      <p:sp>
        <p:nvSpPr>
          <p:cNvPr id="355461" name="Rectangle 14"/>
          <p:cNvSpPr>
            <a:spLocks noChangeArrowheads="1"/>
          </p:cNvSpPr>
          <p:nvPr/>
        </p:nvSpPr>
        <p:spPr bwMode="auto">
          <a:xfrm>
            <a:off x="252413" y="1143000"/>
            <a:ext cx="4176712" cy="44196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Breakeven point is defined as a special condition at which the business neither makes profit nor loss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We began with a simple equation: Profit = Revenues – Costs</a:t>
            </a: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At the breakeven condition, the left-hand side in the above equation must be zero since there is no profit </a:t>
            </a: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So at breakeven point:</a:t>
            </a:r>
          </a:p>
          <a:p>
            <a:pPr marL="1114425" lvl="2"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0 = Revenues – Costs</a:t>
            </a: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When we rewrite it,</a:t>
            </a:r>
          </a:p>
          <a:p>
            <a:pPr marL="1114425" lvl="2"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Revenues = Costs</a:t>
            </a:r>
          </a:p>
        </p:txBody>
      </p:sp>
      <p:sp>
        <p:nvSpPr>
          <p:cNvPr id="12" name="Rectangle 4"/>
          <p:cNvSpPr>
            <a:spLocks noChangeArrowheads="1"/>
          </p:cNvSpPr>
          <p:nvPr/>
        </p:nvSpPr>
        <p:spPr bwMode="auto">
          <a:xfrm>
            <a:off x="252413" y="5638800"/>
            <a:ext cx="4176712" cy="1066800"/>
          </a:xfrm>
          <a:prstGeom prst="rect">
            <a:avLst/>
          </a:prstGeom>
          <a:solidFill>
            <a:srgbClr val="FFCC00"/>
          </a:solidFill>
          <a:ln>
            <a:noFill/>
          </a:ln>
          <a:extLst>
            <a:ext uri="{91240B29-F687-4f45-9708-019B960494DF}">
              <a14:hiddenLine xmlns="" xmlns:a14="http://schemas.microsoft.com/office/drawing/2010/main" w="9525">
                <a:solidFill>
                  <a:srgbClr val="000000"/>
                </a:solidFill>
                <a:round/>
                <a:headEnd/>
                <a:tailEnd/>
              </a14:hiddenLine>
            </a:ext>
          </a:extLst>
        </p:spPr>
        <p:txBody>
          <a:bodyPr lIns="81639" tIns="42452" rIns="81639" bIns="42452"/>
          <a:lstStyle/>
          <a:p>
            <a:pPr algn="ctr"/>
            <a:r>
              <a:rPr lang="en-US" sz="2000" b="1" dirty="0">
                <a:latin typeface="Garamond" pitchFamily="18" charset="0"/>
              </a:rPr>
              <a:t>Key point:</a:t>
            </a:r>
            <a:r>
              <a:rPr lang="en-US" sz="2000" dirty="0">
                <a:latin typeface="Garamond" pitchFamily="18" charset="0"/>
              </a:rPr>
              <a:t> Breakeven point is that special condition in a business when the Revenues are equal to the Costs</a:t>
            </a:r>
          </a:p>
        </p:txBody>
      </p:sp>
      <p:sp>
        <p:nvSpPr>
          <p:cNvPr id="13" name="Text Box 1"/>
          <p:cNvSpPr txBox="1">
            <a:spLocks noChangeArrowheads="1"/>
          </p:cNvSpPr>
          <p:nvPr/>
        </p:nvSpPr>
        <p:spPr bwMode="auto">
          <a:xfrm>
            <a:off x="4738688"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ykHk&amp;vykHk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fcanq</a:t>
            </a:r>
            <a:endParaRPr lang="en-GB" sz="2400" b="1" dirty="0">
              <a:solidFill>
                <a:srgbClr val="000000"/>
              </a:solidFill>
              <a:latin typeface="Kruti Dev 010" pitchFamily="2" charset="0"/>
              <a:ea typeface="Arial Unicode MS" pitchFamily="34" charset="-128"/>
              <a:cs typeface="Arial Unicode MS" pitchFamily="34" charset="-128"/>
            </a:endParaRPr>
          </a:p>
        </p:txBody>
      </p:sp>
      <p:sp>
        <p:nvSpPr>
          <p:cNvPr id="14" name="Rectangle 14"/>
          <p:cNvSpPr>
            <a:spLocks noChangeArrowheads="1"/>
          </p:cNvSpPr>
          <p:nvPr/>
        </p:nvSpPr>
        <p:spPr bwMode="auto">
          <a:xfrm>
            <a:off x="4738688" y="1143000"/>
            <a:ext cx="4176712" cy="44196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ea typeface="Arial Unicode MS" pitchFamily="34" charset="-128"/>
                <a:cs typeface="Arial Unicode MS" pitchFamily="34" charset="-128"/>
              </a:rPr>
              <a:t>ykHk&amp;vykHk</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fcanq</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dks</a:t>
            </a:r>
            <a:r>
              <a:rPr lang="en-GB" dirty="0">
                <a:solidFill>
                  <a:srgbClr val="000000"/>
                </a:solidFill>
                <a:latin typeface="Kruti Dev 010" pitchFamily="2" charset="0"/>
                <a:ea typeface="Arial Unicode MS" pitchFamily="34" charset="-128"/>
                <a:cs typeface="Arial Unicode MS" pitchFamily="34" charset="-128"/>
              </a:rPr>
              <a:t> ,d ,</a:t>
            </a:r>
            <a:r>
              <a:rPr lang="en-GB" dirty="0" err="1">
                <a:solidFill>
                  <a:srgbClr val="000000"/>
                </a:solidFill>
                <a:latin typeface="Kruti Dev 010" pitchFamily="2" charset="0"/>
                <a:ea typeface="Arial Unicode MS" pitchFamily="34" charset="-128"/>
                <a:cs typeface="Arial Unicode MS" pitchFamily="34" charset="-128"/>
              </a:rPr>
              <a:t>slh</a:t>
            </a:r>
            <a:r>
              <a:rPr lang="en-GB" dirty="0">
                <a:solidFill>
                  <a:srgbClr val="000000"/>
                </a:solidFill>
                <a:latin typeface="Kruti Dev 010" pitchFamily="2" charset="0"/>
                <a:ea typeface="Arial Unicode MS" pitchFamily="34" charset="-128"/>
                <a:cs typeface="Arial Unicode MS" pitchFamily="34" charset="-128"/>
              </a:rPr>
              <a:t> </a:t>
            </a:r>
            <a:r>
              <a:rPr lang="hi-IN" dirty="0">
                <a:solidFill>
                  <a:srgbClr val="000000"/>
                </a:solidFill>
                <a:latin typeface="Kruti Dev 010" pitchFamily="2" charset="0"/>
                <a:ea typeface="Arial Unicode MS" pitchFamily="34" charset="-128"/>
                <a:cs typeface="Arial Unicode MS" pitchFamily="34" charset="-128"/>
              </a:rPr>
              <a:t>विशेष </a:t>
            </a:r>
            <a:r>
              <a:rPr lang="en-GB" dirty="0" err="1">
                <a:solidFill>
                  <a:srgbClr val="000000"/>
                </a:solidFill>
                <a:latin typeface="Kruti Dev 010" pitchFamily="2" charset="0"/>
                <a:ea typeface="Arial Unicode MS" pitchFamily="34" charset="-128"/>
                <a:cs typeface="Arial Unicode MS" pitchFamily="34" charset="-128"/>
              </a:rPr>
              <a:t>ifjfLFkfr</a:t>
            </a:r>
            <a:r>
              <a:rPr lang="en-GB" dirty="0">
                <a:solidFill>
                  <a:srgbClr val="000000"/>
                </a:solidFill>
                <a:latin typeface="Kruti Dev 010" pitchFamily="2" charset="0"/>
                <a:ea typeface="Arial Unicode MS" pitchFamily="34" charset="-128"/>
                <a:cs typeface="Arial Unicode MS" pitchFamily="34" charset="-128"/>
              </a:rPr>
              <a:t> ds :i </a:t>
            </a:r>
            <a:r>
              <a:rPr lang="en-GB" dirty="0" err="1">
                <a:solidFill>
                  <a:srgbClr val="000000"/>
                </a:solidFill>
                <a:latin typeface="Kruti Dev 010" pitchFamily="2" charset="0"/>
                <a:ea typeface="Arial Unicode MS" pitchFamily="34" charset="-128"/>
                <a:cs typeface="Arial Unicode MS" pitchFamily="34" charset="-128"/>
              </a:rPr>
              <a:t>esa</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ikfjHkkf"kr</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fd;k</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tk</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ldrk</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gS</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ftlesa</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O;kikj</a:t>
            </a:r>
            <a:r>
              <a:rPr lang="en-GB" dirty="0">
                <a:solidFill>
                  <a:srgbClr val="000000"/>
                </a:solidFill>
                <a:latin typeface="Kruti Dev 010" pitchFamily="2" charset="0"/>
                <a:ea typeface="Arial Unicode MS" pitchFamily="34" charset="-128"/>
                <a:cs typeface="Arial Unicode MS" pitchFamily="34" charset="-128"/>
              </a:rPr>
              <a:t> u </a:t>
            </a:r>
            <a:r>
              <a:rPr lang="en-GB" dirty="0" err="1">
                <a:solidFill>
                  <a:srgbClr val="000000"/>
                </a:solidFill>
                <a:latin typeface="Kruti Dev 010" pitchFamily="2" charset="0"/>
                <a:ea typeface="Arial Unicode MS" pitchFamily="34" charset="-128"/>
                <a:cs typeface="Arial Unicode MS" pitchFamily="34" charset="-128"/>
              </a:rPr>
              <a:t>rks</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ykHk</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dekrk</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gS</a:t>
            </a:r>
            <a:r>
              <a:rPr lang="en-GB" dirty="0">
                <a:solidFill>
                  <a:srgbClr val="000000"/>
                </a:solidFill>
                <a:latin typeface="Kruti Dev 010" pitchFamily="2" charset="0"/>
                <a:ea typeface="Arial Unicode MS" pitchFamily="34" charset="-128"/>
                <a:cs typeface="Arial Unicode MS" pitchFamily="34" charset="-128"/>
              </a:rPr>
              <a:t> u </a:t>
            </a:r>
            <a:r>
              <a:rPr lang="en-GB" dirty="0" err="1">
                <a:solidFill>
                  <a:srgbClr val="000000"/>
                </a:solidFill>
                <a:latin typeface="Kruti Dev 010" pitchFamily="2" charset="0"/>
                <a:ea typeface="Arial Unicode MS" pitchFamily="34" charset="-128"/>
                <a:cs typeface="Arial Unicode MS" pitchFamily="34" charset="-128"/>
              </a:rPr>
              <a:t>gh</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gkfu</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mBkrk</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gSA</a:t>
            </a:r>
            <a:r>
              <a:rPr lang="en-GB" dirty="0">
                <a:solidFill>
                  <a:srgbClr val="000000"/>
                </a:solidFill>
                <a:latin typeface="Kruti Dev 010" pitchFamily="2" charset="0"/>
                <a:ea typeface="Arial Unicode MS" pitchFamily="34" charset="-128"/>
                <a:cs typeface="Arial Unicode MS" pitchFamily="34" charset="-128"/>
              </a:rPr>
              <a:t> </a:t>
            </a:r>
            <a:endParaRPr lang="en-US"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ea typeface="Arial Unicode MS" pitchFamily="34" charset="-128"/>
                <a:cs typeface="Arial Unicode MS" pitchFamily="34" charset="-128"/>
              </a:rPr>
              <a:t>ge</a:t>
            </a:r>
            <a:r>
              <a:rPr lang="en-GB" dirty="0">
                <a:solidFill>
                  <a:srgbClr val="000000"/>
                </a:solidFill>
                <a:latin typeface="Kruti Dev 010" pitchFamily="2" charset="0"/>
                <a:ea typeface="Arial Unicode MS" pitchFamily="34" charset="-128"/>
                <a:cs typeface="Arial Unicode MS" pitchFamily="34" charset="-128"/>
              </a:rPr>
              <a:t> ,d </a:t>
            </a:r>
            <a:r>
              <a:rPr lang="en-GB" dirty="0" err="1">
                <a:solidFill>
                  <a:srgbClr val="000000"/>
                </a:solidFill>
                <a:latin typeface="Kruti Dev 010" pitchFamily="2" charset="0"/>
                <a:ea typeface="Arial Unicode MS" pitchFamily="34" charset="-128"/>
                <a:cs typeface="Arial Unicode MS" pitchFamily="34" charset="-128"/>
              </a:rPr>
              <a:t>lk</a:t>
            </a:r>
            <a:r>
              <a:rPr lang="en-GB" dirty="0">
                <a:solidFill>
                  <a:srgbClr val="000000"/>
                </a:solidFill>
                <a:latin typeface="Kruti Dev 010" pitchFamily="2" charset="0"/>
                <a:ea typeface="Arial Unicode MS" pitchFamily="34" charset="-128"/>
                <a:cs typeface="Arial Unicode MS" pitchFamily="34" charset="-128"/>
              </a:rPr>
              <a:t>/</a:t>
            </a:r>
            <a:r>
              <a:rPr lang="en-GB" dirty="0" err="1">
                <a:solidFill>
                  <a:srgbClr val="000000"/>
                </a:solidFill>
                <a:latin typeface="Kruti Dev 010" pitchFamily="2" charset="0"/>
                <a:ea typeface="Arial Unicode MS" pitchFamily="34" charset="-128"/>
                <a:cs typeface="Arial Unicode MS" pitchFamily="34" charset="-128"/>
              </a:rPr>
              <a:t>kkj.k</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lehdj.k</a:t>
            </a:r>
            <a:r>
              <a:rPr lang="en-GB" dirty="0">
                <a:solidFill>
                  <a:srgbClr val="000000"/>
                </a:solidFill>
                <a:latin typeface="Kruti Dev 010" pitchFamily="2" charset="0"/>
                <a:ea typeface="Arial Unicode MS" pitchFamily="34" charset="-128"/>
                <a:cs typeface="Arial Unicode MS" pitchFamily="34" charset="-128"/>
              </a:rPr>
              <a:t> ls '</a:t>
            </a:r>
            <a:r>
              <a:rPr lang="en-GB" dirty="0" err="1">
                <a:solidFill>
                  <a:srgbClr val="000000"/>
                </a:solidFill>
                <a:latin typeface="Kruti Dev 010" pitchFamily="2" charset="0"/>
                <a:ea typeface="Arial Unicode MS" pitchFamily="34" charset="-128"/>
                <a:cs typeface="Arial Unicode MS" pitchFamily="34" charset="-128"/>
              </a:rPr>
              <a:t>kq</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djrs</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gSa</a:t>
            </a:r>
            <a:r>
              <a:rPr lang="en-GB" dirty="0">
                <a:solidFill>
                  <a:srgbClr val="000000"/>
                </a:solidFill>
                <a:latin typeface="Kruti Dev 010" pitchFamily="2" charset="0"/>
                <a:ea typeface="Arial Unicode MS" pitchFamily="34" charset="-128"/>
                <a:cs typeface="Arial Unicode MS" pitchFamily="34" charset="-128"/>
              </a:rPr>
              <a:t>% </a:t>
            </a:r>
            <a:r>
              <a:rPr lang="en-GB" dirty="0" err="1">
                <a:solidFill>
                  <a:srgbClr val="000000"/>
                </a:solidFill>
                <a:latin typeface="Kruti Dev 010" pitchFamily="2" charset="0"/>
                <a:ea typeface="Arial Unicode MS" pitchFamily="34" charset="-128"/>
                <a:cs typeface="Arial Unicode MS" pitchFamily="34" charset="-128"/>
              </a:rPr>
              <a:t>ykHk</a:t>
            </a:r>
            <a:r>
              <a:rPr lang="en-GB" dirty="0">
                <a:solidFill>
                  <a:srgbClr val="000000"/>
                </a:solidFill>
                <a:latin typeface="Kruti Dev 010" pitchFamily="2" charset="0"/>
                <a:ea typeface="Arial Unicode MS" pitchFamily="34" charset="-128"/>
                <a:cs typeface="Arial Unicode MS" pitchFamily="34" charset="-128"/>
              </a:rPr>
              <a:t> </a:t>
            </a:r>
            <a:r>
              <a:rPr lang="en-US" dirty="0">
                <a:solidFill>
                  <a:srgbClr val="000000"/>
                </a:solidFill>
              </a:rPr>
              <a:t>= </a:t>
            </a:r>
            <a:r>
              <a:rPr lang="en-GB" dirty="0" err="1">
                <a:solidFill>
                  <a:srgbClr val="000000"/>
                </a:solidFill>
                <a:latin typeface="Kruti Dev 010" pitchFamily="2" charset="0"/>
                <a:ea typeface="Arial Unicode MS" pitchFamily="34" charset="-128"/>
                <a:cs typeface="Arial Unicode MS" pitchFamily="34" charset="-128"/>
              </a:rPr>
              <a:t>fjosU;q</a:t>
            </a:r>
            <a:r>
              <a:rPr lang="en-GB" dirty="0">
                <a:solidFill>
                  <a:srgbClr val="000000"/>
                </a:solidFill>
                <a:latin typeface="Kruti Dev 010" pitchFamily="2" charset="0"/>
                <a:ea typeface="Arial Unicode MS" pitchFamily="34" charset="-128"/>
                <a:cs typeface="Arial Unicode MS" pitchFamily="34" charset="-128"/>
              </a:rPr>
              <a:t> &amp; </a:t>
            </a:r>
            <a:r>
              <a:rPr lang="en-GB" dirty="0" err="1">
                <a:solidFill>
                  <a:srgbClr val="000000"/>
                </a:solidFill>
                <a:latin typeface="Kruti Dev 010" pitchFamily="2" charset="0"/>
                <a:ea typeface="Arial Unicode MS" pitchFamily="34" charset="-128"/>
                <a:cs typeface="Arial Unicode MS" pitchFamily="34" charset="-128"/>
              </a:rPr>
              <a:t>ykxr</a:t>
            </a:r>
            <a:endParaRPr lang="en-US" dirty="0">
              <a:solidFill>
                <a:srgbClr val="000000"/>
              </a:solidFill>
            </a:endParaRP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err="1">
                <a:solidFill>
                  <a:srgbClr val="000000"/>
                </a:solidFill>
                <a:latin typeface="Kruti Dev 010" pitchFamily="2" charset="0"/>
                <a:ea typeface="Arial Unicode MS" pitchFamily="34" charset="-128"/>
                <a:cs typeface="Arial Unicode MS" pitchFamily="34" charset="-128"/>
              </a:rPr>
              <a:t>ykHk&amp;vykHk</a:t>
            </a:r>
            <a:r>
              <a:rPr lang="en-GB" sz="1600" dirty="0">
                <a:solidFill>
                  <a:srgbClr val="000000"/>
                </a:solidFill>
                <a:latin typeface="Kruti Dev 010" pitchFamily="2" charset="0"/>
                <a:ea typeface="Arial Unicode MS" pitchFamily="34" charset="-128"/>
                <a:cs typeface="Arial Unicode MS" pitchFamily="34" charset="-128"/>
              </a:rPr>
              <a:t> dh </a:t>
            </a:r>
            <a:r>
              <a:rPr lang="en-GB" sz="1600" dirty="0" err="1">
                <a:solidFill>
                  <a:srgbClr val="000000"/>
                </a:solidFill>
                <a:latin typeface="Kruti Dev 010" pitchFamily="2" charset="0"/>
                <a:ea typeface="Arial Unicode MS" pitchFamily="34" charset="-128"/>
                <a:cs typeface="Arial Unicode MS" pitchFamily="34" charset="-128"/>
              </a:rPr>
              <a:t>fLFkfr</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esa</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mijksDr</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lehdj.k</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esa</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ckabZ</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rjQ</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kwU</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gksuk</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pkfg</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D;ksafd</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dksbZ</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Hkh</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ykHk</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ugha</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gqvk</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gSA</a:t>
            </a:r>
            <a:r>
              <a:rPr lang="en-GB" sz="1600" dirty="0">
                <a:solidFill>
                  <a:srgbClr val="000000"/>
                </a:solidFill>
                <a:latin typeface="Kruti Dev 010" pitchFamily="2" charset="0"/>
                <a:ea typeface="Arial Unicode MS" pitchFamily="34" charset="-128"/>
                <a:cs typeface="Arial Unicode MS" pitchFamily="34" charset="-128"/>
              </a:rPr>
              <a:t> </a:t>
            </a:r>
            <a:endParaRPr lang="en-US" sz="1600" dirty="0">
              <a:solidFill>
                <a:srgbClr val="000000"/>
              </a:solidFill>
            </a:endParaRP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err="1">
                <a:solidFill>
                  <a:srgbClr val="000000"/>
                </a:solidFill>
                <a:latin typeface="Kruti Dev 010" pitchFamily="2" charset="0"/>
                <a:ea typeface="Arial Unicode MS" pitchFamily="34" charset="-128"/>
                <a:cs typeface="Arial Unicode MS" pitchFamily="34" charset="-128"/>
              </a:rPr>
              <a:t>rks</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ykHk&amp;vykHk</a:t>
            </a:r>
            <a:r>
              <a:rPr lang="en-GB" sz="1600" dirty="0">
                <a:solidFill>
                  <a:srgbClr val="000000"/>
                </a:solidFill>
                <a:latin typeface="Kruti Dev 010" pitchFamily="2" charset="0"/>
                <a:ea typeface="Arial Unicode MS" pitchFamily="34" charset="-128"/>
                <a:cs typeface="Arial Unicode MS" pitchFamily="34" charset="-128"/>
              </a:rPr>
              <a:t> dh </a:t>
            </a:r>
            <a:r>
              <a:rPr lang="en-GB" sz="1600" dirty="0" err="1">
                <a:solidFill>
                  <a:srgbClr val="000000"/>
                </a:solidFill>
                <a:latin typeface="Kruti Dev 010" pitchFamily="2" charset="0"/>
                <a:ea typeface="Arial Unicode MS" pitchFamily="34" charset="-128"/>
                <a:cs typeface="Arial Unicode MS" pitchFamily="34" charset="-128"/>
              </a:rPr>
              <a:t>fLFkfr</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esa</a:t>
            </a:r>
            <a:r>
              <a:rPr lang="en-US" sz="1600" dirty="0">
                <a:solidFill>
                  <a:srgbClr val="000000"/>
                </a:solidFill>
                <a:latin typeface="Kruti Dev 010" pitchFamily="2" charset="0"/>
                <a:ea typeface="Arial Unicode MS" pitchFamily="34" charset="-128"/>
                <a:cs typeface="Arial Unicode MS" pitchFamily="34" charset="-128"/>
              </a:rPr>
              <a:t>%</a:t>
            </a:r>
            <a:endParaRPr lang="en-US" sz="1600" dirty="0">
              <a:solidFill>
                <a:srgbClr val="000000"/>
              </a:solidFill>
            </a:endParaRPr>
          </a:p>
          <a:p>
            <a:pPr marL="1114425" lvl="2"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latin typeface="Kruti Dev 010" pitchFamily="2" charset="0"/>
                <a:ea typeface="Arial Unicode MS" pitchFamily="34" charset="-128"/>
                <a:cs typeface="Arial Unicode MS" pitchFamily="34" charset="-128"/>
              </a:rPr>
              <a:t>0 </a:t>
            </a:r>
            <a:r>
              <a:rPr lang="en-US" sz="1200" dirty="0">
                <a:solidFill>
                  <a:srgbClr val="000000"/>
                </a:solidFill>
              </a:rPr>
              <a:t>= </a:t>
            </a:r>
            <a:r>
              <a:rPr lang="en-GB" sz="1600" dirty="0" err="1">
                <a:solidFill>
                  <a:srgbClr val="000000"/>
                </a:solidFill>
                <a:latin typeface="Kruti Dev 010" pitchFamily="2" charset="0"/>
                <a:ea typeface="Arial Unicode MS" pitchFamily="34" charset="-128"/>
                <a:cs typeface="Arial Unicode MS" pitchFamily="34" charset="-128"/>
              </a:rPr>
              <a:t>fjosU;q</a:t>
            </a:r>
            <a:r>
              <a:rPr lang="en-GB" sz="1600" dirty="0">
                <a:solidFill>
                  <a:srgbClr val="000000"/>
                </a:solidFill>
                <a:latin typeface="Kruti Dev 010" pitchFamily="2" charset="0"/>
                <a:ea typeface="Arial Unicode MS" pitchFamily="34" charset="-128"/>
                <a:cs typeface="Arial Unicode MS" pitchFamily="34" charset="-128"/>
              </a:rPr>
              <a:t> &amp; </a:t>
            </a:r>
            <a:r>
              <a:rPr lang="en-GB" sz="1600" dirty="0" err="1">
                <a:solidFill>
                  <a:srgbClr val="000000"/>
                </a:solidFill>
                <a:latin typeface="Kruti Dev 010" pitchFamily="2" charset="0"/>
                <a:ea typeface="Arial Unicode MS" pitchFamily="34" charset="-128"/>
                <a:cs typeface="Arial Unicode MS" pitchFamily="34" charset="-128"/>
              </a:rPr>
              <a:t>ykxr</a:t>
            </a:r>
            <a:endParaRPr lang="en-US" sz="1600" dirty="0">
              <a:solidFill>
                <a:srgbClr val="000000"/>
              </a:solidFill>
            </a:endParaRP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err="1">
                <a:solidFill>
                  <a:srgbClr val="000000"/>
                </a:solidFill>
                <a:latin typeface="Kruti Dev 010" pitchFamily="2" charset="0"/>
                <a:ea typeface="Arial Unicode MS" pitchFamily="34" charset="-128"/>
                <a:cs typeface="Arial Unicode MS" pitchFamily="34" charset="-128"/>
              </a:rPr>
              <a:t>tc</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ge</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bls</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iqu</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fy</a:t>
            </a:r>
            <a:r>
              <a:rPr lang="en-GB" sz="1600" dirty="0">
                <a:solidFill>
                  <a:srgbClr val="000000"/>
                </a:solidFill>
                <a:latin typeface="Kruti Dev 010" pitchFamily="2" charset="0"/>
                <a:ea typeface="Arial Unicode MS" pitchFamily="34" charset="-128"/>
                <a:cs typeface="Arial Unicode MS" pitchFamily="34" charset="-128"/>
              </a:rPr>
              <a:t>[</a:t>
            </a:r>
            <a:r>
              <a:rPr lang="en-GB" sz="1600" dirty="0" err="1">
                <a:solidFill>
                  <a:srgbClr val="000000"/>
                </a:solidFill>
                <a:latin typeface="Kruti Dev 010" pitchFamily="2" charset="0"/>
                <a:ea typeface="Arial Unicode MS" pitchFamily="34" charset="-128"/>
                <a:cs typeface="Arial Unicode MS" pitchFamily="34" charset="-128"/>
              </a:rPr>
              <a:t>krs</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gSa</a:t>
            </a:r>
            <a:r>
              <a:rPr lang="en-GB" sz="1600" dirty="0">
                <a:solidFill>
                  <a:srgbClr val="000000"/>
                </a:solidFill>
                <a:latin typeface="Kruti Dev 010" pitchFamily="2" charset="0"/>
                <a:ea typeface="Arial Unicode MS" pitchFamily="34" charset="-128"/>
                <a:cs typeface="Arial Unicode MS" pitchFamily="34" charset="-128"/>
              </a:rPr>
              <a:t>] </a:t>
            </a:r>
            <a:r>
              <a:rPr lang="en-GB" sz="1600" dirty="0" err="1">
                <a:solidFill>
                  <a:srgbClr val="000000"/>
                </a:solidFill>
                <a:latin typeface="Kruti Dev 010" pitchFamily="2" charset="0"/>
                <a:ea typeface="Arial Unicode MS" pitchFamily="34" charset="-128"/>
                <a:cs typeface="Arial Unicode MS" pitchFamily="34" charset="-128"/>
              </a:rPr>
              <a:t>rks</a:t>
            </a:r>
            <a:r>
              <a:rPr lang="en-GB" sz="1600" dirty="0">
                <a:solidFill>
                  <a:srgbClr val="000000"/>
                </a:solidFill>
                <a:latin typeface="Kruti Dev 010" pitchFamily="2" charset="0"/>
                <a:ea typeface="Arial Unicode MS" pitchFamily="34" charset="-128"/>
                <a:cs typeface="Arial Unicode MS" pitchFamily="34" charset="-128"/>
              </a:rPr>
              <a:t>]</a:t>
            </a:r>
            <a:endParaRPr lang="en-US" sz="1600" dirty="0">
              <a:solidFill>
                <a:srgbClr val="000000"/>
              </a:solidFill>
            </a:endParaRPr>
          </a:p>
          <a:p>
            <a:pPr marL="1114425" lvl="2"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err="1">
                <a:solidFill>
                  <a:srgbClr val="000000"/>
                </a:solidFill>
                <a:latin typeface="Kruti Dev 010" pitchFamily="2" charset="0"/>
                <a:ea typeface="Arial Unicode MS" pitchFamily="34" charset="-128"/>
                <a:cs typeface="Arial Unicode MS" pitchFamily="34" charset="-128"/>
              </a:rPr>
              <a:t>fjosU;q</a:t>
            </a:r>
            <a:r>
              <a:rPr lang="en-GB" sz="1600" dirty="0">
                <a:solidFill>
                  <a:srgbClr val="000000"/>
                </a:solidFill>
                <a:latin typeface="Kruti Dev 010" pitchFamily="2" charset="0"/>
                <a:ea typeface="Arial Unicode MS" pitchFamily="34" charset="-128"/>
                <a:cs typeface="Arial Unicode MS" pitchFamily="34" charset="-128"/>
              </a:rPr>
              <a:t> </a:t>
            </a:r>
            <a:r>
              <a:rPr lang="en-US" sz="1200" dirty="0">
                <a:solidFill>
                  <a:srgbClr val="000000"/>
                </a:solidFill>
              </a:rPr>
              <a:t>= </a:t>
            </a:r>
            <a:r>
              <a:rPr lang="en-GB" sz="1600" dirty="0" err="1">
                <a:solidFill>
                  <a:srgbClr val="000000"/>
                </a:solidFill>
                <a:latin typeface="Kruti Dev 010" pitchFamily="2" charset="0"/>
                <a:ea typeface="Arial Unicode MS" pitchFamily="34" charset="-128"/>
                <a:cs typeface="Arial Unicode MS" pitchFamily="34" charset="-128"/>
              </a:rPr>
              <a:t>ykxr</a:t>
            </a:r>
            <a:endParaRPr lang="en-US" sz="1600" dirty="0">
              <a:solidFill>
                <a:srgbClr val="000000"/>
              </a:solidFill>
            </a:endParaRPr>
          </a:p>
        </p:txBody>
      </p:sp>
      <p:sp>
        <p:nvSpPr>
          <p:cNvPr id="15" name="Rectangle 4"/>
          <p:cNvSpPr>
            <a:spLocks noChangeArrowheads="1"/>
          </p:cNvSpPr>
          <p:nvPr/>
        </p:nvSpPr>
        <p:spPr bwMode="auto">
          <a:xfrm>
            <a:off x="4738688" y="5638800"/>
            <a:ext cx="4176712" cy="1066800"/>
          </a:xfrm>
          <a:prstGeom prst="rect">
            <a:avLst/>
          </a:prstGeom>
          <a:solidFill>
            <a:srgbClr val="FFCC00"/>
          </a:solidFill>
          <a:ln>
            <a:noFill/>
          </a:ln>
          <a:extLst>
            <a:ext uri="{91240B29-F687-4f45-9708-019B960494DF}">
              <a14:hiddenLine xmlns="" xmlns:a14="http://schemas.microsoft.com/office/drawing/2010/main" w="9525">
                <a:solidFill>
                  <a:srgbClr val="000000"/>
                </a:solidFill>
                <a:round/>
                <a:headEnd/>
                <a:tailEnd/>
              </a14:hiddenLine>
            </a:ext>
          </a:extLst>
        </p:spPr>
        <p:txBody>
          <a:bodyPr lIns="81639" tIns="42452" rIns="81639" bIns="42452"/>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dirty="0" err="1">
                <a:solidFill>
                  <a:srgbClr val="000000"/>
                </a:solidFill>
                <a:latin typeface="Kruti Dev 010" pitchFamily="2" charset="0"/>
              </a:rPr>
              <a:t>eq</a:t>
            </a:r>
            <a:r>
              <a:rPr lang="en-GB" sz="2000" b="1" u="sng" dirty="0">
                <a:solidFill>
                  <a:srgbClr val="000000"/>
                </a:solidFill>
                <a:latin typeface="Kruti Dev 010" pitchFamily="2" charset="0"/>
              </a:rPr>
              <a:t>[; </a:t>
            </a:r>
            <a:r>
              <a:rPr lang="en-GB" sz="2000" b="1" u="sng" dirty="0" err="1">
                <a:solidFill>
                  <a:srgbClr val="000000"/>
                </a:solidFill>
                <a:latin typeface="Kruti Dev 010" pitchFamily="2" charset="0"/>
              </a:rPr>
              <a:t>fcanq</a:t>
            </a:r>
            <a:r>
              <a:rPr lang="en-GB" sz="2000" b="1" u="sng" dirty="0">
                <a:solidFill>
                  <a:srgbClr val="000000"/>
                </a:solidFill>
                <a:latin typeface="Kruti Dev 010" pitchFamily="2" charset="0"/>
              </a:rPr>
              <a:t>% </a:t>
            </a:r>
            <a:r>
              <a:rPr lang="en-GB" sz="2000" dirty="0">
                <a:solidFill>
                  <a:srgbClr val="000000"/>
                </a:solidFill>
                <a:latin typeface="Kruti Dev 010" pitchFamily="2" charset="0"/>
              </a:rPr>
              <a:t> </a:t>
            </a:r>
            <a:r>
              <a:rPr lang="en-GB" sz="2000" dirty="0" err="1">
                <a:solidFill>
                  <a:srgbClr val="000000"/>
                </a:solidFill>
                <a:latin typeface="Kruti Dev 010" pitchFamily="2" charset="0"/>
                <a:ea typeface="Arial Unicode MS" pitchFamily="34" charset="-128"/>
                <a:cs typeface="Arial Unicode MS" pitchFamily="34" charset="-128"/>
              </a:rPr>
              <a:t>ykHk&amp;vykHk</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fcanq</a:t>
            </a:r>
            <a:r>
              <a:rPr lang="en-GB" sz="2000" b="1" dirty="0">
                <a:solidFill>
                  <a:srgbClr val="000000"/>
                </a:solidFill>
                <a:latin typeface="Kruti Dev 010" pitchFamily="2" charset="0"/>
                <a:ea typeface="Arial Unicode MS" pitchFamily="34" charset="-128"/>
                <a:cs typeface="Arial Unicode MS" pitchFamily="34" charset="-128"/>
              </a:rPr>
              <a:t> </a:t>
            </a:r>
            <a:r>
              <a:rPr lang="en-GB" sz="2000" dirty="0">
                <a:solidFill>
                  <a:srgbClr val="000000"/>
                </a:solidFill>
                <a:latin typeface="Kruti Dev 010" pitchFamily="2" charset="0"/>
              </a:rPr>
              <a:t>,d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slh</a:t>
            </a:r>
            <a:r>
              <a:rPr lang="en-GB" sz="2000" dirty="0">
                <a:solidFill>
                  <a:srgbClr val="000000"/>
                </a:solidFill>
                <a:latin typeface="Kruti Dev 010" pitchFamily="2" charset="0"/>
              </a:rPr>
              <a:t> [</a:t>
            </a:r>
            <a:r>
              <a:rPr lang="en-GB" sz="2000" dirty="0" err="1">
                <a:solidFill>
                  <a:srgbClr val="000000"/>
                </a:solidFill>
                <a:latin typeface="Kruti Dev 010" pitchFamily="2" charset="0"/>
              </a:rPr>
              <a:t>kkl</a:t>
            </a:r>
            <a:r>
              <a:rPr lang="en-GB" sz="2000" dirty="0">
                <a:solidFill>
                  <a:srgbClr val="000000"/>
                </a:solidFill>
                <a:latin typeface="Kruti Dev 010" pitchFamily="2" charset="0"/>
              </a:rPr>
              <a:t> </a:t>
            </a:r>
            <a:r>
              <a:rPr lang="en-GB" sz="2000" dirty="0" err="1">
                <a:solidFill>
                  <a:srgbClr val="000000"/>
                </a:solidFill>
                <a:latin typeface="Kruti Dev 010" pitchFamily="2" charset="0"/>
              </a:rPr>
              <a:t>fLFkfr</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tc</a:t>
            </a:r>
            <a:r>
              <a:rPr lang="en-GB" sz="2000" dirty="0">
                <a:solidFill>
                  <a:srgbClr val="000000"/>
                </a:solidFill>
                <a:latin typeface="Kruti Dev 010" pitchFamily="2" charset="0"/>
              </a:rPr>
              <a:t> </a:t>
            </a:r>
            <a:r>
              <a:rPr lang="en-GB" sz="2000" dirty="0" err="1">
                <a:solidFill>
                  <a:srgbClr val="000000"/>
                </a:solidFill>
                <a:latin typeface="Kruti Dev 010" pitchFamily="2" charset="0"/>
              </a:rPr>
              <a:t>fjosU;q</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ykxr</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cjkcj</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gksA</a:t>
            </a:r>
            <a:r>
              <a:rPr lang="en-GB" sz="2000" dirty="0">
                <a:solidFill>
                  <a:srgbClr val="000000"/>
                </a:solidFill>
                <a:latin typeface="Kruti Dev 010" pitchFamily="2" charset="0"/>
              </a:rPr>
              <a:t> </a:t>
            </a:r>
            <a:endParaRPr lang="en-US" sz="2000" dirty="0">
              <a:latin typeface="Garamond" pitchFamily="18" charset="0"/>
            </a:endParaRPr>
          </a:p>
        </p:txBody>
      </p:sp>
    </p:spTree>
    <p:extLst>
      <p:ext uri="{BB962C8B-B14F-4D97-AF65-F5344CB8AC3E}">
        <p14:creationId xmlns:p14="http://schemas.microsoft.com/office/powerpoint/2010/main" val="2494418711"/>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5546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55461">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55461">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55461">
                                            <p:txEl>
                                              <p:pRg st="3" end="3"/>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55461">
                                            <p:txEl>
                                              <p:pRg st="4" end="4"/>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355461">
                                            <p:txEl>
                                              <p:pRg st="5" end="5"/>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355461">
                                            <p:txEl>
                                              <p:pRg st="6" end="6"/>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fill="hold" nodeType="clickEffect">
                                  <p:stCondLst>
                                    <p:cond delay="0"/>
                                  </p:stCondLst>
                                  <p:childTnLst>
                                    <p:set>
                                      <p:cBhvr additive="repl">
                                        <p:cTn id="30" dur="1" fill="hold">
                                          <p:stCondLst>
                                            <p:cond delay="0"/>
                                          </p:stCondLst>
                                        </p:cTn>
                                        <p:tgtEl>
                                          <p:spTgt spid="12"/>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4">
                                            <p:txEl>
                                              <p:pRg st="0" end="0"/>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4">
                                            <p:txEl>
                                              <p:pRg st="1" end="1"/>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4">
                                            <p:txEl>
                                              <p:pRg st="3" end="3"/>
                                            </p:txEl>
                                          </p:spTgt>
                                        </p:tgtEl>
                                        <p:attrNameLst>
                                          <p:attrName>style.visibility</p:attrName>
                                        </p:attrNameLst>
                                      </p:cBhvr>
                                      <p:to>
                                        <p:strVal val="visible"/>
                                      </p:to>
                                    </p:set>
                                  </p:childTnLst>
                                </p:cTn>
                              </p:par>
                              <p:par>
                                <p:cTn id="47" presetID="1" presetClass="entr" presetSubtype="0" fill="hold" nodeType="withEffect">
                                  <p:stCondLst>
                                    <p:cond delay="0"/>
                                  </p:stCondLst>
                                  <p:childTnLst>
                                    <p:set>
                                      <p:cBhvr>
                                        <p:cTn id="48" dur="1" fill="hold">
                                          <p:stCondLst>
                                            <p:cond delay="0"/>
                                          </p:stCondLst>
                                        </p:cTn>
                                        <p:tgtEl>
                                          <p:spTgt spid="14">
                                            <p:txEl>
                                              <p:pRg st="4" end="4"/>
                                            </p:txEl>
                                          </p:spTgt>
                                        </p:tgtEl>
                                        <p:attrNameLst>
                                          <p:attrName>style.visibility</p:attrName>
                                        </p:attrNameLst>
                                      </p:cBhvr>
                                      <p:to>
                                        <p:strVal val="visible"/>
                                      </p:to>
                                    </p:set>
                                  </p:childTnLst>
                                </p:cTn>
                              </p:par>
                            </p:childTnLst>
                          </p:cTn>
                        </p:par>
                      </p:childTnLst>
                    </p:cTn>
                  </p:par>
                  <p:par>
                    <p:cTn id="49" fill="hold">
                      <p:stCondLst>
                        <p:cond delay="indefinite"/>
                      </p:stCondLst>
                      <p:childTnLst>
                        <p:par>
                          <p:cTn id="50" fill="hold">
                            <p:stCondLst>
                              <p:cond delay="0"/>
                            </p:stCondLst>
                            <p:childTnLst>
                              <p:par>
                                <p:cTn id="51" presetID="1" presetClass="entr" presetSubtype="0" fill="hold" nodeType="clickEffect">
                                  <p:stCondLst>
                                    <p:cond delay="0"/>
                                  </p:stCondLst>
                                  <p:childTnLst>
                                    <p:set>
                                      <p:cBhvr>
                                        <p:cTn id="52" dur="1" fill="hold">
                                          <p:stCondLst>
                                            <p:cond delay="0"/>
                                          </p:stCondLst>
                                        </p:cTn>
                                        <p:tgtEl>
                                          <p:spTgt spid="14">
                                            <p:txEl>
                                              <p:pRg st="5" end="5"/>
                                            </p:txEl>
                                          </p:spTgt>
                                        </p:tgtEl>
                                        <p:attrNameLst>
                                          <p:attrName>style.visibility</p:attrName>
                                        </p:attrNameLst>
                                      </p:cBhvr>
                                      <p:to>
                                        <p:strVal val="visible"/>
                                      </p:to>
                                    </p:set>
                                  </p:childTnLst>
                                </p:cTn>
                              </p:par>
                              <p:par>
                                <p:cTn id="53" presetID="1" presetClass="entr" presetSubtype="0" fill="hold" nodeType="withEffect">
                                  <p:stCondLst>
                                    <p:cond delay="0"/>
                                  </p:stCondLst>
                                  <p:childTnLst>
                                    <p:set>
                                      <p:cBhvr>
                                        <p:cTn id="54" dur="1" fill="hold">
                                          <p:stCondLst>
                                            <p:cond delay="0"/>
                                          </p:stCondLst>
                                        </p:cTn>
                                        <p:tgtEl>
                                          <p:spTgt spid="14">
                                            <p:txEl>
                                              <p:pRg st="6" end="6"/>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fill="hold" nodeType="clickEffect">
                                  <p:stCondLst>
                                    <p:cond delay="0"/>
                                  </p:stCondLst>
                                  <p:childTnLst>
                                    <p:set>
                                      <p:cBhvr additive="repl">
                                        <p:cTn id="58" dur="1" fill="hold">
                                          <p:stCondLst>
                                            <p:cond delay="0"/>
                                          </p:stCondLst>
                                        </p:cTn>
                                        <p:tgtEl>
                                          <p:spTgt spid="1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0DF0952F-21ED-4844-915C-0305AE1AE97D}" type="slidenum">
              <a:rPr lang="en-US" sz="1600" b="1" smtClean="0">
                <a:solidFill>
                  <a:schemeClr val="tx1"/>
                </a:solidFill>
              </a:rPr>
              <a:pPr algn="ctr">
                <a:defRPr/>
              </a:pPr>
              <a:t>17</a:t>
            </a:fld>
            <a:endParaRPr lang="mr-IN" sz="1600" b="1">
              <a:solidFill>
                <a:schemeClr val="tx1"/>
              </a:solidFill>
            </a:endParaRPr>
          </a:p>
        </p:txBody>
      </p:sp>
      <p:sp>
        <p:nvSpPr>
          <p:cNvPr id="355460"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Breakeven point</a:t>
            </a:r>
          </a:p>
        </p:txBody>
      </p:sp>
      <p:sp>
        <p:nvSpPr>
          <p:cNvPr id="355461" name="Rectangle 14"/>
          <p:cNvSpPr>
            <a:spLocks noChangeArrowheads="1"/>
          </p:cNvSpPr>
          <p:nvPr/>
        </p:nvSpPr>
        <p:spPr bwMode="auto">
          <a:xfrm>
            <a:off x="252413" y="1143000"/>
            <a:ext cx="4176712" cy="51816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We know that a business typically has some Fixed Costs (FC) and some Variable Costs (VC)</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So we can say Costs = FC + VC</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We can now rewrite the breakeven condition as:</a:t>
            </a: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Revenues = FC + VC</a:t>
            </a: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Let’s see how to use this equation in case of multi-product case. </a:t>
            </a: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Let’s go to Maya’s business. These things are still the same:</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She rents a shop for Rs. 500 a month</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She pays herself a salary of Rs. 2000 per month</a:t>
            </a:r>
            <a:endParaRPr lang="en-US" dirty="0">
              <a:solidFill>
                <a:srgbClr val="000000"/>
              </a:solidFill>
            </a:endParaRPr>
          </a:p>
        </p:txBody>
      </p:sp>
      <p:sp>
        <p:nvSpPr>
          <p:cNvPr id="7" name="Text Box 1"/>
          <p:cNvSpPr txBox="1">
            <a:spLocks noChangeArrowheads="1"/>
          </p:cNvSpPr>
          <p:nvPr/>
        </p:nvSpPr>
        <p:spPr bwMode="auto">
          <a:xfrm>
            <a:off x="4662488"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ykHk&amp;vykHk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fcanq</a:t>
            </a:r>
            <a:r>
              <a:rPr lang="en-GB" sz="2400" b="1" dirty="0">
                <a:solidFill>
                  <a:srgbClr val="000000"/>
                </a:solidFill>
                <a:latin typeface="Kruti Dev 010" pitchFamily="2" charset="0"/>
                <a:ea typeface="Arial Unicode MS" pitchFamily="34" charset="-128"/>
                <a:cs typeface="Arial Unicode MS" pitchFamily="34" charset="-128"/>
              </a:rPr>
              <a:t> </a:t>
            </a:r>
          </a:p>
        </p:txBody>
      </p:sp>
      <p:sp>
        <p:nvSpPr>
          <p:cNvPr id="10" name="Rectangle 14"/>
          <p:cNvSpPr>
            <a:spLocks noChangeArrowheads="1"/>
          </p:cNvSpPr>
          <p:nvPr/>
        </p:nvSpPr>
        <p:spPr bwMode="auto">
          <a:xfrm>
            <a:off x="4662488" y="1143000"/>
            <a:ext cx="4176712" cy="51816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ge</a:t>
            </a:r>
            <a:r>
              <a:rPr lang="en-US" dirty="0">
                <a:solidFill>
                  <a:srgbClr val="000000"/>
                </a:solidFill>
                <a:latin typeface="Kruti Dev 010" pitchFamily="2" charset="0"/>
              </a:rPr>
              <a:t> ;g </a:t>
            </a:r>
            <a:r>
              <a:rPr lang="en-US" dirty="0" err="1">
                <a:solidFill>
                  <a:srgbClr val="000000"/>
                </a:solidFill>
                <a:latin typeface="Kruti Dev 010" pitchFamily="2" charset="0"/>
              </a:rPr>
              <a:t>tkurs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r>
              <a:rPr lang="en-US" dirty="0" err="1">
                <a:solidFill>
                  <a:srgbClr val="000000"/>
                </a:solidFill>
                <a:latin typeface="Kruti Dev 010" pitchFamily="2" charset="0"/>
              </a:rPr>
              <a:t>fd</a:t>
            </a:r>
            <a:r>
              <a:rPr lang="en-US" dirty="0">
                <a:solidFill>
                  <a:srgbClr val="000000"/>
                </a:solidFill>
                <a:latin typeface="Kruti Dev 010" pitchFamily="2" charset="0"/>
              </a:rPr>
              <a:t> </a:t>
            </a:r>
            <a:r>
              <a:rPr lang="en-US" dirty="0" err="1">
                <a:solidFill>
                  <a:srgbClr val="000000"/>
                </a:solidFill>
                <a:latin typeface="Kruti Dev 010" pitchFamily="2" charset="0"/>
              </a:rPr>
              <a:t>vkerkSj</a:t>
            </a:r>
            <a:r>
              <a:rPr lang="en-US" dirty="0">
                <a:solidFill>
                  <a:srgbClr val="000000"/>
                </a:solidFill>
                <a:latin typeface="Kruti Dev 010" pitchFamily="2" charset="0"/>
              </a:rPr>
              <a:t> </a:t>
            </a:r>
            <a:r>
              <a:rPr lang="en-US" dirty="0" err="1">
                <a:solidFill>
                  <a:srgbClr val="000000"/>
                </a:solidFill>
                <a:latin typeface="Kruti Dev 010" pitchFamily="2" charset="0"/>
              </a:rPr>
              <a:t>ij</a:t>
            </a:r>
            <a:r>
              <a:rPr lang="en-US" dirty="0">
                <a:solidFill>
                  <a:srgbClr val="000000"/>
                </a:solidFill>
                <a:latin typeface="Kruti Dev 010" pitchFamily="2" charset="0"/>
              </a:rPr>
              <a:t> </a:t>
            </a:r>
            <a:r>
              <a:rPr lang="en-US" dirty="0" err="1">
                <a:solidFill>
                  <a:srgbClr val="000000"/>
                </a:solidFill>
                <a:latin typeface="Kruti Dev 010" pitchFamily="2" charset="0"/>
              </a:rPr>
              <a:t>O;kikj</a:t>
            </a:r>
            <a:r>
              <a:rPr lang="en-US" dirty="0">
                <a:solidFill>
                  <a:srgbClr val="000000"/>
                </a:solidFill>
                <a:latin typeface="Kruti Dev 010" pitchFamily="2" charset="0"/>
              </a:rPr>
              <a:t> </a:t>
            </a:r>
            <a:r>
              <a:rPr lang="en-US" dirty="0" err="1">
                <a:solidFill>
                  <a:srgbClr val="000000"/>
                </a:solidFill>
                <a:latin typeface="Kruti Dev 010" pitchFamily="2" charset="0"/>
              </a:rPr>
              <a:t>esa</a:t>
            </a:r>
            <a:r>
              <a:rPr lang="en-US" dirty="0">
                <a:solidFill>
                  <a:srgbClr val="000000"/>
                </a:solidFill>
                <a:latin typeface="Kruti Dev 010" pitchFamily="2" charset="0"/>
              </a:rPr>
              <a:t> </a:t>
            </a:r>
            <a:r>
              <a:rPr lang="en-US" dirty="0" err="1">
                <a:solidFill>
                  <a:srgbClr val="000000"/>
                </a:solidFill>
                <a:latin typeface="Kruti Dev 010" pitchFamily="2" charset="0"/>
              </a:rPr>
              <a:t>dqN</a:t>
            </a:r>
            <a:r>
              <a:rPr lang="en-US" dirty="0">
                <a:solidFill>
                  <a:srgbClr val="000000"/>
                </a:solidFill>
                <a:latin typeface="Kruti Dev 010" pitchFamily="2" charset="0"/>
              </a:rPr>
              <a:t> </a:t>
            </a:r>
            <a:r>
              <a:rPr lang="en-US" dirty="0" err="1">
                <a:solidFill>
                  <a:srgbClr val="000000"/>
                </a:solidFill>
                <a:latin typeface="Kruti Dev 010" pitchFamily="2" charset="0"/>
              </a:rPr>
              <a:t>fu;r</a:t>
            </a:r>
            <a:r>
              <a:rPr lang="en-US" dirty="0">
                <a:solidFill>
                  <a:srgbClr val="000000"/>
                </a:solidFill>
                <a:latin typeface="Kruti Dev 010" pitchFamily="2" charset="0"/>
              </a:rPr>
              <a:t> </a:t>
            </a:r>
            <a:r>
              <a:rPr lang="en-US" dirty="0" err="1">
                <a:solidFill>
                  <a:srgbClr val="000000"/>
                </a:solidFill>
                <a:latin typeface="Kruti Dev 010" pitchFamily="2" charset="0"/>
              </a:rPr>
              <a:t>ykxrsa</a:t>
            </a:r>
            <a:r>
              <a:rPr lang="en-US" dirty="0">
                <a:solidFill>
                  <a:srgbClr val="000000"/>
                </a:solidFill>
                <a:latin typeface="Kruti Dev 010" pitchFamily="2" charset="0"/>
              </a:rPr>
              <a:t> </a:t>
            </a:r>
            <a:r>
              <a:rPr lang="en-US" dirty="0" err="1">
                <a:solidFill>
                  <a:srgbClr val="000000"/>
                </a:solidFill>
                <a:latin typeface="Kruti Dev 010" pitchFamily="2" charset="0"/>
              </a:rPr>
              <a:t>vkSj</a:t>
            </a:r>
            <a:r>
              <a:rPr lang="en-US" dirty="0">
                <a:solidFill>
                  <a:srgbClr val="000000"/>
                </a:solidFill>
                <a:latin typeface="Kruti Dev 010" pitchFamily="2" charset="0"/>
              </a:rPr>
              <a:t> </a:t>
            </a:r>
            <a:r>
              <a:rPr lang="en-US" dirty="0" err="1">
                <a:solidFill>
                  <a:srgbClr val="000000"/>
                </a:solidFill>
                <a:latin typeface="Kruti Dev 010" pitchFamily="2" charset="0"/>
              </a:rPr>
              <a:t>dqN</a:t>
            </a:r>
            <a:r>
              <a:rPr lang="en-US" dirty="0">
                <a:solidFill>
                  <a:srgbClr val="000000"/>
                </a:solidFill>
                <a:latin typeface="Kruti Dev 010" pitchFamily="2" charset="0"/>
              </a:rPr>
              <a:t> </a:t>
            </a:r>
            <a:r>
              <a:rPr lang="en-US" dirty="0" err="1">
                <a:solidFill>
                  <a:srgbClr val="000000"/>
                </a:solidFill>
                <a:latin typeface="Kruti Dev 010" pitchFamily="2" charset="0"/>
              </a:rPr>
              <a:t>ifjorhZ</a:t>
            </a:r>
            <a:r>
              <a:rPr lang="en-US" dirty="0">
                <a:solidFill>
                  <a:srgbClr val="000000"/>
                </a:solidFill>
                <a:latin typeface="Kruti Dev 010" pitchFamily="2" charset="0"/>
              </a:rPr>
              <a:t> </a:t>
            </a:r>
            <a:r>
              <a:rPr lang="en-US" dirty="0" err="1">
                <a:solidFill>
                  <a:srgbClr val="000000"/>
                </a:solidFill>
                <a:latin typeface="Kruti Dev 010" pitchFamily="2" charset="0"/>
              </a:rPr>
              <a:t>ykxrsa</a:t>
            </a:r>
            <a:r>
              <a:rPr lang="en-US" dirty="0">
                <a:solidFill>
                  <a:srgbClr val="000000"/>
                </a:solidFill>
                <a:latin typeface="Kruti Dev 010" pitchFamily="2" charset="0"/>
              </a:rPr>
              <a:t> </a:t>
            </a:r>
            <a:r>
              <a:rPr lang="en-US" dirty="0" err="1">
                <a:solidFill>
                  <a:srgbClr val="000000"/>
                </a:solidFill>
                <a:latin typeface="Kruti Dev 010" pitchFamily="2" charset="0"/>
              </a:rPr>
              <a:t>gksrh</a:t>
            </a:r>
            <a:r>
              <a:rPr lang="en-US" dirty="0">
                <a:solidFill>
                  <a:srgbClr val="000000"/>
                </a:solidFill>
                <a:latin typeface="Kruti Dev 010" pitchFamily="2" charset="0"/>
              </a:rPr>
              <a:t> </a:t>
            </a:r>
            <a:r>
              <a:rPr lang="en-US" dirty="0" err="1">
                <a:solidFill>
                  <a:srgbClr val="000000"/>
                </a:solidFill>
                <a:latin typeface="Kruti Dev 010" pitchFamily="2" charset="0"/>
              </a:rPr>
              <a:t>gSa</a:t>
            </a:r>
            <a:endParaRPr lang="en-US"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rks</a:t>
            </a:r>
            <a:r>
              <a:rPr lang="en-US" dirty="0">
                <a:solidFill>
                  <a:srgbClr val="000000"/>
                </a:solidFill>
                <a:latin typeface="Kruti Dev 010" pitchFamily="2" charset="0"/>
              </a:rPr>
              <a:t> </a:t>
            </a:r>
            <a:r>
              <a:rPr lang="en-US" dirty="0" err="1">
                <a:solidFill>
                  <a:srgbClr val="000000"/>
                </a:solidFill>
                <a:latin typeface="Kruti Dev 010" pitchFamily="2" charset="0"/>
              </a:rPr>
              <a:t>ge</a:t>
            </a:r>
            <a:r>
              <a:rPr lang="en-US" dirty="0">
                <a:solidFill>
                  <a:srgbClr val="000000"/>
                </a:solidFill>
                <a:latin typeface="Kruti Dev 010" pitchFamily="2" charset="0"/>
              </a:rPr>
              <a:t> ;g dg </a:t>
            </a:r>
            <a:r>
              <a:rPr lang="en-US" dirty="0" err="1">
                <a:solidFill>
                  <a:srgbClr val="000000"/>
                </a:solidFill>
                <a:latin typeface="Kruti Dev 010" pitchFamily="2" charset="0"/>
              </a:rPr>
              <a:t>ldrs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r>
              <a:rPr lang="en-US" dirty="0" err="1">
                <a:solidFill>
                  <a:srgbClr val="000000"/>
                </a:solidFill>
                <a:latin typeface="Kruti Dev 010" pitchFamily="2" charset="0"/>
              </a:rPr>
              <a:t>fd</a:t>
            </a:r>
            <a:r>
              <a:rPr lang="en-US" dirty="0">
                <a:solidFill>
                  <a:srgbClr val="000000"/>
                </a:solidFill>
                <a:latin typeface="Kruti Dev 010" pitchFamily="2" charset="0"/>
              </a:rPr>
              <a:t> </a:t>
            </a:r>
            <a:r>
              <a:rPr lang="en-US" dirty="0" err="1">
                <a:solidFill>
                  <a:srgbClr val="000000"/>
                </a:solidFill>
                <a:latin typeface="Kruti Dev 010" pitchFamily="2" charset="0"/>
              </a:rPr>
              <a:t>ykxr</a:t>
            </a:r>
            <a:r>
              <a:rPr lang="en-US" dirty="0">
                <a:solidFill>
                  <a:srgbClr val="000000"/>
                </a:solidFill>
              </a:rPr>
              <a:t> </a:t>
            </a:r>
            <a:r>
              <a:rPr lang="en-US" sz="1400" dirty="0">
                <a:solidFill>
                  <a:srgbClr val="000000"/>
                </a:solidFill>
              </a:rPr>
              <a:t>= </a:t>
            </a:r>
            <a:r>
              <a:rPr lang="en-US" dirty="0" err="1">
                <a:solidFill>
                  <a:srgbClr val="000000"/>
                </a:solidFill>
                <a:latin typeface="Kruti Dev 010" pitchFamily="2" charset="0"/>
              </a:rPr>
              <a:t>fu;r</a:t>
            </a:r>
            <a:r>
              <a:rPr lang="en-US" dirty="0">
                <a:solidFill>
                  <a:srgbClr val="000000"/>
                </a:solidFill>
                <a:latin typeface="Kruti Dev 010" pitchFamily="2" charset="0"/>
              </a:rPr>
              <a:t> </a:t>
            </a:r>
            <a:r>
              <a:rPr lang="en-US" dirty="0" err="1">
                <a:solidFill>
                  <a:srgbClr val="000000"/>
                </a:solidFill>
                <a:latin typeface="Kruti Dev 010" pitchFamily="2" charset="0"/>
              </a:rPr>
              <a:t>ykxrsa</a:t>
            </a:r>
            <a:r>
              <a:rPr lang="en-US" dirty="0">
                <a:solidFill>
                  <a:srgbClr val="000000"/>
                </a:solidFill>
                <a:latin typeface="Kruti Dev 010" pitchFamily="2" charset="0"/>
              </a:rPr>
              <a:t> $ </a:t>
            </a:r>
            <a:r>
              <a:rPr lang="en-US" dirty="0" err="1">
                <a:solidFill>
                  <a:srgbClr val="000000"/>
                </a:solidFill>
                <a:latin typeface="Kruti Dev 010" pitchFamily="2" charset="0"/>
              </a:rPr>
              <a:t>ifjorhZ</a:t>
            </a:r>
            <a:r>
              <a:rPr lang="en-US" dirty="0">
                <a:solidFill>
                  <a:srgbClr val="000000"/>
                </a:solidFill>
                <a:latin typeface="Kruti Dev 010" pitchFamily="2" charset="0"/>
              </a:rPr>
              <a:t> </a:t>
            </a:r>
            <a:r>
              <a:rPr lang="en-US" dirty="0" err="1">
                <a:solidFill>
                  <a:srgbClr val="000000"/>
                </a:solidFill>
                <a:latin typeface="Kruti Dev 010" pitchFamily="2" charset="0"/>
              </a:rPr>
              <a:t>ykxrsa</a:t>
            </a:r>
            <a:r>
              <a:rPr lang="en-US" dirty="0">
                <a:solidFill>
                  <a:srgbClr val="000000"/>
                </a:solidFill>
                <a:latin typeface="Kruti Dev 010" pitchFamily="2" charset="0"/>
              </a:rPr>
              <a:t> </a:t>
            </a:r>
            <a:endParaRPr lang="en-US"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vc</a:t>
            </a:r>
            <a:r>
              <a:rPr lang="en-US" dirty="0">
                <a:solidFill>
                  <a:srgbClr val="000000"/>
                </a:solidFill>
                <a:latin typeface="Kruti Dev 010" pitchFamily="2" charset="0"/>
              </a:rPr>
              <a:t> </a:t>
            </a:r>
            <a:r>
              <a:rPr lang="en-US" dirty="0" err="1">
                <a:solidFill>
                  <a:srgbClr val="000000"/>
                </a:solidFill>
                <a:latin typeface="Kruti Dev 010" pitchFamily="2" charset="0"/>
              </a:rPr>
              <a:t>ge</a:t>
            </a:r>
            <a:r>
              <a:rPr lang="en-US" dirty="0">
                <a:solidFill>
                  <a:srgbClr val="000000"/>
                </a:solidFill>
                <a:latin typeface="Kruti Dev 010" pitchFamily="2" charset="0"/>
              </a:rPr>
              <a:t> </a:t>
            </a:r>
            <a:r>
              <a:rPr lang="en-US" dirty="0" err="1">
                <a:solidFill>
                  <a:srgbClr val="000000"/>
                </a:solidFill>
                <a:latin typeface="Kruti Dev 010" pitchFamily="2" charset="0"/>
              </a:rPr>
              <a:t>ykHk&amp;vykHk</a:t>
            </a:r>
            <a:r>
              <a:rPr lang="en-US" dirty="0">
                <a:solidFill>
                  <a:srgbClr val="000000"/>
                </a:solidFill>
                <a:latin typeface="Kruti Dev 010" pitchFamily="2" charset="0"/>
              </a:rPr>
              <a:t> </a:t>
            </a:r>
            <a:r>
              <a:rPr lang="en-US" dirty="0" err="1">
                <a:solidFill>
                  <a:srgbClr val="000000"/>
                </a:solidFill>
                <a:latin typeface="Kruti Dev 010" pitchFamily="2" charset="0"/>
              </a:rPr>
              <a:t>fLFkfr</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bl</a:t>
            </a:r>
            <a:r>
              <a:rPr lang="en-US" dirty="0">
                <a:solidFill>
                  <a:srgbClr val="000000"/>
                </a:solidFill>
                <a:latin typeface="Kruti Dev 010" pitchFamily="2" charset="0"/>
              </a:rPr>
              <a:t> </a:t>
            </a:r>
            <a:r>
              <a:rPr lang="en-US" dirty="0" err="1">
                <a:solidFill>
                  <a:srgbClr val="000000"/>
                </a:solidFill>
                <a:latin typeface="Kruti Dev 010" pitchFamily="2" charset="0"/>
              </a:rPr>
              <a:t>izdkj</a:t>
            </a:r>
            <a:r>
              <a:rPr lang="en-US" dirty="0">
                <a:solidFill>
                  <a:srgbClr val="000000"/>
                </a:solidFill>
                <a:latin typeface="Kruti Dev 010" pitchFamily="2" charset="0"/>
              </a:rPr>
              <a:t> </a:t>
            </a:r>
            <a:r>
              <a:rPr lang="en-US" dirty="0" err="1">
                <a:solidFill>
                  <a:srgbClr val="000000"/>
                </a:solidFill>
                <a:latin typeface="Kruti Dev 010" pitchFamily="2" charset="0"/>
              </a:rPr>
              <a:t>ls</a:t>
            </a:r>
            <a:r>
              <a:rPr lang="en-US" dirty="0">
                <a:solidFill>
                  <a:srgbClr val="000000"/>
                </a:solidFill>
                <a:latin typeface="Kruti Dev 010" pitchFamily="2" charset="0"/>
              </a:rPr>
              <a:t> </a:t>
            </a:r>
            <a:r>
              <a:rPr lang="en-US" dirty="0" err="1">
                <a:solidFill>
                  <a:srgbClr val="000000"/>
                </a:solidFill>
                <a:latin typeface="Kruti Dev 010" pitchFamily="2" charset="0"/>
              </a:rPr>
              <a:t>fy</a:t>
            </a:r>
            <a:r>
              <a:rPr lang="en-US" dirty="0">
                <a:solidFill>
                  <a:srgbClr val="000000"/>
                </a:solidFill>
                <a:latin typeface="Kruti Dev 010" pitchFamily="2" charset="0"/>
              </a:rPr>
              <a:t>[k </a:t>
            </a:r>
            <a:r>
              <a:rPr lang="en-US" dirty="0" err="1">
                <a:solidFill>
                  <a:srgbClr val="000000"/>
                </a:solidFill>
                <a:latin typeface="Kruti Dev 010" pitchFamily="2" charset="0"/>
              </a:rPr>
              <a:t>ldrs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a:t>
            </a:r>
            <a:endParaRPr lang="en-US" dirty="0">
              <a:solidFill>
                <a:srgbClr val="000000"/>
              </a:solidFill>
            </a:endParaRP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fjosU;q</a:t>
            </a:r>
            <a:r>
              <a:rPr lang="en-US" sz="1600" dirty="0">
                <a:solidFill>
                  <a:srgbClr val="000000"/>
                </a:solidFill>
                <a:latin typeface="Kruti Dev 010" pitchFamily="2" charset="0"/>
              </a:rPr>
              <a:t> </a:t>
            </a:r>
            <a:r>
              <a:rPr lang="en-US" sz="1200" dirty="0">
                <a:solidFill>
                  <a:srgbClr val="000000"/>
                </a:solidFill>
              </a:rPr>
              <a:t>= </a:t>
            </a:r>
            <a:r>
              <a:rPr lang="en-US" sz="1600" dirty="0" err="1">
                <a:solidFill>
                  <a:srgbClr val="000000"/>
                </a:solidFill>
                <a:latin typeface="Kruti Dev 010" pitchFamily="2" charset="0"/>
              </a:rPr>
              <a:t>fu;r</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ykxrsa</a:t>
            </a:r>
            <a:r>
              <a:rPr lang="en-US" sz="1600" dirty="0">
                <a:solidFill>
                  <a:srgbClr val="000000"/>
                </a:solidFill>
                <a:latin typeface="Kruti Dev 010" pitchFamily="2" charset="0"/>
              </a:rPr>
              <a:t> $ </a:t>
            </a:r>
            <a:r>
              <a:rPr lang="en-US" sz="1600" dirty="0" err="1">
                <a:solidFill>
                  <a:srgbClr val="000000"/>
                </a:solidFill>
                <a:latin typeface="Kruti Dev 010" pitchFamily="2" charset="0"/>
              </a:rPr>
              <a:t>ifjorhZ</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ykxrsa</a:t>
            </a:r>
            <a:r>
              <a:rPr lang="en-US" sz="1600" dirty="0">
                <a:solidFill>
                  <a:srgbClr val="000000"/>
                </a:solidFill>
                <a:latin typeface="Kruti Dev 010" pitchFamily="2" charset="0"/>
              </a:rPr>
              <a:t>  </a:t>
            </a:r>
            <a:endParaRPr lang="en-US" sz="1600" dirty="0">
              <a:solidFill>
                <a:srgbClr val="000000"/>
              </a:solidFill>
            </a:endParaRP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pfy</a:t>
            </a:r>
            <a:r>
              <a:rPr lang="en-US" dirty="0">
                <a:solidFill>
                  <a:srgbClr val="000000"/>
                </a:solidFill>
                <a:latin typeface="Kruti Dev 010" pitchFamily="2" charset="0"/>
              </a:rPr>
              <a:t>, ns[</a:t>
            </a:r>
            <a:r>
              <a:rPr lang="en-US" dirty="0" err="1">
                <a:solidFill>
                  <a:srgbClr val="000000"/>
                </a:solidFill>
                <a:latin typeface="Kruti Dev 010" pitchFamily="2" charset="0"/>
              </a:rPr>
              <a:t>krs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r>
              <a:rPr lang="en-US" dirty="0" err="1">
                <a:solidFill>
                  <a:srgbClr val="000000"/>
                </a:solidFill>
                <a:latin typeface="Kruti Dev 010" pitchFamily="2" charset="0"/>
              </a:rPr>
              <a:t>fd</a:t>
            </a:r>
            <a:r>
              <a:rPr lang="en-US" dirty="0">
                <a:solidFill>
                  <a:srgbClr val="000000"/>
                </a:solidFill>
                <a:latin typeface="Kruti Dev 010" pitchFamily="2" charset="0"/>
              </a:rPr>
              <a:t> </a:t>
            </a:r>
            <a:r>
              <a:rPr lang="en-US" dirty="0" err="1">
                <a:solidFill>
                  <a:srgbClr val="000000"/>
                </a:solidFill>
                <a:latin typeface="Kruti Dev 010" pitchFamily="2" charset="0"/>
              </a:rPr>
              <a:t>dbZ</a:t>
            </a:r>
            <a:r>
              <a:rPr lang="en-US" dirty="0">
                <a:solidFill>
                  <a:srgbClr val="000000"/>
                </a:solidFill>
                <a:latin typeface="Kruti Dev 010" pitchFamily="2" charset="0"/>
              </a:rPr>
              <a:t> </a:t>
            </a:r>
            <a:r>
              <a:rPr lang="en-US" dirty="0" err="1">
                <a:solidFill>
                  <a:srgbClr val="000000"/>
                </a:solidFill>
                <a:latin typeface="Kruti Dev 010" pitchFamily="2" charset="0"/>
              </a:rPr>
              <a:t>lkjs</a:t>
            </a:r>
            <a:r>
              <a:rPr lang="en-US" dirty="0">
                <a:solidFill>
                  <a:srgbClr val="000000"/>
                </a:solidFill>
                <a:latin typeface="Kruti Dev 010" pitchFamily="2" charset="0"/>
              </a:rPr>
              <a:t> </a:t>
            </a:r>
            <a:r>
              <a:rPr lang="en-US" dirty="0" err="1">
                <a:solidFill>
                  <a:srgbClr val="000000"/>
                </a:solidFill>
                <a:latin typeface="Kruti Dev 010" pitchFamily="2" charset="0"/>
              </a:rPr>
              <a:t>mRikn</a:t>
            </a:r>
            <a:r>
              <a:rPr lang="en-US" dirty="0">
                <a:solidFill>
                  <a:srgbClr val="000000"/>
                </a:solidFill>
                <a:latin typeface="Kruti Dev 010" pitchFamily="2" charset="0"/>
              </a:rPr>
              <a:t> </a:t>
            </a:r>
            <a:r>
              <a:rPr lang="en-US" dirty="0" err="1">
                <a:solidFill>
                  <a:srgbClr val="000000"/>
                </a:solidFill>
                <a:latin typeface="Kruti Dev 010" pitchFamily="2" charset="0"/>
              </a:rPr>
              <a:t>gksus</a:t>
            </a:r>
            <a:r>
              <a:rPr lang="en-US" dirty="0">
                <a:solidFill>
                  <a:srgbClr val="000000"/>
                </a:solidFill>
                <a:latin typeface="Kruti Dev 010" pitchFamily="2" charset="0"/>
              </a:rPr>
              <a:t> dh </a:t>
            </a:r>
            <a:r>
              <a:rPr lang="en-US" dirty="0" err="1">
                <a:solidFill>
                  <a:srgbClr val="000000"/>
                </a:solidFill>
                <a:latin typeface="Kruti Dev 010" pitchFamily="2" charset="0"/>
              </a:rPr>
              <a:t>fLFkfr</a:t>
            </a:r>
            <a:r>
              <a:rPr lang="en-US" dirty="0">
                <a:solidFill>
                  <a:srgbClr val="000000"/>
                </a:solidFill>
                <a:latin typeface="Kruti Dev 010" pitchFamily="2" charset="0"/>
              </a:rPr>
              <a:t> </a:t>
            </a:r>
            <a:r>
              <a:rPr lang="en-US" dirty="0" err="1">
                <a:solidFill>
                  <a:srgbClr val="000000"/>
                </a:solidFill>
                <a:latin typeface="Kruti Dev 010" pitchFamily="2" charset="0"/>
              </a:rPr>
              <a:t>esa</a:t>
            </a:r>
            <a:r>
              <a:rPr lang="en-US" dirty="0">
                <a:solidFill>
                  <a:srgbClr val="000000"/>
                </a:solidFill>
                <a:latin typeface="Kruti Dev 010" pitchFamily="2" charset="0"/>
              </a:rPr>
              <a:t> </a:t>
            </a:r>
            <a:r>
              <a:rPr lang="en-US" dirty="0" err="1">
                <a:solidFill>
                  <a:srgbClr val="000000"/>
                </a:solidFill>
                <a:latin typeface="Kruti Dev 010" pitchFamily="2" charset="0"/>
              </a:rPr>
              <a:t>bl</a:t>
            </a:r>
            <a:r>
              <a:rPr lang="en-US" dirty="0">
                <a:solidFill>
                  <a:srgbClr val="000000"/>
                </a:solidFill>
                <a:latin typeface="Kruti Dev 010" pitchFamily="2" charset="0"/>
              </a:rPr>
              <a:t> </a:t>
            </a:r>
            <a:r>
              <a:rPr lang="en-US" dirty="0" err="1">
                <a:solidFill>
                  <a:srgbClr val="000000"/>
                </a:solidFill>
                <a:latin typeface="Kruti Dev 010" pitchFamily="2" charset="0"/>
              </a:rPr>
              <a:t>lehdj.k</a:t>
            </a:r>
            <a:r>
              <a:rPr lang="en-US" dirty="0">
                <a:solidFill>
                  <a:srgbClr val="000000"/>
                </a:solidFill>
                <a:latin typeface="Kruti Dev 010" pitchFamily="2" charset="0"/>
              </a:rPr>
              <a:t> </a:t>
            </a:r>
            <a:r>
              <a:rPr lang="en-US" dirty="0" err="1">
                <a:solidFill>
                  <a:srgbClr val="000000"/>
                </a:solidFill>
                <a:latin typeface="Kruti Dev 010" pitchFamily="2" charset="0"/>
              </a:rPr>
              <a:t>dk</a:t>
            </a:r>
            <a:r>
              <a:rPr lang="en-US" dirty="0">
                <a:solidFill>
                  <a:srgbClr val="000000"/>
                </a:solidFill>
                <a:latin typeface="Kruti Dev 010" pitchFamily="2" charset="0"/>
              </a:rPr>
              <a:t> </a:t>
            </a:r>
            <a:r>
              <a:rPr lang="en-US" dirty="0" err="1">
                <a:solidFill>
                  <a:srgbClr val="000000"/>
                </a:solidFill>
                <a:latin typeface="Kruti Dev 010" pitchFamily="2" charset="0"/>
              </a:rPr>
              <a:t>iz;ksx</a:t>
            </a:r>
            <a:r>
              <a:rPr lang="en-US" dirty="0">
                <a:solidFill>
                  <a:srgbClr val="000000"/>
                </a:solidFill>
                <a:latin typeface="Kruti Dev 010" pitchFamily="2" charset="0"/>
              </a:rPr>
              <a:t> </a:t>
            </a:r>
            <a:r>
              <a:rPr lang="en-US" dirty="0" err="1">
                <a:solidFill>
                  <a:srgbClr val="000000"/>
                </a:solidFill>
                <a:latin typeface="Kruti Dev 010" pitchFamily="2" charset="0"/>
              </a:rPr>
              <a:t>dSls</a:t>
            </a:r>
            <a:r>
              <a:rPr lang="en-US" dirty="0">
                <a:solidFill>
                  <a:srgbClr val="000000"/>
                </a:solidFill>
                <a:latin typeface="Kruti Dev 010" pitchFamily="2" charset="0"/>
              </a:rPr>
              <a:t> </a:t>
            </a:r>
            <a:r>
              <a:rPr lang="en-US" dirty="0" err="1">
                <a:solidFill>
                  <a:srgbClr val="000000"/>
                </a:solidFill>
                <a:latin typeface="Kruti Dev 010" pitchFamily="2" charset="0"/>
              </a:rPr>
              <a:t>djuk</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endParaRPr lang="en-US" dirty="0">
              <a:solidFill>
                <a:srgbClr val="000000"/>
              </a:solidFill>
            </a:endParaRP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pfy</a:t>
            </a:r>
            <a:r>
              <a:rPr lang="en-US" dirty="0">
                <a:solidFill>
                  <a:srgbClr val="000000"/>
                </a:solidFill>
                <a:latin typeface="Kruti Dev 010" pitchFamily="2" charset="0"/>
              </a:rPr>
              <a:t>, </a:t>
            </a:r>
            <a:r>
              <a:rPr lang="en-US" dirty="0" err="1">
                <a:solidFill>
                  <a:srgbClr val="000000"/>
                </a:solidFill>
                <a:latin typeface="Kruti Dev 010" pitchFamily="2" charset="0"/>
              </a:rPr>
              <a:t>ek;k</a:t>
            </a:r>
            <a:r>
              <a:rPr lang="en-US" dirty="0">
                <a:solidFill>
                  <a:srgbClr val="000000"/>
                </a:solidFill>
                <a:latin typeface="Kruti Dev 010" pitchFamily="2" charset="0"/>
              </a:rPr>
              <a:t> </a:t>
            </a:r>
            <a:r>
              <a:rPr lang="en-US" dirty="0" err="1">
                <a:solidFill>
                  <a:srgbClr val="000000"/>
                </a:solidFill>
                <a:latin typeface="Kruti Dev 010" pitchFamily="2" charset="0"/>
              </a:rPr>
              <a:t>ds</a:t>
            </a:r>
            <a:r>
              <a:rPr lang="en-US" dirty="0">
                <a:solidFill>
                  <a:srgbClr val="000000"/>
                </a:solidFill>
                <a:latin typeface="Kruti Dev 010" pitchFamily="2" charset="0"/>
              </a:rPr>
              <a:t> </a:t>
            </a:r>
            <a:r>
              <a:rPr lang="en-US" dirty="0" err="1">
                <a:solidFill>
                  <a:srgbClr val="000000"/>
                </a:solidFill>
                <a:latin typeface="Kruti Dev 010" pitchFamily="2" charset="0"/>
              </a:rPr>
              <a:t>O;kikj</a:t>
            </a:r>
            <a:r>
              <a:rPr lang="en-US" dirty="0">
                <a:solidFill>
                  <a:srgbClr val="000000"/>
                </a:solidFill>
                <a:latin typeface="Kruti Dev 010" pitchFamily="2" charset="0"/>
              </a:rPr>
              <a:t> </a:t>
            </a:r>
            <a:r>
              <a:rPr lang="en-US" dirty="0" err="1">
                <a:solidFill>
                  <a:srgbClr val="000000"/>
                </a:solidFill>
                <a:latin typeface="Kruti Dev 010" pitchFamily="2" charset="0"/>
              </a:rPr>
              <a:t>esa</a:t>
            </a:r>
            <a:r>
              <a:rPr lang="en-US" dirty="0">
                <a:solidFill>
                  <a:srgbClr val="000000"/>
                </a:solidFill>
                <a:latin typeface="Kruti Dev 010" pitchFamily="2" charset="0"/>
              </a:rPr>
              <a:t> </a:t>
            </a:r>
            <a:r>
              <a:rPr lang="en-US" dirty="0" err="1">
                <a:solidFill>
                  <a:srgbClr val="000000"/>
                </a:solidFill>
                <a:latin typeface="Kruti Dev 010" pitchFamily="2" charset="0"/>
              </a:rPr>
              <a:t>tkrs</a:t>
            </a:r>
            <a:r>
              <a:rPr lang="en-US" dirty="0">
                <a:solidFill>
                  <a:srgbClr val="000000"/>
                </a:solidFill>
                <a:latin typeface="Kruti Dev 010" pitchFamily="2" charset="0"/>
              </a:rPr>
              <a:t> </a:t>
            </a:r>
            <a:r>
              <a:rPr lang="en-US" dirty="0" err="1">
                <a:solidFill>
                  <a:srgbClr val="000000"/>
                </a:solidFill>
                <a:latin typeface="Kruti Dev 010" pitchFamily="2" charset="0"/>
              </a:rPr>
              <a:t>gSaA</a:t>
            </a:r>
            <a:r>
              <a:rPr lang="en-US" dirty="0">
                <a:solidFill>
                  <a:srgbClr val="000000"/>
                </a:solidFill>
                <a:latin typeface="Kruti Dev 010" pitchFamily="2" charset="0"/>
              </a:rPr>
              <a:t> ;</a:t>
            </a:r>
            <a:r>
              <a:rPr lang="en-US" dirty="0" err="1">
                <a:solidFill>
                  <a:srgbClr val="000000"/>
                </a:solidFill>
                <a:latin typeface="Kruti Dev 010" pitchFamily="2" charset="0"/>
              </a:rPr>
              <a:t>gka</a:t>
            </a:r>
            <a:r>
              <a:rPr lang="en-US" dirty="0">
                <a:solidFill>
                  <a:srgbClr val="000000"/>
                </a:solidFill>
                <a:latin typeface="Kruti Dev 010" pitchFamily="2" charset="0"/>
              </a:rPr>
              <a:t> ;s </a:t>
            </a:r>
            <a:r>
              <a:rPr lang="en-US" dirty="0" err="1">
                <a:solidFill>
                  <a:srgbClr val="000000"/>
                </a:solidFill>
                <a:latin typeface="Kruti Dev 010" pitchFamily="2" charset="0"/>
              </a:rPr>
              <a:t>phtsa</a:t>
            </a:r>
            <a:r>
              <a:rPr lang="en-US" dirty="0">
                <a:solidFill>
                  <a:srgbClr val="000000"/>
                </a:solidFill>
                <a:latin typeface="Kruti Dev 010" pitchFamily="2" charset="0"/>
              </a:rPr>
              <a:t> </a:t>
            </a:r>
            <a:r>
              <a:rPr lang="en-US" dirty="0" err="1">
                <a:solidFill>
                  <a:srgbClr val="000000"/>
                </a:solidFill>
                <a:latin typeface="Kruti Dev 010" pitchFamily="2" charset="0"/>
              </a:rPr>
              <a:t>vc</a:t>
            </a:r>
            <a:r>
              <a:rPr lang="en-US" dirty="0">
                <a:solidFill>
                  <a:srgbClr val="000000"/>
                </a:solidFill>
                <a:latin typeface="Kruti Dev 010" pitchFamily="2" charset="0"/>
              </a:rPr>
              <a:t> </a:t>
            </a:r>
            <a:r>
              <a:rPr lang="en-US" dirty="0" err="1">
                <a:solidFill>
                  <a:srgbClr val="000000"/>
                </a:solidFill>
                <a:latin typeface="Kruti Dev 010" pitchFamily="2" charset="0"/>
              </a:rPr>
              <a:t>Hkh</a:t>
            </a:r>
            <a:r>
              <a:rPr lang="en-US" dirty="0">
                <a:solidFill>
                  <a:srgbClr val="000000"/>
                </a:solidFill>
                <a:latin typeface="Kruti Dev 010" pitchFamily="2" charset="0"/>
              </a:rPr>
              <a:t> </a:t>
            </a:r>
            <a:r>
              <a:rPr lang="en-US" dirty="0" err="1">
                <a:solidFill>
                  <a:srgbClr val="000000"/>
                </a:solidFill>
                <a:latin typeface="Kruti Dev 010" pitchFamily="2" charset="0"/>
              </a:rPr>
              <a:t>leku</a:t>
            </a:r>
            <a:r>
              <a:rPr lang="en-US" dirty="0">
                <a:solidFill>
                  <a:srgbClr val="000000"/>
                </a:solidFill>
                <a:latin typeface="Kruti Dev 010" pitchFamily="2" charset="0"/>
              </a:rPr>
              <a:t> </a:t>
            </a:r>
            <a:r>
              <a:rPr lang="en-US" dirty="0" err="1">
                <a:solidFill>
                  <a:srgbClr val="000000"/>
                </a:solidFill>
                <a:latin typeface="Kruti Dev 010" pitchFamily="2" charset="0"/>
              </a:rPr>
              <a:t>gS</a:t>
            </a:r>
            <a:r>
              <a:rPr lang="en-US" dirty="0">
                <a:solidFill>
                  <a:srgbClr val="000000"/>
                </a:solidFill>
                <a:latin typeface="Kruti Dev 010" pitchFamily="2" charset="0"/>
              </a:rPr>
              <a:t>%</a:t>
            </a:r>
            <a:endParaRPr lang="en-US" dirty="0">
              <a:solidFill>
                <a:srgbClr val="000000"/>
              </a:solidFill>
            </a:endParaRP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 </a:t>
            </a:r>
            <a:r>
              <a:rPr lang="en-US" sz="1600" dirty="0" err="1">
                <a:solidFill>
                  <a:srgbClr val="000000"/>
                </a:solidFill>
                <a:latin typeface="Kruti Dev 010" pitchFamily="2" charset="0"/>
              </a:rPr>
              <a:t>og</a:t>
            </a:r>
            <a:r>
              <a:rPr lang="en-US" sz="1600" dirty="0">
                <a:solidFill>
                  <a:srgbClr val="000000"/>
                </a:solidFill>
                <a:latin typeface="Kruti Dev 010" pitchFamily="2" charset="0"/>
              </a:rPr>
              <a:t> </a:t>
            </a:r>
            <a:r>
              <a:rPr lang="en-US" sz="1600" dirty="0" err="1">
                <a:solidFill>
                  <a:srgbClr val="000000"/>
                </a:solidFill>
                <a:latin typeface="Kruti Dev 010" pitchFamily="2" charset="0"/>
              </a:rPr>
              <a:t>nqdku</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fdjk;k</a:t>
            </a:r>
            <a:r>
              <a:rPr lang="en-US" sz="1600" dirty="0">
                <a:solidFill>
                  <a:srgbClr val="000000"/>
                </a:solidFill>
                <a:latin typeface="Kruti Dev 010" pitchFamily="2" charset="0"/>
              </a:rPr>
              <a:t> 500 #- </a:t>
            </a:r>
            <a:r>
              <a:rPr lang="en-US" sz="1600" dirty="0" err="1">
                <a:solidFill>
                  <a:srgbClr val="000000"/>
                </a:solidFill>
                <a:latin typeface="Kruti Dev 010" pitchFamily="2" charset="0"/>
              </a:rPr>
              <a:t>izfr</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ekg</a:t>
            </a:r>
            <a:r>
              <a:rPr lang="en-US" sz="1600" dirty="0">
                <a:solidFill>
                  <a:srgbClr val="000000"/>
                </a:solidFill>
                <a:latin typeface="Kruti Dev 010" pitchFamily="2" charset="0"/>
              </a:rPr>
              <a:t> </a:t>
            </a:r>
            <a:r>
              <a:rPr lang="en-US" sz="1600" dirty="0" err="1">
                <a:solidFill>
                  <a:srgbClr val="000000"/>
                </a:solidFill>
                <a:latin typeface="Kruti Dev 010" pitchFamily="2" charset="0"/>
              </a:rPr>
              <a:t>nsrh</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a:t>
            </a:r>
            <a:r>
              <a:rPr lang="en-US" sz="1600" dirty="0">
                <a:solidFill>
                  <a:srgbClr val="000000"/>
                </a:solidFill>
                <a:latin typeface="Kruti Dev 010" pitchFamily="2" charset="0"/>
              </a:rPr>
              <a:t> </a:t>
            </a:r>
            <a:endParaRPr lang="en-US" sz="1600" dirty="0">
              <a:solidFill>
                <a:srgbClr val="000000"/>
              </a:solidFill>
            </a:endParaRP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 </a:t>
            </a:r>
            <a:r>
              <a:rPr lang="en-US" sz="1600" dirty="0" err="1">
                <a:solidFill>
                  <a:srgbClr val="000000"/>
                </a:solidFill>
                <a:latin typeface="Kruti Dev 010" pitchFamily="2" charset="0"/>
              </a:rPr>
              <a:t>og</a:t>
            </a:r>
            <a:r>
              <a:rPr lang="en-US" sz="1600" dirty="0">
                <a:solidFill>
                  <a:srgbClr val="000000"/>
                </a:solidFill>
                <a:latin typeface="Kruti Dev 010" pitchFamily="2" charset="0"/>
              </a:rPr>
              <a:t> [</a:t>
            </a:r>
            <a:r>
              <a:rPr lang="en-US" sz="1600" dirty="0" err="1">
                <a:solidFill>
                  <a:srgbClr val="000000"/>
                </a:solidFill>
                <a:latin typeface="Kruti Dev 010" pitchFamily="2" charset="0"/>
              </a:rPr>
              <a:t>kqn</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dks</a:t>
            </a:r>
            <a:r>
              <a:rPr lang="en-US" sz="1600" dirty="0">
                <a:solidFill>
                  <a:srgbClr val="000000"/>
                </a:solidFill>
                <a:latin typeface="Kruti Dev 010" pitchFamily="2" charset="0"/>
              </a:rPr>
              <a:t> 2000 #- </a:t>
            </a:r>
            <a:r>
              <a:rPr lang="en-US" sz="1600" dirty="0" err="1">
                <a:solidFill>
                  <a:srgbClr val="000000"/>
                </a:solidFill>
                <a:latin typeface="Kruti Dev 010" pitchFamily="2" charset="0"/>
              </a:rPr>
              <a:t>eghus</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osru</a:t>
            </a:r>
            <a:r>
              <a:rPr lang="en-US" sz="1600" dirty="0">
                <a:solidFill>
                  <a:srgbClr val="000000"/>
                </a:solidFill>
                <a:latin typeface="Kruti Dev 010" pitchFamily="2" charset="0"/>
              </a:rPr>
              <a:t> </a:t>
            </a:r>
            <a:r>
              <a:rPr lang="en-US" sz="1600" dirty="0" err="1">
                <a:solidFill>
                  <a:srgbClr val="000000"/>
                </a:solidFill>
                <a:latin typeface="Kruti Dev 010" pitchFamily="2" charset="0"/>
              </a:rPr>
              <a:t>nsrh</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a:t>
            </a:r>
            <a:endParaRPr lang="en-US" dirty="0">
              <a:solidFill>
                <a:srgbClr val="000000"/>
              </a:solidFill>
            </a:endParaRPr>
          </a:p>
        </p:txBody>
      </p:sp>
    </p:spTree>
    <p:extLst>
      <p:ext uri="{BB962C8B-B14F-4D97-AF65-F5344CB8AC3E}">
        <p14:creationId xmlns:p14="http://schemas.microsoft.com/office/powerpoint/2010/main" val="1444114228"/>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5546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55461">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55461">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55461">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55461">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55461">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55461">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55461">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10">
                                            <p:txEl>
                                              <p:pRg st="4" end="4"/>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nodeType="clickEffect">
                                  <p:stCondLst>
                                    <p:cond delay="0"/>
                                  </p:stCondLst>
                                  <p:childTnLst>
                                    <p:set>
                                      <p:cBhvr>
                                        <p:cTn id="58"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par>
                    <p:cTn id="59" fill="hold">
                      <p:stCondLst>
                        <p:cond delay="indefinite"/>
                      </p:stCondLst>
                      <p:childTnLst>
                        <p:par>
                          <p:cTn id="60" fill="hold">
                            <p:stCondLst>
                              <p:cond delay="0"/>
                            </p:stCondLst>
                            <p:childTnLst>
                              <p:par>
                                <p:cTn id="61" presetID="1" presetClass="entr" presetSubtype="0" fill="hold" nodeType="clickEffect">
                                  <p:stCondLst>
                                    <p:cond delay="0"/>
                                  </p:stCondLst>
                                  <p:childTnLst>
                                    <p:set>
                                      <p:cBhvr>
                                        <p:cTn id="62" dur="1" fill="hold">
                                          <p:stCondLst>
                                            <p:cond delay="0"/>
                                          </p:stCondLst>
                                        </p:cTn>
                                        <p:tgtEl>
                                          <p:spTgt spid="10">
                                            <p:txEl>
                                              <p:pRg st="6" end="6"/>
                                            </p:txEl>
                                          </p:spTgt>
                                        </p:tgtEl>
                                        <p:attrNameLst>
                                          <p:attrName>style.visibility</p:attrName>
                                        </p:attrNameLst>
                                      </p:cBhvr>
                                      <p:to>
                                        <p:strVal val="visible"/>
                                      </p:to>
                                    </p:set>
                                  </p:childTnLst>
                                </p:cTn>
                              </p:par>
                            </p:childTnLst>
                          </p:cTn>
                        </p:par>
                      </p:childTnLst>
                    </p:cTn>
                  </p:par>
                  <p:par>
                    <p:cTn id="63" fill="hold">
                      <p:stCondLst>
                        <p:cond delay="indefinite"/>
                      </p:stCondLst>
                      <p:childTnLst>
                        <p:par>
                          <p:cTn id="64" fill="hold">
                            <p:stCondLst>
                              <p:cond delay="0"/>
                            </p:stCondLst>
                            <p:childTnLst>
                              <p:par>
                                <p:cTn id="65" presetID="1" presetClass="entr" presetSubtype="0" fill="hold" nodeType="clickEffect">
                                  <p:stCondLst>
                                    <p:cond delay="0"/>
                                  </p:stCondLst>
                                  <p:childTnLst>
                                    <p:set>
                                      <p:cBhvr>
                                        <p:cTn id="66" dur="1" fill="hold">
                                          <p:stCondLst>
                                            <p:cond delay="0"/>
                                          </p:stCondLst>
                                        </p:cTn>
                                        <p:tgtEl>
                                          <p:spTgt spid="10">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D6A6DFE9-8CBB-4A76-B98E-CFECC512C885}" type="slidenum">
              <a:rPr lang="en-US" sz="1600" b="1" smtClean="0">
                <a:solidFill>
                  <a:schemeClr val="tx1"/>
                </a:solidFill>
              </a:rPr>
              <a:pPr algn="ctr">
                <a:defRPr/>
              </a:pPr>
              <a:t>18</a:t>
            </a:fld>
            <a:endParaRPr lang="en-US" sz="1600" b="1">
              <a:solidFill>
                <a:schemeClr val="tx1"/>
              </a:solidFill>
            </a:endParaRPr>
          </a:p>
        </p:txBody>
      </p:sp>
      <p:sp>
        <p:nvSpPr>
          <p:cNvPr id="67586"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ykHk&amp;vykHk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fcanq</a:t>
            </a:r>
            <a:r>
              <a:rPr lang="en-GB" sz="2400" b="1" dirty="0">
                <a:solidFill>
                  <a:srgbClr val="000000"/>
                </a:solidFill>
                <a:latin typeface="Kruti Dev 010" pitchFamily="2" charset="0"/>
                <a:ea typeface="Arial Unicode MS" pitchFamily="34" charset="-128"/>
                <a:cs typeface="Arial Unicode MS" pitchFamily="34" charset="-128"/>
              </a:rPr>
              <a:t>  </a:t>
            </a:r>
          </a:p>
        </p:txBody>
      </p:sp>
      <p:sp>
        <p:nvSpPr>
          <p:cNvPr id="11" name="Text Box 2"/>
          <p:cNvSpPr txBox="1">
            <a:spLocks noChangeArrowheads="1"/>
          </p:cNvSpPr>
          <p:nvPr/>
        </p:nvSpPr>
        <p:spPr bwMode="auto">
          <a:xfrm>
            <a:off x="109538" y="1214438"/>
            <a:ext cx="4319587"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67588" name="Text Box 2"/>
          <p:cNvSpPr txBox="1">
            <a:spLocks noChangeArrowheads="1"/>
          </p:cNvSpPr>
          <p:nvPr/>
        </p:nvSpPr>
        <p:spPr bwMode="auto">
          <a:xfrm>
            <a:off x="4572000" y="1143000"/>
            <a:ext cx="4286250" cy="1865313"/>
          </a:xfrm>
          <a:prstGeom prst="rect">
            <a:avLst/>
          </a:prstGeom>
          <a:noFill/>
          <a:ln w="9525">
            <a:solidFill>
              <a:schemeClr val="tx1"/>
            </a:solidFill>
            <a:round/>
            <a:headEnd/>
            <a:tailEnd/>
          </a:ln>
        </p:spPr>
        <p:txBody>
          <a:bodyPr lIns="82945" tIns="41473" rIns="82945" bIns="41473"/>
          <a:lstStyle/>
          <a:p>
            <a:pPr marL="174625" indent="-1746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200" dirty="0" err="1">
                <a:solidFill>
                  <a:srgbClr val="000000"/>
                </a:solidFill>
                <a:latin typeface="Kruti Dev 010" pitchFamily="2" charset="0"/>
                <a:ea typeface="Arial Unicode MS" pitchFamily="34" charset="-128"/>
                <a:cs typeface="Arial Unicode MS" pitchFamily="34" charset="-128"/>
              </a:rPr>
              <a:t>ykHk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dekus</a:t>
            </a:r>
            <a:r>
              <a:rPr lang="en-GB" sz="2200" dirty="0">
                <a:solidFill>
                  <a:srgbClr val="000000"/>
                </a:solidFill>
                <a:latin typeface="Kruti Dev 010" pitchFamily="2" charset="0"/>
                <a:ea typeface="Arial Unicode MS" pitchFamily="34" charset="-128"/>
                <a:cs typeface="Arial Unicode MS" pitchFamily="34" charset="-128"/>
              </a:rPr>
              <a:t> ds </a:t>
            </a:r>
            <a:r>
              <a:rPr lang="en-GB" sz="2200" dirty="0" err="1">
                <a:solidFill>
                  <a:srgbClr val="000000"/>
                </a:solidFill>
                <a:latin typeface="Kruti Dev 010" pitchFamily="2" charset="0"/>
                <a:ea typeface="Arial Unicode MS" pitchFamily="34" charset="-128"/>
                <a:cs typeface="Arial Unicode MS" pitchFamily="34" charset="-128"/>
              </a:rPr>
              <a:t>fy</a:t>
            </a:r>
            <a:r>
              <a:rPr lang="en-GB" sz="2200" dirty="0">
                <a:solidFill>
                  <a:srgbClr val="000000"/>
                </a:solidFill>
                <a:latin typeface="Kruti Dev 010" pitchFamily="2" charset="0"/>
                <a:ea typeface="Arial Unicode MS" pitchFamily="34" charset="-128"/>
                <a:cs typeface="Arial Unicode MS" pitchFamily="34" charset="-128"/>
              </a:rPr>
              <a:t>, ek;k </a:t>
            </a:r>
            <a:r>
              <a:rPr lang="en-GB" sz="2200" dirty="0" err="1">
                <a:solidFill>
                  <a:srgbClr val="000000"/>
                </a:solidFill>
                <a:latin typeface="Kruti Dev 010" pitchFamily="2" charset="0"/>
                <a:ea typeface="Arial Unicode MS" pitchFamily="34" charset="-128"/>
                <a:cs typeface="Arial Unicode MS" pitchFamily="34" charset="-128"/>
              </a:rPr>
              <a:t>dks</a:t>
            </a:r>
            <a:r>
              <a:rPr lang="en-GB" sz="2200" dirty="0">
                <a:solidFill>
                  <a:srgbClr val="000000"/>
                </a:solidFill>
                <a:latin typeface="Kruti Dev 010" pitchFamily="2" charset="0"/>
                <a:ea typeface="Arial Unicode MS" pitchFamily="34" charset="-128"/>
                <a:cs typeface="Arial Unicode MS" pitchFamily="34" charset="-128"/>
              </a:rPr>
              <a:t> de </a:t>
            </a:r>
            <a:r>
              <a:rPr lang="en-GB" sz="2200" dirty="0" err="1">
                <a:solidFill>
                  <a:srgbClr val="000000"/>
                </a:solidFill>
                <a:latin typeface="Kruti Dev 010" pitchFamily="2" charset="0"/>
                <a:ea typeface="Arial Unicode MS" pitchFamily="34" charset="-128"/>
                <a:cs typeface="Arial Unicode MS" pitchFamily="34" charset="-128"/>
              </a:rPr>
              <a:t>ls</a:t>
            </a:r>
            <a:r>
              <a:rPr lang="en-GB" sz="2200" dirty="0">
                <a:solidFill>
                  <a:srgbClr val="000000"/>
                </a:solidFill>
                <a:latin typeface="Kruti Dev 010" pitchFamily="2" charset="0"/>
                <a:ea typeface="Arial Unicode MS" pitchFamily="34" charset="-128"/>
                <a:cs typeface="Arial Unicode MS" pitchFamily="34" charset="-128"/>
              </a:rPr>
              <a:t> de </a:t>
            </a:r>
            <a:r>
              <a:rPr lang="en-GB" sz="2200" dirty="0" err="1">
                <a:solidFill>
                  <a:srgbClr val="000000"/>
                </a:solidFill>
                <a:latin typeface="Kruti Dev 010" pitchFamily="2" charset="0"/>
                <a:ea typeface="Arial Unicode MS" pitchFamily="34" charset="-128"/>
                <a:cs typeface="Arial Unicode MS" pitchFamily="34" charset="-128"/>
              </a:rPr>
              <a:t>fdrus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dsys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cspus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gksaxs</a:t>
            </a:r>
            <a:r>
              <a:rPr lang="en-GB" sz="2200" dirty="0">
                <a:solidFill>
                  <a:srgbClr val="000000"/>
                </a:solidFill>
                <a:latin typeface="Kruti Dev 010" pitchFamily="2" charset="0"/>
                <a:ea typeface="Arial Unicode MS" pitchFamily="34" charset="-128"/>
                <a:cs typeface="Arial Unicode MS" pitchFamily="34" charset="-128"/>
              </a:rPr>
              <a:t>\</a:t>
            </a:r>
          </a:p>
          <a:p>
            <a:pPr marL="174625" indent="-1746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200" dirty="0" err="1">
                <a:solidFill>
                  <a:srgbClr val="000000"/>
                </a:solidFill>
                <a:latin typeface="Kruti Dev 010" pitchFamily="2" charset="0"/>
                <a:ea typeface="Arial Unicode MS" pitchFamily="34" charset="-128"/>
                <a:cs typeface="Arial Unicode MS" pitchFamily="34" charset="-128"/>
              </a:rPr>
              <a:t>mls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ykHk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dekus</a:t>
            </a:r>
            <a:r>
              <a:rPr lang="en-GB" sz="2200" dirty="0">
                <a:solidFill>
                  <a:srgbClr val="000000"/>
                </a:solidFill>
                <a:latin typeface="Kruti Dev 010" pitchFamily="2" charset="0"/>
                <a:ea typeface="Arial Unicode MS" pitchFamily="34" charset="-128"/>
                <a:cs typeface="Arial Unicode MS" pitchFamily="34" charset="-128"/>
              </a:rPr>
              <a:t> ds </a:t>
            </a:r>
            <a:r>
              <a:rPr lang="en-GB" sz="2200" dirty="0" err="1">
                <a:solidFill>
                  <a:srgbClr val="000000"/>
                </a:solidFill>
                <a:latin typeface="Kruti Dev 010" pitchFamily="2" charset="0"/>
                <a:ea typeface="Arial Unicode MS" pitchFamily="34" charset="-128"/>
                <a:cs typeface="Arial Unicode MS" pitchFamily="34" charset="-128"/>
              </a:rPr>
              <a:t>fy</a:t>
            </a:r>
            <a:r>
              <a:rPr lang="en-GB" sz="2200" dirty="0">
                <a:solidFill>
                  <a:srgbClr val="000000"/>
                </a:solidFill>
                <a:latin typeface="Kruti Dev 010" pitchFamily="2" charset="0"/>
                <a:ea typeface="Arial Unicode MS" pitchFamily="34" charset="-128"/>
                <a:cs typeface="Arial Unicode MS" pitchFamily="34" charset="-128"/>
              </a:rPr>
              <a:t>, ,d </a:t>
            </a:r>
            <a:r>
              <a:rPr lang="en-GB" sz="2200" dirty="0" err="1">
                <a:solidFill>
                  <a:srgbClr val="000000"/>
                </a:solidFill>
                <a:latin typeface="Kruti Dev 010" pitchFamily="2" charset="0"/>
                <a:ea typeface="Arial Unicode MS" pitchFamily="34" charset="-128"/>
                <a:cs typeface="Arial Unicode MS" pitchFamily="34" charset="-128"/>
              </a:rPr>
              <a:t>ekg</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esa</a:t>
            </a:r>
            <a:r>
              <a:rPr lang="en-GB" sz="2200" dirty="0">
                <a:solidFill>
                  <a:srgbClr val="000000"/>
                </a:solidFill>
                <a:latin typeface="Kruti Dev 010" pitchFamily="2" charset="0"/>
                <a:ea typeface="Arial Unicode MS" pitchFamily="34" charset="-128"/>
                <a:cs typeface="Arial Unicode MS" pitchFamily="34" charset="-128"/>
              </a:rPr>
              <a:t> de </a:t>
            </a:r>
            <a:r>
              <a:rPr lang="en-GB" sz="2200" dirty="0" err="1">
                <a:solidFill>
                  <a:srgbClr val="000000"/>
                </a:solidFill>
                <a:latin typeface="Kruti Dev 010" pitchFamily="2" charset="0"/>
                <a:ea typeface="Arial Unicode MS" pitchFamily="34" charset="-128"/>
                <a:cs typeface="Arial Unicode MS" pitchFamily="34" charset="-128"/>
              </a:rPr>
              <a:t>ls</a:t>
            </a:r>
            <a:r>
              <a:rPr lang="en-GB" sz="2200" dirty="0">
                <a:solidFill>
                  <a:srgbClr val="000000"/>
                </a:solidFill>
                <a:latin typeface="Kruti Dev 010" pitchFamily="2" charset="0"/>
                <a:ea typeface="Arial Unicode MS" pitchFamily="34" charset="-128"/>
                <a:cs typeface="Arial Unicode MS" pitchFamily="34" charset="-128"/>
              </a:rPr>
              <a:t> de 2500 </a:t>
            </a:r>
            <a:r>
              <a:rPr lang="en-GB" sz="2200" dirty="0" err="1">
                <a:solidFill>
                  <a:srgbClr val="000000"/>
                </a:solidFill>
                <a:latin typeface="Kruti Dev 010" pitchFamily="2" charset="0"/>
                <a:ea typeface="Arial Unicode MS" pitchFamily="34" charset="-128"/>
                <a:cs typeface="Arial Unicode MS" pitchFamily="34" charset="-128"/>
              </a:rPr>
              <a:t>dsys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cspus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gksaxsA</a:t>
            </a:r>
            <a:r>
              <a:rPr lang="en-GB" sz="2200" dirty="0">
                <a:solidFill>
                  <a:srgbClr val="000000"/>
                </a:solidFill>
                <a:latin typeface="Kruti Dev 010" pitchFamily="2" charset="0"/>
                <a:ea typeface="Arial Unicode MS" pitchFamily="34" charset="-128"/>
                <a:cs typeface="Arial Unicode MS" pitchFamily="34" charset="-128"/>
              </a:rPr>
              <a:t> </a:t>
            </a:r>
          </a:p>
        </p:txBody>
      </p:sp>
      <p:sp>
        <p:nvSpPr>
          <p:cNvPr id="67589" name="Rectangle 14"/>
          <p:cNvSpPr>
            <a:spLocks noChangeArrowheads="1"/>
          </p:cNvSpPr>
          <p:nvPr/>
        </p:nvSpPr>
        <p:spPr bwMode="auto">
          <a:xfrm>
            <a:off x="252413" y="1143000"/>
            <a:ext cx="4176712" cy="1865313"/>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What is the minimum volume of bananas Maya should  sell to make a profit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She should sell more than 2500 bananas a month to make a profit</a:t>
            </a:r>
          </a:p>
        </p:txBody>
      </p:sp>
      <p:sp>
        <p:nvSpPr>
          <p:cNvPr id="9" name="Rectangle 4"/>
          <p:cNvSpPr>
            <a:spLocks noChangeArrowheads="1"/>
          </p:cNvSpPr>
          <p:nvPr/>
        </p:nvSpPr>
        <p:spPr bwMode="auto">
          <a:xfrm>
            <a:off x="152400" y="5072063"/>
            <a:ext cx="4319588" cy="1285875"/>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a:solidFill>
                  <a:srgbClr val="000000"/>
                </a:solidFill>
                <a:latin typeface="Garamond" pitchFamily="18" charset="0"/>
              </a:rPr>
              <a:t>Key Point</a:t>
            </a:r>
            <a:r>
              <a:rPr lang="en-GB" sz="2000">
                <a:solidFill>
                  <a:srgbClr val="000000"/>
                </a:solidFill>
                <a:latin typeface="Garamond" pitchFamily="18" charset="0"/>
              </a:rPr>
              <a:t>: </a:t>
            </a:r>
            <a:r>
              <a:rPr lang="en-US" sz="2000">
                <a:latin typeface="Garamond" pitchFamily="18" charset="0"/>
              </a:rPr>
              <a:t>The point at which a business starts making profit is called the </a:t>
            </a:r>
          </a:p>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sz="2000" b="1">
                <a:latin typeface="Garamond" pitchFamily="18" charset="0"/>
              </a:rPr>
              <a:t>Break-Even Point</a:t>
            </a:r>
          </a:p>
        </p:txBody>
      </p:sp>
      <p:graphicFrame>
        <p:nvGraphicFramePr>
          <p:cNvPr id="10" name="Table 9"/>
          <p:cNvGraphicFramePr>
            <a:graphicFrameLocks noGrp="1"/>
          </p:cNvGraphicFramePr>
          <p:nvPr/>
        </p:nvGraphicFramePr>
        <p:xfrm>
          <a:off x="228600" y="3098800"/>
          <a:ext cx="4243388" cy="1854200"/>
        </p:xfrm>
        <a:graphic>
          <a:graphicData uri="http://schemas.openxmlformats.org/drawingml/2006/table">
            <a:tbl>
              <a:tblPr firstRow="1" bandRow="1">
                <a:tableStyleId>{5C22544A-7EE6-4342-B048-85BDC9FD1C3A}</a:tableStyleId>
              </a:tblPr>
              <a:tblGrid>
                <a:gridCol w="2126604">
                  <a:extLst>
                    <a:ext uri="{9D8B030D-6E8A-4147-A177-3AD203B41FA5}">
                      <a16:colId xmlns:a16="http://schemas.microsoft.com/office/drawing/2014/main" val="20000"/>
                    </a:ext>
                  </a:extLst>
                </a:gridCol>
                <a:gridCol w="2116784">
                  <a:extLst>
                    <a:ext uri="{9D8B030D-6E8A-4147-A177-3AD203B41FA5}">
                      <a16:colId xmlns:a16="http://schemas.microsoft.com/office/drawing/2014/main" val="20001"/>
                    </a:ext>
                  </a:extLst>
                </a:gridCol>
              </a:tblGrid>
              <a:tr h="370840">
                <a:tc>
                  <a:txBody>
                    <a:bodyPr/>
                    <a:lstStyle/>
                    <a:p>
                      <a:r>
                        <a:rPr lang="en-US" dirty="0"/>
                        <a:t>Revenue</a:t>
                      </a:r>
                      <a:endParaRPr lang="en-IN" dirty="0"/>
                    </a:p>
                  </a:txBody>
                  <a:tcPr/>
                </a:tc>
                <a:tc>
                  <a:txBody>
                    <a:bodyPr/>
                    <a:lstStyle/>
                    <a:p>
                      <a:r>
                        <a:rPr lang="en-US" dirty="0"/>
                        <a:t>5,000</a:t>
                      </a:r>
                      <a:endParaRPr lang="en-IN" dirty="0"/>
                    </a:p>
                  </a:txBody>
                  <a:tcPr/>
                </a:tc>
                <a:extLst>
                  <a:ext uri="{0D108BD9-81ED-4DB2-BD59-A6C34878D82A}">
                    <a16:rowId xmlns:a16="http://schemas.microsoft.com/office/drawing/2014/main" val="10000"/>
                  </a:ext>
                </a:extLst>
              </a:tr>
              <a:tr h="370840">
                <a:tc>
                  <a:txBody>
                    <a:bodyPr/>
                    <a:lstStyle/>
                    <a:p>
                      <a:r>
                        <a:rPr lang="en-US" dirty="0"/>
                        <a:t>Rent</a:t>
                      </a:r>
                      <a:endParaRPr lang="en-IN" dirty="0"/>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US" dirty="0"/>
                        <a:t>Salary</a:t>
                      </a:r>
                      <a:endParaRPr lang="en-IN" dirty="0"/>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a:t>Raw Materials</a:t>
                      </a:r>
                      <a:endParaRPr lang="en-IN" dirty="0"/>
                    </a:p>
                  </a:txBody>
                  <a:tcPr/>
                </a:tc>
                <a:tc>
                  <a:txBody>
                    <a:bodyPr/>
                    <a:lstStyle/>
                    <a:p>
                      <a:r>
                        <a:rPr lang="en-US" dirty="0"/>
                        <a:t>2,500</a:t>
                      </a:r>
                      <a:endParaRPr lang="en-IN" dirty="0"/>
                    </a:p>
                  </a:txBody>
                  <a:tcPr/>
                </a:tc>
                <a:extLst>
                  <a:ext uri="{0D108BD9-81ED-4DB2-BD59-A6C34878D82A}">
                    <a16:rowId xmlns:a16="http://schemas.microsoft.com/office/drawing/2014/main" val="10003"/>
                  </a:ext>
                </a:extLst>
              </a:tr>
              <a:tr h="370840">
                <a:tc>
                  <a:txBody>
                    <a:bodyPr/>
                    <a:lstStyle/>
                    <a:p>
                      <a:r>
                        <a:rPr lang="en-US" dirty="0"/>
                        <a:t>Profit</a:t>
                      </a:r>
                      <a:endParaRPr lang="en-IN" dirty="0"/>
                    </a:p>
                  </a:txBody>
                  <a:tcPr/>
                </a:tc>
                <a:tc>
                  <a:txBody>
                    <a:bodyPr/>
                    <a:lstStyle/>
                    <a:p>
                      <a:r>
                        <a:rPr lang="en-US" dirty="0"/>
                        <a:t>0</a:t>
                      </a:r>
                      <a:endParaRPr lang="en-IN" dirty="0"/>
                    </a:p>
                  </a:txBody>
                  <a:tcPr/>
                </a:tc>
                <a:extLst>
                  <a:ext uri="{0D108BD9-81ED-4DB2-BD59-A6C34878D82A}">
                    <a16:rowId xmlns:a16="http://schemas.microsoft.com/office/drawing/2014/main" val="10004"/>
                  </a:ext>
                </a:extLst>
              </a:tr>
            </a:tbl>
          </a:graphicData>
        </a:graphic>
      </p:graphicFrame>
      <p:sp>
        <p:nvSpPr>
          <p:cNvPr id="67611"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Break-even point</a:t>
            </a:r>
          </a:p>
        </p:txBody>
      </p:sp>
      <p:sp>
        <p:nvSpPr>
          <p:cNvPr id="13" name="Rectangle 4"/>
          <p:cNvSpPr>
            <a:spLocks noChangeArrowheads="1"/>
          </p:cNvSpPr>
          <p:nvPr/>
        </p:nvSpPr>
        <p:spPr bwMode="auto">
          <a:xfrm>
            <a:off x="4572000" y="5097463"/>
            <a:ext cx="4319588" cy="1285875"/>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sz="2000" b="1" u="sng" dirty="0" err="1">
                <a:solidFill>
                  <a:srgbClr val="000000"/>
                </a:solidFill>
                <a:latin typeface="Kruti Dev 010" pitchFamily="2" charset="0"/>
              </a:rPr>
              <a:t>eq</a:t>
            </a:r>
            <a:r>
              <a:rPr lang="en-US" sz="2000" b="1" u="sng" dirty="0">
                <a:solidFill>
                  <a:srgbClr val="000000"/>
                </a:solidFill>
                <a:latin typeface="Kruti Dev 010" pitchFamily="2" charset="0"/>
              </a:rPr>
              <a:t>[; </a:t>
            </a:r>
            <a:r>
              <a:rPr lang="en-US" sz="2000" b="1" u="sng" dirty="0" err="1">
                <a:solidFill>
                  <a:srgbClr val="000000"/>
                </a:solidFill>
                <a:latin typeface="Kruti Dev 010" pitchFamily="2" charset="0"/>
              </a:rPr>
              <a:t>fcanq</a:t>
            </a:r>
            <a:r>
              <a:rPr lang="en-US" sz="2000" b="1" u="sng" dirty="0">
                <a:solidFill>
                  <a:srgbClr val="000000"/>
                </a:solidFill>
                <a:latin typeface="Kruti Dev 010" pitchFamily="2" charset="0"/>
              </a:rPr>
              <a:t>% </a:t>
            </a:r>
            <a:r>
              <a:rPr lang="en-US" sz="2000" dirty="0" err="1">
                <a:solidFill>
                  <a:srgbClr val="000000"/>
                </a:solidFill>
                <a:latin typeface="Kruti Dev 010" pitchFamily="2" charset="0"/>
              </a:rPr>
              <a:t>og</a:t>
            </a:r>
            <a:r>
              <a:rPr lang="en-US" sz="2000" dirty="0">
                <a:solidFill>
                  <a:srgbClr val="000000"/>
                </a:solidFill>
                <a:latin typeface="Kruti Dev 010" pitchFamily="2" charset="0"/>
              </a:rPr>
              <a:t> </a:t>
            </a:r>
            <a:r>
              <a:rPr lang="en-US" sz="2000" dirty="0" err="1">
                <a:solidFill>
                  <a:srgbClr val="000000"/>
                </a:solidFill>
                <a:latin typeface="Kruti Dev 010" pitchFamily="2" charset="0"/>
              </a:rPr>
              <a:t>fcanq</a:t>
            </a:r>
            <a:r>
              <a:rPr lang="en-US" sz="2000" dirty="0">
                <a:solidFill>
                  <a:srgbClr val="000000"/>
                </a:solidFill>
                <a:latin typeface="Kruti Dev 010" pitchFamily="2" charset="0"/>
              </a:rPr>
              <a:t> </a:t>
            </a:r>
            <a:r>
              <a:rPr lang="en-US" sz="2000" dirty="0" err="1">
                <a:solidFill>
                  <a:srgbClr val="000000"/>
                </a:solidFill>
                <a:latin typeface="Kruti Dev 010" pitchFamily="2" charset="0"/>
              </a:rPr>
              <a:t>tgka</a:t>
            </a:r>
            <a:r>
              <a:rPr lang="en-US" sz="2000" dirty="0">
                <a:solidFill>
                  <a:srgbClr val="000000"/>
                </a:solidFill>
                <a:latin typeface="Kruti Dev 010" pitchFamily="2" charset="0"/>
              </a:rPr>
              <a:t> </a:t>
            </a:r>
            <a:r>
              <a:rPr lang="en-US" sz="2000" dirty="0" err="1">
                <a:solidFill>
                  <a:srgbClr val="000000"/>
                </a:solidFill>
                <a:latin typeface="Kruti Dev 010" pitchFamily="2" charset="0"/>
              </a:rPr>
              <a:t>ij</a:t>
            </a:r>
            <a:r>
              <a:rPr lang="en-US" sz="2000" dirty="0">
                <a:solidFill>
                  <a:srgbClr val="000000"/>
                </a:solidFill>
                <a:latin typeface="Kruti Dev 010" pitchFamily="2" charset="0"/>
              </a:rPr>
              <a:t> ,d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dekuk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vkjaHk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mls</a:t>
            </a:r>
            <a:r>
              <a:rPr lang="en-US" sz="2000" dirty="0">
                <a:solidFill>
                  <a:srgbClr val="000000"/>
                </a:solidFill>
                <a:latin typeface="Kruti Dev 010" pitchFamily="2" charset="0"/>
              </a:rPr>
              <a:t> </a:t>
            </a:r>
            <a:r>
              <a:rPr lang="en-US" sz="2000" b="1" dirty="0" err="1">
                <a:solidFill>
                  <a:srgbClr val="000000"/>
                </a:solidFill>
                <a:latin typeface="Kruti Dev 010" pitchFamily="2" charset="0"/>
              </a:rPr>
              <a:t>ykHk&amp;vykHk</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fcanq</a:t>
            </a:r>
            <a:r>
              <a:rPr lang="en-US" sz="2000" b="1" dirty="0">
                <a:solidFill>
                  <a:srgbClr val="000000"/>
                </a:solidFill>
                <a:latin typeface="Kruti Dev 010" pitchFamily="2" charset="0"/>
              </a:rPr>
              <a:t> </a:t>
            </a:r>
            <a:r>
              <a:rPr lang="en-US" sz="2000" dirty="0" err="1">
                <a:solidFill>
                  <a:srgbClr val="000000"/>
                </a:solidFill>
                <a:latin typeface="Kruti Dev 010" pitchFamily="2" charset="0"/>
              </a:rPr>
              <a:t>dgrs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a:t>
            </a:r>
            <a:r>
              <a:rPr lang="en-US" sz="2000" dirty="0">
                <a:solidFill>
                  <a:srgbClr val="000000"/>
                </a:solidFill>
                <a:latin typeface="Kruti Dev 010" pitchFamily="2" charset="0"/>
              </a:rPr>
              <a:t> </a:t>
            </a:r>
            <a:endParaRPr lang="en-US" sz="2000" b="1" dirty="0">
              <a:latin typeface="Kruti Dev 010" pitchFamily="2" charset="0"/>
            </a:endParaRPr>
          </a:p>
        </p:txBody>
      </p:sp>
      <p:graphicFrame>
        <p:nvGraphicFramePr>
          <p:cNvPr id="14" name="Table 13"/>
          <p:cNvGraphicFramePr>
            <a:graphicFrameLocks noGrp="1"/>
          </p:cNvGraphicFramePr>
          <p:nvPr>
            <p:extLst>
              <p:ext uri="{D42A27DB-BD31-4B8C-83A1-F6EECF244321}">
                <p14:modId xmlns:p14="http://schemas.microsoft.com/office/powerpoint/2010/main" val="2544316127"/>
              </p:ext>
            </p:extLst>
          </p:nvPr>
        </p:nvGraphicFramePr>
        <p:xfrm>
          <a:off x="4648200" y="3124200"/>
          <a:ext cx="4243388" cy="1854200"/>
        </p:xfrm>
        <a:graphic>
          <a:graphicData uri="http://schemas.openxmlformats.org/drawingml/2006/table">
            <a:tbl>
              <a:tblPr firstRow="1" bandRow="1">
                <a:tableStyleId>{5C22544A-7EE6-4342-B048-85BDC9FD1C3A}</a:tableStyleId>
              </a:tblPr>
              <a:tblGrid>
                <a:gridCol w="2126604">
                  <a:extLst>
                    <a:ext uri="{9D8B030D-6E8A-4147-A177-3AD203B41FA5}">
                      <a16:colId xmlns:a16="http://schemas.microsoft.com/office/drawing/2014/main" val="20000"/>
                    </a:ext>
                  </a:extLst>
                </a:gridCol>
                <a:gridCol w="2116784">
                  <a:extLst>
                    <a:ext uri="{9D8B030D-6E8A-4147-A177-3AD203B41FA5}">
                      <a16:colId xmlns:a16="http://schemas.microsoft.com/office/drawing/2014/main" val="20001"/>
                    </a:ext>
                  </a:extLst>
                </a:gridCol>
              </a:tblGrid>
              <a:tr h="370840">
                <a:tc>
                  <a:txBody>
                    <a:bodyPr/>
                    <a:lstStyle/>
                    <a:p>
                      <a:r>
                        <a:rPr lang="hi-IN" dirty="0">
                          <a:latin typeface="Kruti Dev 010" pitchFamily="2" charset="0"/>
                        </a:rPr>
                        <a:t>आय</a:t>
                      </a:r>
                      <a:endParaRPr lang="en-IN" dirty="0">
                        <a:latin typeface="Kruti Dev 010" pitchFamily="2" charset="0"/>
                      </a:endParaRPr>
                    </a:p>
                  </a:txBody>
                  <a:tcPr/>
                </a:tc>
                <a:tc>
                  <a:txBody>
                    <a:bodyPr/>
                    <a:lstStyle/>
                    <a:p>
                      <a:r>
                        <a:rPr lang="en-US" dirty="0"/>
                        <a:t>5,000</a:t>
                      </a:r>
                      <a:endParaRPr lang="en-IN" dirty="0"/>
                    </a:p>
                  </a:txBody>
                  <a:tcPr/>
                </a:tc>
                <a:extLst>
                  <a:ext uri="{0D108BD9-81ED-4DB2-BD59-A6C34878D82A}">
                    <a16:rowId xmlns:a16="http://schemas.microsoft.com/office/drawing/2014/main" val="10000"/>
                  </a:ext>
                </a:extLst>
              </a:tr>
              <a:tr h="370840">
                <a:tc>
                  <a:txBody>
                    <a:bodyPr/>
                    <a:lstStyle/>
                    <a:p>
                      <a:r>
                        <a:rPr lang="en-US" dirty="0" err="1">
                          <a:latin typeface="Kruti Dev 010" pitchFamily="2" charset="0"/>
                        </a:rPr>
                        <a:t>fdjk;k</a:t>
                      </a:r>
                      <a:endParaRPr lang="en-IN" dirty="0">
                        <a:latin typeface="Kruti Dev 010" pitchFamily="2" charset="0"/>
                      </a:endParaRPr>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GB" sz="1800" dirty="0" err="1">
                          <a:solidFill>
                            <a:srgbClr val="000000"/>
                          </a:solidFill>
                          <a:latin typeface="Kruti Dev 010" pitchFamily="2" charset="0"/>
                        </a:rPr>
                        <a:t>osru</a:t>
                      </a:r>
                      <a:r>
                        <a:rPr lang="en-GB" sz="1800" dirty="0">
                          <a:solidFill>
                            <a:srgbClr val="000000"/>
                          </a:solidFill>
                          <a:latin typeface="Kruti Dev 010" pitchFamily="2" charset="0"/>
                        </a:rPr>
                        <a:t> </a:t>
                      </a:r>
                      <a:endParaRPr lang="en-IN" dirty="0">
                        <a:latin typeface="Kruti Dev 010" pitchFamily="2" charset="0"/>
                      </a:endParaRPr>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err="1">
                          <a:latin typeface="Kruti Dev 010" pitchFamily="2" charset="0"/>
                        </a:rPr>
                        <a:t>dPpk</a:t>
                      </a:r>
                      <a:r>
                        <a:rPr lang="en-US" baseline="0" dirty="0">
                          <a:latin typeface="Kruti Dev 010" pitchFamily="2" charset="0"/>
                        </a:rPr>
                        <a:t> </a:t>
                      </a:r>
                      <a:r>
                        <a:rPr lang="en-US" baseline="0" dirty="0" err="1">
                          <a:latin typeface="Kruti Dev 010" pitchFamily="2" charset="0"/>
                        </a:rPr>
                        <a:t>eky</a:t>
                      </a:r>
                      <a:endParaRPr lang="en-IN" dirty="0">
                        <a:latin typeface="Kruti Dev 010" pitchFamily="2" charset="0"/>
                      </a:endParaRPr>
                    </a:p>
                  </a:txBody>
                  <a:tcPr/>
                </a:tc>
                <a:tc>
                  <a:txBody>
                    <a:bodyPr/>
                    <a:lstStyle/>
                    <a:p>
                      <a:r>
                        <a:rPr lang="en-US" dirty="0"/>
                        <a:t>2,500</a:t>
                      </a:r>
                      <a:endParaRPr lang="en-IN" dirty="0"/>
                    </a:p>
                  </a:txBody>
                  <a:tcPr/>
                </a:tc>
                <a:extLst>
                  <a:ext uri="{0D108BD9-81ED-4DB2-BD59-A6C34878D82A}">
                    <a16:rowId xmlns:a16="http://schemas.microsoft.com/office/drawing/2014/main" val="10003"/>
                  </a:ext>
                </a:extLst>
              </a:tr>
              <a:tr h="370840">
                <a:tc>
                  <a:txBody>
                    <a:bodyPr/>
                    <a:lstStyle/>
                    <a:p>
                      <a:r>
                        <a:rPr lang="en-US" dirty="0" err="1">
                          <a:latin typeface="Kruti Dev 010" pitchFamily="2" charset="0"/>
                        </a:rPr>
                        <a:t>ykHk</a:t>
                      </a:r>
                      <a:endParaRPr lang="en-IN" dirty="0">
                        <a:latin typeface="Kruti Dev 010" pitchFamily="2" charset="0"/>
                      </a:endParaRPr>
                    </a:p>
                  </a:txBody>
                  <a:tcPr/>
                </a:tc>
                <a:tc>
                  <a:txBody>
                    <a:bodyPr/>
                    <a:lstStyle/>
                    <a:p>
                      <a:r>
                        <a:rPr lang="en-US" dirty="0"/>
                        <a:t>0</a:t>
                      </a:r>
                      <a:endParaRPr lang="en-IN" dirty="0"/>
                    </a:p>
                  </a:txBody>
                  <a:tcPr/>
                </a:tc>
                <a:extLst>
                  <a:ext uri="{0D108BD9-81ED-4DB2-BD59-A6C34878D82A}">
                    <a16:rowId xmlns:a16="http://schemas.microsoft.com/office/drawing/2014/main" val="10004"/>
                  </a:ext>
                </a:extLst>
              </a:tr>
            </a:tbl>
          </a:graphicData>
        </a:graphic>
      </p:graphicFrame>
    </p:spTree>
    <p:extLst>
      <p:ext uri="{BB962C8B-B14F-4D97-AF65-F5344CB8AC3E}">
        <p14:creationId xmlns:p14="http://schemas.microsoft.com/office/powerpoint/2010/main" val="70766139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7589">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6758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67589">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67588">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9"/>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1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3" grpId="0" animBg="1"/>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B2BC83AF-5707-4891-A704-F569DFCBF50F}" type="slidenum">
              <a:rPr lang="en-US" sz="1600" b="1" smtClean="0">
                <a:solidFill>
                  <a:schemeClr val="tx1"/>
                </a:solidFill>
              </a:rPr>
              <a:pPr algn="ctr">
                <a:defRPr/>
              </a:pPr>
              <a:t>19</a:t>
            </a:fld>
            <a:endParaRPr lang="mr-IN" sz="1600" b="1">
              <a:solidFill>
                <a:schemeClr val="tx1"/>
              </a:solidFill>
            </a:endParaRPr>
          </a:p>
        </p:txBody>
      </p:sp>
      <p:sp>
        <p:nvSpPr>
          <p:cNvPr id="11" name="Text Box 2"/>
          <p:cNvSpPr txBox="1">
            <a:spLocks noChangeArrowheads="1"/>
          </p:cNvSpPr>
          <p:nvPr/>
        </p:nvSpPr>
        <p:spPr bwMode="auto">
          <a:xfrm>
            <a:off x="252413" y="1143000"/>
            <a:ext cx="4176712" cy="53340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2295" name="Text Box 2"/>
          <p:cNvSpPr txBox="1">
            <a:spLocks noChangeArrowheads="1"/>
          </p:cNvSpPr>
          <p:nvPr/>
        </p:nvSpPr>
        <p:spPr bwMode="auto">
          <a:xfrm>
            <a:off x="252413" y="1143000"/>
            <a:ext cx="4176712" cy="5334000"/>
          </a:xfrm>
          <a:prstGeom prst="rect">
            <a:avLst/>
          </a:prstGeom>
          <a:noFill/>
          <a:ln w="9525">
            <a:solidFill>
              <a:srgbClr val="000000"/>
            </a:solidFill>
            <a:round/>
            <a:headEnd/>
            <a:tailEnd/>
          </a:ln>
          <a:extLst/>
        </p:spPr>
        <p:txBody>
          <a:bodyPr lIns="82945" tIns="41473" rIns="82945" bIns="41473"/>
          <a:lstStyle>
            <a:defPPr>
              <a:defRPr lang="en-US"/>
            </a:defPPr>
            <a:lvl1pPr marL="200025" indent="-200025" eaLnBrk="1" hangingPunct="1">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sz="2000">
                <a:solidFill>
                  <a:srgbClr val="000000"/>
                </a:solidFill>
                <a:latin typeface="Arial" charset="0"/>
                <a:cs typeface="Arial" charset="0"/>
              </a:defRPr>
            </a:lvl1pPr>
            <a:lvl2pPr marL="914400" lvl="1" indent="-457200" eaLnBrk="1" hangingPunct="1">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rgbClr val="000000"/>
                </a:solidFill>
                <a:latin typeface="Arial" charset="0"/>
                <a:cs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9pPr>
          </a:lstStyle>
          <a:p>
            <a:pPr>
              <a:defRPr/>
            </a:pPr>
            <a:r>
              <a:rPr lang="en-US" sz="2400" dirty="0"/>
              <a:t>What will  Maya’s </a:t>
            </a:r>
            <a:r>
              <a:rPr lang="en-US" sz="2400" u="sng" dirty="0"/>
              <a:t>breakeven</a:t>
            </a:r>
            <a:r>
              <a:rPr lang="en-US" sz="2400" dirty="0"/>
              <a:t> point be if:</a:t>
            </a:r>
            <a:endParaRPr lang="mr-IN" sz="2400" dirty="0"/>
          </a:p>
          <a:p>
            <a:pPr marL="648000" lvl="1" indent="-288000">
              <a:defRPr/>
            </a:pPr>
            <a:r>
              <a:rPr lang="en-US" sz="2000" dirty="0"/>
              <a:t>She buys bananas for Rs. 1 each and sells them for Rs. 2 each</a:t>
            </a:r>
          </a:p>
          <a:p>
            <a:pPr marL="648000" lvl="1" indent="-288000">
              <a:defRPr/>
            </a:pPr>
            <a:r>
              <a:rPr lang="en-US" sz="2000" dirty="0"/>
              <a:t>She rents a shop for Rs. 500 a month</a:t>
            </a:r>
          </a:p>
          <a:p>
            <a:pPr marL="648000" lvl="1" indent="-288000">
              <a:defRPr/>
            </a:pPr>
            <a:r>
              <a:rPr lang="en-US" sz="2000" dirty="0"/>
              <a:t>She increases her salary to Rs. 3000 per month</a:t>
            </a:r>
          </a:p>
          <a:p>
            <a:pPr marL="648000" lvl="1" indent="-288000">
              <a:defRPr/>
            </a:pPr>
            <a:r>
              <a:rPr lang="en-US" sz="2000" dirty="0"/>
              <a:t>There are no other costs in the business</a:t>
            </a:r>
            <a:endParaRPr lang="mr-IN" sz="2400" dirty="0"/>
          </a:p>
        </p:txBody>
      </p:sp>
      <p:sp>
        <p:nvSpPr>
          <p:cNvPr id="357382"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Class exercise - I</a:t>
            </a:r>
          </a:p>
        </p:txBody>
      </p:sp>
      <p:sp>
        <p:nvSpPr>
          <p:cNvPr id="8" name="Text Box 2"/>
          <p:cNvSpPr txBox="1">
            <a:spLocks noChangeArrowheads="1"/>
          </p:cNvSpPr>
          <p:nvPr/>
        </p:nvSpPr>
        <p:spPr bwMode="auto">
          <a:xfrm>
            <a:off x="4662488" y="1143000"/>
            <a:ext cx="4176712" cy="5334000"/>
          </a:xfrm>
          <a:prstGeom prst="rect">
            <a:avLst/>
          </a:prstGeom>
          <a:noFill/>
          <a:ln w="9525">
            <a:solidFill>
              <a:srgbClr val="000000"/>
            </a:solidFill>
            <a:round/>
            <a:headEnd/>
            <a:tailEnd/>
          </a:ln>
          <a:extLst/>
        </p:spPr>
        <p:txBody>
          <a:bodyPr lIns="82945" tIns="41473" rIns="82945" bIns="41473"/>
          <a:lstStyle>
            <a:defPPr>
              <a:defRPr lang="en-US"/>
            </a:defPPr>
            <a:lvl1pPr marL="200025" indent="-200025" eaLnBrk="1" hangingPunct="1">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sz="2000">
                <a:solidFill>
                  <a:srgbClr val="000000"/>
                </a:solidFill>
                <a:latin typeface="Arial" charset="0"/>
                <a:cs typeface="Arial" charset="0"/>
              </a:defRPr>
            </a:lvl1pPr>
            <a:lvl2pPr marL="914400" lvl="1" indent="-457200" eaLnBrk="1" hangingPunct="1">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rgbClr val="000000"/>
                </a:solidFill>
                <a:latin typeface="Arial" charset="0"/>
                <a:cs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9pPr>
          </a:lstStyle>
          <a:p>
            <a:pPr>
              <a:defRPr/>
            </a:pPr>
            <a:r>
              <a:rPr lang="en-GB" sz="2400" dirty="0" err="1">
                <a:latin typeface="Kruti Dev 010" pitchFamily="2" charset="0"/>
              </a:rPr>
              <a:t>ek;k</a:t>
            </a:r>
            <a:r>
              <a:rPr lang="en-GB" sz="2400" dirty="0">
                <a:latin typeface="Kruti Dev 010" pitchFamily="2" charset="0"/>
              </a:rPr>
              <a:t> dh </a:t>
            </a:r>
            <a:r>
              <a:rPr lang="en-GB" sz="2400" dirty="0" err="1">
                <a:latin typeface="Kruti Dev 010" pitchFamily="2" charset="0"/>
              </a:rPr>
              <a:t>ykHk&amp;vykHk</a:t>
            </a:r>
            <a:r>
              <a:rPr lang="en-GB" sz="2400" dirty="0">
                <a:latin typeface="Kruti Dev 010" pitchFamily="2" charset="0"/>
              </a:rPr>
              <a:t> </a:t>
            </a:r>
            <a:r>
              <a:rPr lang="en-GB" sz="2400" dirty="0" err="1">
                <a:latin typeface="Kruti Dev 010" pitchFamily="2" charset="0"/>
              </a:rPr>
              <a:t>fcanq</a:t>
            </a:r>
            <a:r>
              <a:rPr lang="en-GB" sz="2400" dirty="0">
                <a:latin typeface="Kruti Dev 010" pitchFamily="2" charset="0"/>
              </a:rPr>
              <a:t> </a:t>
            </a:r>
            <a:r>
              <a:rPr lang="en-GB" sz="2400" dirty="0" err="1">
                <a:latin typeface="Kruti Dev 010" pitchFamily="2" charset="0"/>
              </a:rPr>
              <a:t>D;k</a:t>
            </a:r>
            <a:r>
              <a:rPr lang="en-GB" sz="2400" dirty="0">
                <a:latin typeface="Kruti Dev 010" pitchFamily="2" charset="0"/>
              </a:rPr>
              <a:t> </a:t>
            </a:r>
            <a:r>
              <a:rPr lang="en-GB" sz="2400" dirty="0" err="1">
                <a:latin typeface="Kruti Dev 010" pitchFamily="2" charset="0"/>
              </a:rPr>
              <a:t>gksxh</a:t>
            </a:r>
            <a:r>
              <a:rPr lang="en-GB" sz="2400" dirty="0">
                <a:latin typeface="Kruti Dev 010" pitchFamily="2" charset="0"/>
              </a:rPr>
              <a:t> ;fn%</a:t>
            </a:r>
            <a:endParaRPr lang="mr-IN" sz="2400" dirty="0"/>
          </a:p>
          <a:p>
            <a:pPr marL="648000" lvl="1" indent="-288000">
              <a:defRPr/>
            </a:pPr>
            <a:r>
              <a:rPr lang="en-US" sz="2000" dirty="0"/>
              <a:t> </a:t>
            </a:r>
            <a:r>
              <a:rPr lang="en-GB" sz="2000" dirty="0" err="1">
                <a:latin typeface="Kruti Dev 010" pitchFamily="2" charset="0"/>
              </a:rPr>
              <a:t>og</a:t>
            </a:r>
            <a:r>
              <a:rPr lang="en-GB" sz="2000" dirty="0">
                <a:latin typeface="Kruti Dev 010" pitchFamily="2" charset="0"/>
              </a:rPr>
              <a:t> 1 #- </a:t>
            </a:r>
            <a:r>
              <a:rPr lang="en-GB" sz="2000" dirty="0" err="1">
                <a:latin typeface="Kruti Dev 010" pitchFamily="2" charset="0"/>
              </a:rPr>
              <a:t>izfr</a:t>
            </a:r>
            <a:r>
              <a:rPr lang="en-GB" sz="2000" dirty="0">
                <a:latin typeface="Kruti Dev 010" pitchFamily="2" charset="0"/>
              </a:rPr>
              <a:t> </a:t>
            </a:r>
            <a:r>
              <a:rPr lang="en-GB" sz="2000" dirty="0" err="1">
                <a:latin typeface="Kruti Dev 010" pitchFamily="2" charset="0"/>
              </a:rPr>
              <a:t>dsys</a:t>
            </a:r>
            <a:r>
              <a:rPr lang="en-GB" sz="2000" dirty="0">
                <a:latin typeface="Kruti Dev 010" pitchFamily="2" charset="0"/>
              </a:rPr>
              <a:t> ds </a:t>
            </a:r>
            <a:r>
              <a:rPr lang="en-GB" sz="2000" dirty="0" err="1">
                <a:latin typeface="Kruti Dev 010" pitchFamily="2" charset="0"/>
              </a:rPr>
              <a:t>nj</a:t>
            </a:r>
            <a:r>
              <a:rPr lang="en-GB" sz="2000" dirty="0">
                <a:latin typeface="Kruti Dev 010" pitchFamily="2" charset="0"/>
              </a:rPr>
              <a:t> </a:t>
            </a:r>
            <a:r>
              <a:rPr lang="en-GB" sz="2000" dirty="0" err="1">
                <a:latin typeface="Kruti Dev 010" pitchFamily="2" charset="0"/>
              </a:rPr>
              <a:t>ls</a:t>
            </a:r>
            <a:r>
              <a:rPr lang="en-GB" sz="2000" dirty="0">
                <a:latin typeface="Kruti Dev 010" pitchFamily="2" charset="0"/>
              </a:rPr>
              <a:t> </a:t>
            </a:r>
            <a:r>
              <a:rPr lang="en-GB" sz="2000" dirty="0" err="1">
                <a:latin typeface="Kruti Dev 010" pitchFamily="2" charset="0"/>
              </a:rPr>
              <a:t>dsyk</a:t>
            </a:r>
            <a:r>
              <a:rPr lang="en-GB" sz="2000" dirty="0">
                <a:latin typeface="Kruti Dev 010" pitchFamily="2" charset="0"/>
              </a:rPr>
              <a:t> [</a:t>
            </a:r>
            <a:r>
              <a:rPr lang="en-GB" sz="2000" dirty="0" err="1">
                <a:latin typeface="Kruti Dev 010" pitchFamily="2" charset="0"/>
              </a:rPr>
              <a:t>kjhnrh</a:t>
            </a:r>
            <a:r>
              <a:rPr lang="en-GB" sz="2000" dirty="0">
                <a:latin typeface="Kruti Dev 010" pitchFamily="2" charset="0"/>
              </a:rPr>
              <a:t> </a:t>
            </a:r>
            <a:r>
              <a:rPr lang="en-GB" sz="2000" dirty="0" err="1">
                <a:latin typeface="Kruti Dev 010" pitchFamily="2" charset="0"/>
              </a:rPr>
              <a:t>gS</a:t>
            </a:r>
            <a:r>
              <a:rPr lang="en-GB" sz="2000" dirty="0">
                <a:latin typeface="Kruti Dev 010" pitchFamily="2" charset="0"/>
              </a:rPr>
              <a:t> </a:t>
            </a:r>
            <a:r>
              <a:rPr lang="en-GB" sz="2000" dirty="0" err="1">
                <a:latin typeface="Kruti Dev 010" pitchFamily="2" charset="0"/>
              </a:rPr>
              <a:t>vkSj</a:t>
            </a:r>
            <a:r>
              <a:rPr lang="en-GB" sz="2000" dirty="0">
                <a:latin typeface="Kruti Dev 010" pitchFamily="2" charset="0"/>
              </a:rPr>
              <a:t> </a:t>
            </a:r>
            <a:r>
              <a:rPr lang="en-GB" sz="2000" dirty="0" err="1">
                <a:latin typeface="Kruti Dev 010" pitchFamily="2" charset="0"/>
              </a:rPr>
              <a:t>mUgsa</a:t>
            </a:r>
            <a:r>
              <a:rPr lang="en-GB" sz="2000" dirty="0">
                <a:latin typeface="Kruti Dev 010" pitchFamily="2" charset="0"/>
              </a:rPr>
              <a:t> 2 #- </a:t>
            </a:r>
            <a:r>
              <a:rPr lang="en-GB" sz="2000" dirty="0" err="1">
                <a:latin typeface="Kruti Dev 010" pitchFamily="2" charset="0"/>
              </a:rPr>
              <a:t>izfr</a:t>
            </a:r>
            <a:r>
              <a:rPr lang="en-GB" sz="2000" dirty="0">
                <a:latin typeface="Kruti Dev 010" pitchFamily="2" charset="0"/>
              </a:rPr>
              <a:t> </a:t>
            </a:r>
            <a:r>
              <a:rPr lang="en-GB" sz="2000" dirty="0" err="1">
                <a:latin typeface="Kruti Dev 010" pitchFamily="2" charset="0"/>
              </a:rPr>
              <a:t>dsys</a:t>
            </a:r>
            <a:r>
              <a:rPr lang="en-GB" sz="2000" dirty="0">
                <a:latin typeface="Kruti Dev 010" pitchFamily="2" charset="0"/>
              </a:rPr>
              <a:t> ds </a:t>
            </a:r>
            <a:r>
              <a:rPr lang="en-GB" sz="2000" dirty="0" err="1">
                <a:latin typeface="Kruti Dev 010" pitchFamily="2" charset="0"/>
              </a:rPr>
              <a:t>nj</a:t>
            </a:r>
            <a:r>
              <a:rPr lang="en-GB" sz="2000" dirty="0">
                <a:latin typeface="Kruti Dev 010" pitchFamily="2" charset="0"/>
              </a:rPr>
              <a:t> </a:t>
            </a:r>
            <a:r>
              <a:rPr lang="en-GB" sz="2000" dirty="0" err="1">
                <a:latin typeface="Kruti Dev 010" pitchFamily="2" charset="0"/>
              </a:rPr>
              <a:t>ls</a:t>
            </a:r>
            <a:r>
              <a:rPr lang="en-GB" sz="2000" dirty="0">
                <a:latin typeface="Kruti Dev 010" pitchFamily="2" charset="0"/>
              </a:rPr>
              <a:t> </a:t>
            </a:r>
            <a:r>
              <a:rPr lang="en-GB" sz="2000" dirty="0" err="1">
                <a:latin typeface="Kruti Dev 010" pitchFamily="2" charset="0"/>
              </a:rPr>
              <a:t>csp</a:t>
            </a:r>
            <a:r>
              <a:rPr lang="en-GB" sz="2000" dirty="0">
                <a:latin typeface="Kruti Dev 010" pitchFamily="2" charset="0"/>
              </a:rPr>
              <a:t> </a:t>
            </a:r>
            <a:r>
              <a:rPr lang="en-GB" sz="2000" dirty="0" err="1">
                <a:latin typeface="Kruti Dev 010" pitchFamily="2" charset="0"/>
              </a:rPr>
              <a:t>nsrh</a:t>
            </a:r>
            <a:r>
              <a:rPr lang="en-GB" sz="2000" dirty="0">
                <a:latin typeface="Kruti Dev 010" pitchFamily="2" charset="0"/>
              </a:rPr>
              <a:t> </a:t>
            </a:r>
            <a:r>
              <a:rPr lang="en-GB" sz="2000" dirty="0" err="1">
                <a:latin typeface="Kruti Dev 010" pitchFamily="2" charset="0"/>
              </a:rPr>
              <a:t>gSA</a:t>
            </a:r>
            <a:endParaRPr lang="en-US" sz="2000" dirty="0"/>
          </a:p>
          <a:p>
            <a:pPr marL="648000" lvl="1" indent="-288000">
              <a:defRPr/>
            </a:pPr>
            <a:r>
              <a:rPr lang="en-US" sz="2000" dirty="0"/>
              <a:t> </a:t>
            </a:r>
            <a:r>
              <a:rPr lang="en-GB" sz="2000" dirty="0" err="1">
                <a:latin typeface="Kruti Dev 010" pitchFamily="2" charset="0"/>
              </a:rPr>
              <a:t>og</a:t>
            </a:r>
            <a:r>
              <a:rPr lang="en-GB" sz="2000" dirty="0">
                <a:latin typeface="Kruti Dev 010" pitchFamily="2" charset="0"/>
              </a:rPr>
              <a:t> 500 #- </a:t>
            </a:r>
            <a:r>
              <a:rPr lang="en-GB" sz="2000" dirty="0" err="1">
                <a:latin typeface="Kruti Dev 010" pitchFamily="2" charset="0"/>
              </a:rPr>
              <a:t>eghuk</a:t>
            </a:r>
            <a:r>
              <a:rPr lang="en-GB" sz="2000" dirty="0">
                <a:latin typeface="Kruti Dev 010" pitchFamily="2" charset="0"/>
              </a:rPr>
              <a:t> </a:t>
            </a:r>
            <a:r>
              <a:rPr lang="en-GB" sz="2000" dirty="0" err="1">
                <a:latin typeface="Kruti Dev 010" pitchFamily="2" charset="0"/>
              </a:rPr>
              <a:t>nqdku</a:t>
            </a:r>
            <a:r>
              <a:rPr lang="en-GB" sz="2000" dirty="0">
                <a:latin typeface="Kruti Dev 010" pitchFamily="2" charset="0"/>
              </a:rPr>
              <a:t> </a:t>
            </a:r>
            <a:r>
              <a:rPr lang="en-GB" sz="2000" dirty="0" err="1">
                <a:latin typeface="Kruti Dev 010" pitchFamily="2" charset="0"/>
              </a:rPr>
              <a:t>dk</a:t>
            </a:r>
            <a:r>
              <a:rPr lang="en-GB" sz="2000" dirty="0">
                <a:latin typeface="Kruti Dev 010" pitchFamily="2" charset="0"/>
              </a:rPr>
              <a:t> </a:t>
            </a:r>
            <a:r>
              <a:rPr lang="en-GB" sz="2000" dirty="0" err="1">
                <a:latin typeface="Kruti Dev 010" pitchFamily="2" charset="0"/>
              </a:rPr>
              <a:t>fdjk;k</a:t>
            </a:r>
            <a:r>
              <a:rPr lang="en-GB" sz="2000" dirty="0">
                <a:latin typeface="Kruti Dev 010" pitchFamily="2" charset="0"/>
              </a:rPr>
              <a:t> </a:t>
            </a:r>
            <a:r>
              <a:rPr lang="en-GB" sz="2000" dirty="0" err="1">
                <a:latin typeface="Kruti Dev 010" pitchFamily="2" charset="0"/>
              </a:rPr>
              <a:t>nsrh</a:t>
            </a:r>
            <a:r>
              <a:rPr lang="en-GB" sz="2000" dirty="0">
                <a:latin typeface="Kruti Dev 010" pitchFamily="2" charset="0"/>
              </a:rPr>
              <a:t> </a:t>
            </a:r>
            <a:r>
              <a:rPr lang="en-GB" sz="2000" dirty="0" err="1">
                <a:latin typeface="Kruti Dev 010" pitchFamily="2" charset="0"/>
              </a:rPr>
              <a:t>gSA</a:t>
            </a:r>
            <a:endParaRPr lang="en-US" sz="2000" dirty="0"/>
          </a:p>
          <a:p>
            <a:pPr marL="648000" lvl="1" indent="-288000">
              <a:defRPr/>
            </a:pPr>
            <a:r>
              <a:rPr lang="en-US" sz="2000" dirty="0"/>
              <a:t> </a:t>
            </a:r>
            <a:r>
              <a:rPr lang="en-GB" sz="2000" dirty="0" err="1">
                <a:latin typeface="Kruti Dev 010" pitchFamily="2" charset="0"/>
              </a:rPr>
              <a:t>og</a:t>
            </a:r>
            <a:r>
              <a:rPr lang="en-GB" sz="2000" dirty="0">
                <a:latin typeface="Kruti Dev 010" pitchFamily="2" charset="0"/>
              </a:rPr>
              <a:t> </a:t>
            </a:r>
            <a:r>
              <a:rPr lang="en-GB" sz="2000" dirty="0" err="1">
                <a:latin typeface="Kruti Dev 010" pitchFamily="2" charset="0"/>
              </a:rPr>
              <a:t>viuk</a:t>
            </a:r>
            <a:r>
              <a:rPr lang="en-GB" sz="2000" dirty="0">
                <a:latin typeface="Kruti Dev 010" pitchFamily="2" charset="0"/>
              </a:rPr>
              <a:t> </a:t>
            </a:r>
            <a:r>
              <a:rPr lang="en-GB" sz="2000" dirty="0" err="1">
                <a:latin typeface="Kruti Dev 010" pitchFamily="2" charset="0"/>
              </a:rPr>
              <a:t>osru</a:t>
            </a:r>
            <a:r>
              <a:rPr lang="en-GB" sz="2000" dirty="0">
                <a:latin typeface="Kruti Dev 010" pitchFamily="2" charset="0"/>
              </a:rPr>
              <a:t> c&lt;+</a:t>
            </a:r>
            <a:r>
              <a:rPr lang="en-GB" sz="2000" dirty="0" err="1">
                <a:latin typeface="Kruti Dev 010" pitchFamily="2" charset="0"/>
              </a:rPr>
              <a:t>kdj</a:t>
            </a:r>
            <a:r>
              <a:rPr lang="en-GB" sz="2000" dirty="0">
                <a:latin typeface="Kruti Dev 010" pitchFamily="2" charset="0"/>
              </a:rPr>
              <a:t> 3000 #- </a:t>
            </a:r>
            <a:r>
              <a:rPr lang="en-GB" sz="2000" dirty="0" err="1">
                <a:latin typeface="Kruti Dev 010" pitchFamily="2" charset="0"/>
              </a:rPr>
              <a:t>izfr</a:t>
            </a:r>
            <a:r>
              <a:rPr lang="en-GB" sz="2000" dirty="0">
                <a:latin typeface="Kruti Dev 010" pitchFamily="2" charset="0"/>
              </a:rPr>
              <a:t> </a:t>
            </a:r>
            <a:r>
              <a:rPr lang="en-GB" sz="2000" dirty="0" err="1">
                <a:latin typeface="Kruti Dev 010" pitchFamily="2" charset="0"/>
              </a:rPr>
              <a:t>ekg</a:t>
            </a:r>
            <a:r>
              <a:rPr lang="en-GB" sz="2000" dirty="0">
                <a:latin typeface="Kruti Dev 010" pitchFamily="2" charset="0"/>
              </a:rPr>
              <a:t> </a:t>
            </a:r>
            <a:r>
              <a:rPr lang="en-GB" sz="2000" dirty="0" err="1">
                <a:latin typeface="Kruti Dev 010" pitchFamily="2" charset="0"/>
              </a:rPr>
              <a:t>dj</a:t>
            </a:r>
            <a:r>
              <a:rPr lang="en-GB" sz="2000" dirty="0">
                <a:latin typeface="Kruti Dev 010" pitchFamily="2" charset="0"/>
              </a:rPr>
              <a:t> </a:t>
            </a:r>
            <a:r>
              <a:rPr lang="en-GB" sz="2000" dirty="0" err="1">
                <a:latin typeface="Kruti Dev 010" pitchFamily="2" charset="0"/>
              </a:rPr>
              <a:t>nsrh</a:t>
            </a:r>
            <a:r>
              <a:rPr lang="en-GB" sz="2000" dirty="0">
                <a:latin typeface="Kruti Dev 010" pitchFamily="2" charset="0"/>
              </a:rPr>
              <a:t> </a:t>
            </a:r>
            <a:r>
              <a:rPr lang="en-GB" sz="2000" dirty="0" err="1">
                <a:latin typeface="Kruti Dev 010" pitchFamily="2" charset="0"/>
              </a:rPr>
              <a:t>gSA</a:t>
            </a:r>
            <a:endParaRPr lang="en-US" sz="2000" dirty="0"/>
          </a:p>
          <a:p>
            <a:pPr marL="648000" lvl="1" indent="-288000">
              <a:defRPr/>
            </a:pPr>
            <a:r>
              <a:rPr lang="en-US" sz="2000" dirty="0"/>
              <a:t> </a:t>
            </a:r>
            <a:r>
              <a:rPr lang="en-GB" sz="2000" dirty="0" err="1">
                <a:latin typeface="Kruti Dev 010" pitchFamily="2" charset="0"/>
              </a:rPr>
              <a:t>O;kikj</a:t>
            </a:r>
            <a:r>
              <a:rPr lang="en-GB" sz="2000" dirty="0">
                <a:latin typeface="Kruti Dev 010" pitchFamily="2" charset="0"/>
              </a:rPr>
              <a:t> </a:t>
            </a:r>
            <a:r>
              <a:rPr lang="en-GB" sz="2000" dirty="0" err="1">
                <a:latin typeface="Kruti Dev 010" pitchFamily="2" charset="0"/>
              </a:rPr>
              <a:t>esa</a:t>
            </a:r>
            <a:r>
              <a:rPr lang="en-GB" sz="2000" dirty="0">
                <a:latin typeface="Kruti Dev 010" pitchFamily="2" charset="0"/>
              </a:rPr>
              <a:t> </a:t>
            </a:r>
            <a:r>
              <a:rPr lang="en-GB" sz="2000" dirty="0" err="1">
                <a:latin typeface="Kruti Dev 010" pitchFamily="2" charset="0"/>
              </a:rPr>
              <a:t>dksbZ</a:t>
            </a:r>
            <a:r>
              <a:rPr lang="en-GB" sz="2000" dirty="0">
                <a:latin typeface="Kruti Dev 010" pitchFamily="2" charset="0"/>
              </a:rPr>
              <a:t> </a:t>
            </a:r>
            <a:r>
              <a:rPr lang="en-GB" sz="2000" dirty="0" err="1">
                <a:latin typeface="Kruti Dev 010" pitchFamily="2" charset="0"/>
              </a:rPr>
              <a:t>vU</a:t>
            </a:r>
            <a:r>
              <a:rPr lang="en-GB" sz="2000" dirty="0">
                <a:latin typeface="Kruti Dev 010" pitchFamily="2" charset="0"/>
              </a:rPr>
              <a:t>; </a:t>
            </a:r>
            <a:r>
              <a:rPr lang="en-GB" sz="2000" dirty="0" err="1">
                <a:latin typeface="Kruti Dev 010" pitchFamily="2" charset="0"/>
              </a:rPr>
              <a:t>ykxr</a:t>
            </a:r>
            <a:r>
              <a:rPr lang="en-GB" sz="2000" dirty="0">
                <a:latin typeface="Kruti Dev 010" pitchFamily="2" charset="0"/>
              </a:rPr>
              <a:t> </a:t>
            </a:r>
            <a:r>
              <a:rPr lang="en-GB" sz="2000" dirty="0" err="1">
                <a:latin typeface="Kruti Dev 010" pitchFamily="2" charset="0"/>
              </a:rPr>
              <a:t>ugha</a:t>
            </a:r>
            <a:r>
              <a:rPr lang="en-GB" sz="2000" dirty="0">
                <a:latin typeface="Kruti Dev 010" pitchFamily="2" charset="0"/>
              </a:rPr>
              <a:t> </a:t>
            </a:r>
            <a:r>
              <a:rPr lang="en-GB" sz="2000" dirty="0" err="1">
                <a:latin typeface="Kruti Dev 010" pitchFamily="2" charset="0"/>
              </a:rPr>
              <a:t>gS</a:t>
            </a:r>
            <a:endParaRPr lang="mr-IN" sz="2400" dirty="0"/>
          </a:p>
        </p:txBody>
      </p:sp>
      <p:sp>
        <p:nvSpPr>
          <p:cNvPr id="9" name="Text Box 1"/>
          <p:cNvSpPr txBox="1">
            <a:spLocks noChangeArrowheads="1"/>
          </p:cNvSpPr>
          <p:nvPr/>
        </p:nvSpPr>
        <p:spPr bwMode="auto">
          <a:xfrm>
            <a:off x="4662488"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latin typeface="Kruti Dev 010" pitchFamily="2" charset="0"/>
              </a:rPr>
              <a:t>d{</a:t>
            </a:r>
            <a:r>
              <a:rPr lang="en-GB" sz="2400" dirty="0" err="1">
                <a:solidFill>
                  <a:srgbClr val="000000"/>
                </a:solidFill>
                <a:latin typeface="Kruti Dev 010" pitchFamily="2" charset="0"/>
              </a:rPr>
              <a:t>kk</a:t>
            </a:r>
            <a:r>
              <a:rPr lang="en-GB" sz="2400" dirty="0">
                <a:solidFill>
                  <a:srgbClr val="000000"/>
                </a:solidFill>
                <a:latin typeface="Kruti Dev 010" pitchFamily="2" charset="0"/>
              </a:rPr>
              <a:t> </a:t>
            </a:r>
            <a:r>
              <a:rPr lang="en-GB" sz="2400" dirty="0" err="1">
                <a:solidFill>
                  <a:srgbClr val="000000"/>
                </a:solidFill>
                <a:latin typeface="Kruti Dev 010" pitchFamily="2" charset="0"/>
              </a:rPr>
              <a:t>vH;kl</a:t>
            </a:r>
            <a:r>
              <a:rPr lang="en-GB" sz="2400" dirty="0">
                <a:solidFill>
                  <a:srgbClr val="000000"/>
                </a:solidFill>
                <a:latin typeface="Kruti Dev 010" pitchFamily="2" charset="0"/>
              </a:rPr>
              <a:t> &amp; 1</a:t>
            </a:r>
          </a:p>
        </p:txBody>
      </p:sp>
    </p:spTree>
    <p:extLst>
      <p:ext uri="{BB962C8B-B14F-4D97-AF65-F5344CB8AC3E}">
        <p14:creationId xmlns:p14="http://schemas.microsoft.com/office/powerpoint/2010/main" val="275310035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229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295">
                                            <p:txEl>
                                              <p:pRg st="1" end="1"/>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5">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295">
                                            <p:txEl>
                                              <p:pRg st="3" end="3"/>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295">
                                            <p:txEl>
                                              <p:pRg st="4" end="4"/>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8">
                                            <p:txEl>
                                              <p:pRg st="0" end="0"/>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2" end="2"/>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8">
                                            <p:txEl>
                                              <p:pRg st="3" end="3"/>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2</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25400" y="1143000"/>
            <a:ext cx="414338" cy="3317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GB" sz="2000" dirty="0"/>
              <a:t>Breakeven Point</a:t>
            </a:r>
            <a:endParaRPr lang="en-US" sz="2000" dirty="0"/>
          </a:p>
          <a:p>
            <a:pPr marL="457200" indent="-457200">
              <a:buFont typeface="+mj-lt"/>
              <a:buAutoNum type="arabicPeriod"/>
            </a:pPr>
            <a:r>
              <a:rPr lang="en-AU" sz="2000" dirty="0"/>
              <a:t>A different way to look at the costs - Fixed and Variable Costs </a:t>
            </a:r>
            <a:endParaRPr lang="en-US" sz="2000" dirty="0"/>
          </a:p>
          <a:p>
            <a:pPr marL="457200" indent="-457200">
              <a:buFont typeface="+mj-lt"/>
              <a:buAutoNum type="arabicPeriod"/>
            </a:pPr>
            <a:r>
              <a:rPr lang="en-AU" sz="2000" dirty="0"/>
              <a:t>Calculating breakeven for single product business </a:t>
            </a:r>
            <a:endParaRPr lang="en-US" sz="2000" dirty="0"/>
          </a:p>
          <a:p>
            <a:pPr marL="457200" indent="-457200">
              <a:buFont typeface="+mj-lt"/>
              <a:buAutoNum type="arabicPeriod"/>
            </a:pPr>
            <a:r>
              <a:rPr lang="en-AU" sz="2000" dirty="0"/>
              <a:t>Calculating breakeven for businesses with more than one product </a:t>
            </a:r>
            <a:endParaRPr lang="en-US" sz="2000" dirty="0"/>
          </a:p>
          <a:p>
            <a:pPr marL="457200" indent="-457200">
              <a:buFont typeface="+mj-lt"/>
              <a:buAutoNum type="arabicPeriod"/>
            </a:pPr>
            <a:r>
              <a:rPr lang="en-AU" sz="2000" dirty="0"/>
              <a:t>Calculating breakeven for service businesses </a:t>
            </a:r>
            <a:endParaRPr lang="en-US" sz="2000" dirty="0"/>
          </a:p>
          <a:p>
            <a:pPr marL="457200" indent="-457200">
              <a:buFont typeface="+mj-lt"/>
              <a:buAutoNum type="arabicPeriod"/>
            </a:pPr>
            <a:r>
              <a:rPr lang="en-AU" sz="2000" dirty="0"/>
              <a:t>Exercise</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dirty="0"/>
              <a:t>लाभ - अलाभ बिंदु </a:t>
            </a:r>
            <a:endParaRPr lang="en-US" sz="2000" dirty="0"/>
          </a:p>
          <a:p>
            <a:pPr marL="457200" indent="-457200">
              <a:buFont typeface="+mj-lt"/>
              <a:buAutoNum type="arabicPeriod"/>
            </a:pPr>
            <a:r>
              <a:rPr lang="hi-IN" sz="2000" dirty="0"/>
              <a:t>लागत को देखने का एक अलग तरीका - नियत और परिवर्ती</a:t>
            </a:r>
            <a:r>
              <a:rPr lang="en-US" sz="2000" dirty="0"/>
              <a:t> </a:t>
            </a:r>
            <a:r>
              <a:rPr lang="hi-IN" sz="2000" dirty="0"/>
              <a:t>लागत</a:t>
            </a:r>
          </a:p>
          <a:p>
            <a:pPr marL="457200" indent="-457200">
              <a:buFont typeface="+mj-lt"/>
              <a:buAutoNum type="arabicPeriod"/>
            </a:pPr>
            <a:r>
              <a:rPr lang="hi-IN" sz="2000" dirty="0"/>
              <a:t>एकल उत्पाद व्यवसाय के लिए ब्रेकवेन की गणना करना</a:t>
            </a:r>
            <a:endParaRPr lang="en-AU" sz="2000" dirty="0"/>
          </a:p>
          <a:p>
            <a:pPr marL="457200" indent="-457200">
              <a:buFont typeface="+mj-lt"/>
              <a:buAutoNum type="arabicPeriod"/>
            </a:pPr>
            <a:r>
              <a:rPr lang="hi-IN" sz="2000" dirty="0"/>
              <a:t>एक से अधिक उत्पाद वाले व्यवसायों के लिए ब्रेकवेन की गणना करना</a:t>
            </a:r>
            <a:endParaRPr lang="en-US" sz="2000" dirty="0"/>
          </a:p>
          <a:p>
            <a:pPr marL="457200" indent="-457200">
              <a:buFont typeface="+mj-lt"/>
              <a:buAutoNum type="arabicPeriod"/>
            </a:pPr>
            <a:r>
              <a:rPr lang="hi-IN" sz="2000" dirty="0"/>
              <a:t>सेवा व्यवसायों के लिए ब्रेकवेन की गणना करना</a:t>
            </a:r>
            <a:endParaRPr lang="en-US" sz="2000" dirty="0"/>
          </a:p>
          <a:p>
            <a:pPr marL="457200" indent="-457200">
              <a:buFont typeface="+mj-lt"/>
              <a:buAutoNum type="arabicPeriod"/>
            </a:pPr>
            <a:r>
              <a:rPr lang="hi-IN" sz="2000" dirty="0"/>
              <a:t>अभ्यास</a:t>
            </a:r>
            <a:endParaRPr lang="en-US" sz="2000" dirty="0"/>
          </a:p>
        </p:txBody>
      </p:sp>
    </p:spTree>
    <p:extLst>
      <p:ext uri="{BB962C8B-B14F-4D97-AF65-F5344CB8AC3E}">
        <p14:creationId xmlns:p14="http://schemas.microsoft.com/office/powerpoint/2010/main" val="305033568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4">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0" end="0"/>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1" end="1"/>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60F8B490-505F-403C-9D06-A8A1EBDE95A4}" type="slidenum">
              <a:rPr lang="en-US" sz="1600" b="1" smtClean="0">
                <a:solidFill>
                  <a:schemeClr val="tx1"/>
                </a:solidFill>
              </a:rPr>
              <a:pPr algn="ctr">
                <a:defRPr/>
              </a:pPr>
              <a:t>20</a:t>
            </a:fld>
            <a:endParaRPr lang="en-US" sz="1600" b="1">
              <a:solidFill>
                <a:schemeClr val="tx1"/>
              </a:solidFill>
            </a:endParaRPr>
          </a:p>
        </p:txBody>
      </p:sp>
      <p:sp>
        <p:nvSpPr>
          <p:cNvPr id="359426"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latin typeface="Kruti Dev 010" pitchFamily="2" charset="0"/>
                <a:ea typeface="Arial Unicode MS" pitchFamily="34" charset="-128"/>
                <a:cs typeface="Arial Unicode MS" pitchFamily="34" charset="-128"/>
              </a:rPr>
              <a:t>d{kk vH;kl &amp; 2</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572000" y="1143000"/>
            <a:ext cx="4286250" cy="5214938"/>
          </a:xfrm>
          <a:prstGeom prst="rect">
            <a:avLst/>
          </a:prstGeom>
          <a:noFill/>
          <a:ln w="9525">
            <a:solidFill>
              <a:schemeClr val="tx1"/>
            </a:solidFill>
            <a:round/>
            <a:headEnd/>
            <a:tailEnd/>
          </a:ln>
        </p:spPr>
        <p:txBody>
          <a:bodyPr lIns="82945" tIns="41473" rIns="82945" bIns="41473"/>
          <a:lstStyle/>
          <a:p>
            <a:pPr marL="288000" indent="-288000">
              <a:spcAft>
                <a:spcPts val="120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a:solidFill>
                  <a:srgbClr val="000000"/>
                </a:solidFill>
                <a:latin typeface="Kruti Dev 010" pitchFamily="2" charset="0"/>
                <a:ea typeface="Arial Unicode MS" pitchFamily="34" charset="-128"/>
                <a:cs typeface="Arial Unicode MS" pitchFamily="34" charset="-128"/>
              </a:rPr>
              <a:t>ek;k </a:t>
            </a:r>
            <a:r>
              <a:rPr lang="en-GB" sz="2400" dirty="0" err="1">
                <a:solidFill>
                  <a:srgbClr val="000000"/>
                </a:solidFill>
                <a:latin typeface="Kruti Dev 010" pitchFamily="2" charset="0"/>
                <a:ea typeface="Arial Unicode MS" pitchFamily="34" charset="-128"/>
                <a:cs typeface="Arial Unicode MS" pitchFamily="34" charset="-128"/>
              </a:rPr>
              <a:t>dks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izfrekg</a:t>
            </a:r>
            <a:r>
              <a:rPr lang="en-GB" sz="2400" dirty="0">
                <a:solidFill>
                  <a:srgbClr val="000000"/>
                </a:solidFill>
                <a:latin typeface="Kruti Dev 010" pitchFamily="2" charset="0"/>
                <a:ea typeface="Arial Unicode MS" pitchFamily="34" charset="-128"/>
                <a:cs typeface="Arial Unicode MS" pitchFamily="34" charset="-128"/>
              </a:rPr>
              <a:t> :- 2000 </a:t>
            </a:r>
            <a:r>
              <a:rPr lang="en-GB" sz="2400" dirty="0" err="1">
                <a:solidFill>
                  <a:srgbClr val="000000"/>
                </a:solidFill>
                <a:latin typeface="Kruti Dev 010" pitchFamily="2" charset="0"/>
                <a:ea typeface="Arial Unicode MS" pitchFamily="34" charset="-128"/>
                <a:cs typeface="Arial Unicode MS" pitchFamily="34" charset="-128"/>
              </a:rPr>
              <a:t>dk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ykHk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dekus</a:t>
            </a:r>
            <a:r>
              <a:rPr lang="en-GB" sz="2400" dirty="0">
                <a:solidFill>
                  <a:srgbClr val="000000"/>
                </a:solidFill>
                <a:latin typeface="Kruti Dev 010" pitchFamily="2" charset="0"/>
                <a:ea typeface="Arial Unicode MS" pitchFamily="34" charset="-128"/>
                <a:cs typeface="Arial Unicode MS" pitchFamily="34" charset="-128"/>
              </a:rPr>
              <a:t> ds </a:t>
            </a:r>
            <a:r>
              <a:rPr lang="en-GB" sz="2400" dirty="0" err="1">
                <a:solidFill>
                  <a:srgbClr val="000000"/>
                </a:solidFill>
                <a:latin typeface="Kruti Dev 010" pitchFamily="2" charset="0"/>
                <a:ea typeface="Arial Unicode MS" pitchFamily="34" charset="-128"/>
                <a:cs typeface="Arial Unicode MS" pitchFamily="34" charset="-128"/>
              </a:rPr>
              <a:t>fy</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fdrus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dsys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cspus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gksaxs</a:t>
            </a:r>
            <a:r>
              <a:rPr lang="en-GB" sz="2400" dirty="0">
                <a:solidFill>
                  <a:srgbClr val="000000"/>
                </a:solidFill>
                <a:latin typeface="Kruti Dev 010" pitchFamily="2" charset="0"/>
                <a:ea typeface="Arial Unicode MS" pitchFamily="34" charset="-128"/>
                <a:cs typeface="Arial Unicode MS" pitchFamily="34" charset="-128"/>
              </a:rPr>
              <a:t> ;fn% </a:t>
            </a:r>
          </a:p>
          <a:p>
            <a:pPr marL="457200" indent="-274320">
              <a:spcAft>
                <a:spcPts val="120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200" dirty="0">
                <a:solidFill>
                  <a:srgbClr val="000000"/>
                </a:solidFill>
                <a:latin typeface="Kruti Dev 010" pitchFamily="2" charset="0"/>
                <a:ea typeface="Arial Unicode MS" pitchFamily="34" charset="-128"/>
                <a:cs typeface="Arial Unicode MS" pitchFamily="34" charset="-128"/>
              </a:rPr>
              <a:t>1- </a:t>
            </a:r>
            <a:r>
              <a:rPr lang="en-GB" sz="2200" dirty="0" err="1">
                <a:solidFill>
                  <a:srgbClr val="000000"/>
                </a:solidFill>
                <a:latin typeface="Kruti Dev 010" pitchFamily="2" charset="0"/>
                <a:ea typeface="Arial Unicode MS" pitchFamily="34" charset="-128"/>
                <a:cs typeface="Arial Unicode MS" pitchFamily="34" charset="-128"/>
              </a:rPr>
              <a:t>og</a:t>
            </a:r>
            <a:r>
              <a:rPr lang="en-GB" sz="2200" dirty="0">
                <a:solidFill>
                  <a:srgbClr val="000000"/>
                </a:solidFill>
                <a:latin typeface="Kruti Dev 010" pitchFamily="2" charset="0"/>
                <a:ea typeface="Arial Unicode MS" pitchFamily="34" charset="-128"/>
                <a:cs typeface="Arial Unicode MS" pitchFamily="34" charset="-128"/>
              </a:rPr>
              <a:t> 1 :- </a:t>
            </a:r>
            <a:r>
              <a:rPr lang="en-GB" sz="2200" dirty="0" err="1">
                <a:solidFill>
                  <a:srgbClr val="000000"/>
                </a:solidFill>
                <a:latin typeface="Kruti Dev 010" pitchFamily="2" charset="0"/>
                <a:ea typeface="Arial Unicode MS" pitchFamily="34" charset="-128"/>
                <a:cs typeface="Arial Unicode MS" pitchFamily="34" charset="-128"/>
              </a:rPr>
              <a:t>dk</a:t>
            </a:r>
            <a:r>
              <a:rPr lang="en-GB" sz="2200" dirty="0">
                <a:solidFill>
                  <a:srgbClr val="000000"/>
                </a:solidFill>
                <a:latin typeface="Kruti Dev 010" pitchFamily="2" charset="0"/>
                <a:ea typeface="Arial Unicode MS" pitchFamily="34" charset="-128"/>
                <a:cs typeface="Arial Unicode MS" pitchFamily="34" charset="-128"/>
              </a:rPr>
              <a:t> ,d </a:t>
            </a:r>
            <a:r>
              <a:rPr lang="en-GB" sz="2200" dirty="0" err="1">
                <a:solidFill>
                  <a:srgbClr val="000000"/>
                </a:solidFill>
                <a:latin typeface="Kruti Dev 010" pitchFamily="2" charset="0"/>
                <a:ea typeface="Arial Unicode MS" pitchFamily="34" charset="-128"/>
                <a:cs typeface="Arial Unicode MS" pitchFamily="34" charset="-128"/>
              </a:rPr>
              <a:t>dsyk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kjhnrh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rFkk</a:t>
            </a:r>
            <a:r>
              <a:rPr lang="en-GB" sz="2200" dirty="0">
                <a:solidFill>
                  <a:srgbClr val="000000"/>
                </a:solidFill>
                <a:latin typeface="Kruti Dev 010" pitchFamily="2" charset="0"/>
                <a:ea typeface="Arial Unicode MS" pitchFamily="34" charset="-128"/>
                <a:cs typeface="Arial Unicode MS" pitchFamily="34" charset="-128"/>
              </a:rPr>
              <a:t> ,d </a:t>
            </a:r>
            <a:r>
              <a:rPr lang="en-GB" sz="2200" dirty="0" err="1">
                <a:solidFill>
                  <a:srgbClr val="000000"/>
                </a:solidFill>
                <a:latin typeface="Kruti Dev 010" pitchFamily="2" charset="0"/>
                <a:ea typeface="Arial Unicode MS" pitchFamily="34" charset="-128"/>
                <a:cs typeface="Arial Unicode MS" pitchFamily="34" charset="-128"/>
              </a:rPr>
              <a:t>dsys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dks</a:t>
            </a:r>
            <a:r>
              <a:rPr lang="en-GB" sz="2200" dirty="0">
                <a:solidFill>
                  <a:srgbClr val="000000"/>
                </a:solidFill>
                <a:latin typeface="Kruti Dev 010" pitchFamily="2" charset="0"/>
                <a:ea typeface="Arial Unicode MS" pitchFamily="34" charset="-128"/>
                <a:cs typeface="Arial Unicode MS" pitchFamily="34" charset="-128"/>
              </a:rPr>
              <a:t> 2 :- </a:t>
            </a:r>
            <a:r>
              <a:rPr lang="en-GB" sz="2200" dirty="0" err="1">
                <a:solidFill>
                  <a:srgbClr val="000000"/>
                </a:solidFill>
                <a:latin typeface="Kruti Dev 010" pitchFamily="2" charset="0"/>
                <a:ea typeface="Arial Unicode MS" pitchFamily="34" charset="-128"/>
                <a:cs typeface="Arial Unicode MS" pitchFamily="34" charset="-128"/>
              </a:rPr>
              <a:t>esa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csprh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t>
            </a:r>
            <a:r>
              <a:rPr lang="en-GB" sz="2200" dirty="0">
                <a:solidFill>
                  <a:srgbClr val="000000"/>
                </a:solidFill>
                <a:latin typeface="Kruti Dev 010" pitchFamily="2" charset="0"/>
                <a:ea typeface="Arial Unicode MS" pitchFamily="34" charset="-128"/>
                <a:cs typeface="Arial Unicode MS" pitchFamily="34" charset="-128"/>
              </a:rPr>
              <a:t> </a:t>
            </a:r>
          </a:p>
          <a:p>
            <a:pPr marL="457200" indent="-274320">
              <a:spcAft>
                <a:spcPts val="120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200" dirty="0">
                <a:solidFill>
                  <a:srgbClr val="000000"/>
                </a:solidFill>
                <a:latin typeface="Kruti Dev 010" pitchFamily="2" charset="0"/>
                <a:ea typeface="Arial Unicode MS" pitchFamily="34" charset="-128"/>
                <a:cs typeface="Arial Unicode MS" pitchFamily="34" charset="-128"/>
              </a:rPr>
              <a:t>2-- </a:t>
            </a:r>
            <a:r>
              <a:rPr lang="en-GB" sz="2200" dirty="0" err="1">
                <a:solidFill>
                  <a:srgbClr val="000000"/>
                </a:solidFill>
                <a:latin typeface="Kruti Dev 010" pitchFamily="2" charset="0"/>
                <a:ea typeface="Arial Unicode MS" pitchFamily="34" charset="-128"/>
                <a:cs typeface="Arial Unicode MS" pitchFamily="34" charset="-128"/>
              </a:rPr>
              <a:t>mlus</a:t>
            </a:r>
            <a:r>
              <a:rPr lang="en-GB" sz="2200" dirty="0">
                <a:solidFill>
                  <a:srgbClr val="000000"/>
                </a:solidFill>
                <a:latin typeface="Kruti Dev 010" pitchFamily="2" charset="0"/>
                <a:ea typeface="Arial Unicode MS" pitchFamily="34" charset="-128"/>
                <a:cs typeface="Arial Unicode MS" pitchFamily="34" charset="-128"/>
              </a:rPr>
              <a:t> 500 :- </a:t>
            </a:r>
            <a:r>
              <a:rPr lang="en-GB" sz="2200" dirty="0" err="1">
                <a:solidFill>
                  <a:srgbClr val="000000"/>
                </a:solidFill>
                <a:latin typeface="Kruti Dev 010" pitchFamily="2" charset="0"/>
                <a:ea typeface="Arial Unicode MS" pitchFamily="34" charset="-128"/>
                <a:cs typeface="Arial Unicode MS" pitchFamily="34" charset="-128"/>
              </a:rPr>
              <a:t>izfr</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ekg</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ij</a:t>
            </a:r>
            <a:r>
              <a:rPr lang="en-GB" sz="2200" dirty="0">
                <a:solidFill>
                  <a:srgbClr val="000000"/>
                </a:solidFill>
                <a:latin typeface="Kruti Dev 010" pitchFamily="2" charset="0"/>
                <a:ea typeface="Arial Unicode MS" pitchFamily="34" charset="-128"/>
                <a:cs typeface="Arial Unicode MS" pitchFamily="34" charset="-128"/>
              </a:rPr>
              <a:t> ,d </a:t>
            </a:r>
            <a:r>
              <a:rPr lang="en-GB" sz="2200" dirty="0" err="1">
                <a:solidFill>
                  <a:srgbClr val="000000"/>
                </a:solidFill>
                <a:latin typeface="Kruti Dev 010" pitchFamily="2" charset="0"/>
                <a:ea typeface="Arial Unicode MS" pitchFamily="34" charset="-128"/>
                <a:cs typeface="Arial Unicode MS" pitchFamily="34" charset="-128"/>
              </a:rPr>
              <a:t>nqdku</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fdjk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ij</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ys</a:t>
            </a:r>
            <a:r>
              <a:rPr lang="en-GB" sz="2200" dirty="0">
                <a:solidFill>
                  <a:srgbClr val="000000"/>
                </a:solidFill>
                <a:latin typeface="Kruti Dev 010" pitchFamily="2" charset="0"/>
                <a:ea typeface="Arial Unicode MS" pitchFamily="34" charset="-128"/>
                <a:cs typeface="Arial Unicode MS" pitchFamily="34" charset="-128"/>
              </a:rPr>
              <a:t> j[</a:t>
            </a:r>
            <a:r>
              <a:rPr lang="en-GB" sz="2200" dirty="0" err="1">
                <a:solidFill>
                  <a:srgbClr val="000000"/>
                </a:solidFill>
                <a:latin typeface="Kruti Dev 010" pitchFamily="2" charset="0"/>
                <a:ea typeface="Arial Unicode MS" pitchFamily="34" charset="-128"/>
                <a:cs typeface="Arial Unicode MS" pitchFamily="34" charset="-128"/>
              </a:rPr>
              <a:t>kh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t>
            </a:r>
            <a:r>
              <a:rPr lang="en-GB" sz="2200" dirty="0">
                <a:solidFill>
                  <a:srgbClr val="000000"/>
                </a:solidFill>
                <a:latin typeface="Kruti Dev 010" pitchFamily="2" charset="0"/>
                <a:ea typeface="Arial Unicode MS" pitchFamily="34" charset="-128"/>
                <a:cs typeface="Arial Unicode MS" pitchFamily="34" charset="-128"/>
              </a:rPr>
              <a:t> </a:t>
            </a:r>
          </a:p>
          <a:p>
            <a:pPr marL="457200" indent="-274320">
              <a:spcAft>
                <a:spcPts val="120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200" dirty="0">
                <a:solidFill>
                  <a:srgbClr val="000000"/>
                </a:solidFill>
                <a:latin typeface="Kruti Dev 010" pitchFamily="2" charset="0"/>
                <a:ea typeface="Arial Unicode MS" pitchFamily="34" charset="-128"/>
                <a:cs typeface="Arial Unicode MS" pitchFamily="34" charset="-128"/>
              </a:rPr>
              <a:t>3- </a:t>
            </a:r>
            <a:r>
              <a:rPr lang="en-GB" sz="2200" dirty="0" err="1">
                <a:solidFill>
                  <a:srgbClr val="000000"/>
                </a:solidFill>
                <a:latin typeface="Kruti Dev 010" pitchFamily="2" charset="0"/>
                <a:ea typeface="Arial Unicode MS" pitchFamily="34" charset="-128"/>
                <a:cs typeface="Arial Unicode MS" pitchFamily="34" charset="-128"/>
              </a:rPr>
              <a:t>og</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kqn</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dks</a:t>
            </a:r>
            <a:r>
              <a:rPr lang="en-GB" sz="2200" dirty="0">
                <a:solidFill>
                  <a:srgbClr val="000000"/>
                </a:solidFill>
                <a:latin typeface="Kruti Dev 010" pitchFamily="2" charset="0"/>
                <a:ea typeface="Arial Unicode MS" pitchFamily="34" charset="-128"/>
                <a:cs typeface="Arial Unicode MS" pitchFamily="34" charset="-128"/>
              </a:rPr>
              <a:t> :- 3000 </a:t>
            </a:r>
            <a:r>
              <a:rPr lang="en-GB" sz="2200" dirty="0" err="1">
                <a:solidFill>
                  <a:srgbClr val="000000"/>
                </a:solidFill>
                <a:latin typeface="Kruti Dev 010" pitchFamily="2" charset="0"/>
                <a:ea typeface="Arial Unicode MS" pitchFamily="34" charset="-128"/>
                <a:cs typeface="Arial Unicode MS" pitchFamily="34" charset="-128"/>
              </a:rPr>
              <a:t>izfrekg</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osru</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nsrh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t>
            </a:r>
            <a:r>
              <a:rPr lang="en-GB" sz="2200" dirty="0">
                <a:solidFill>
                  <a:srgbClr val="000000"/>
                </a:solidFill>
                <a:latin typeface="Kruti Dev 010" pitchFamily="2" charset="0"/>
                <a:ea typeface="Arial Unicode MS" pitchFamily="34" charset="-128"/>
                <a:cs typeface="Arial Unicode MS" pitchFamily="34" charset="-128"/>
              </a:rPr>
              <a:t> </a:t>
            </a:r>
          </a:p>
          <a:p>
            <a:pPr marL="457200" indent="-274320">
              <a:spcAft>
                <a:spcPts val="120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200" dirty="0">
                <a:solidFill>
                  <a:srgbClr val="000000"/>
                </a:solidFill>
                <a:latin typeface="Kruti Dev 010" pitchFamily="2" charset="0"/>
                <a:ea typeface="Arial Unicode MS" pitchFamily="34" charset="-128"/>
                <a:cs typeface="Arial Unicode MS" pitchFamily="34" charset="-128"/>
              </a:rPr>
              <a:t>4- </a:t>
            </a:r>
            <a:r>
              <a:rPr lang="en-GB" sz="2200" dirty="0" err="1">
                <a:solidFill>
                  <a:srgbClr val="000000"/>
                </a:solidFill>
                <a:latin typeface="Kruti Dev 010" pitchFamily="2" charset="0"/>
                <a:ea typeface="Arial Unicode MS" pitchFamily="34" charset="-128"/>
                <a:cs typeface="Arial Unicode MS" pitchFamily="34" charset="-128"/>
              </a:rPr>
              <a:t>O;kikj</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esa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blds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vfrfjDr</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dksbZ</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Hkh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ykxr</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ugha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t>
            </a:r>
            <a:r>
              <a:rPr lang="en-GB" sz="2200" dirty="0">
                <a:solidFill>
                  <a:srgbClr val="000000"/>
                </a:solidFill>
                <a:latin typeface="Kruti Dev 010" pitchFamily="2" charset="0"/>
                <a:ea typeface="Arial Unicode MS" pitchFamily="34" charset="-128"/>
                <a:cs typeface="Arial Unicode MS" pitchFamily="34" charset="-128"/>
              </a:rPr>
              <a:t> </a:t>
            </a:r>
          </a:p>
          <a:p>
            <a:pPr>
              <a:spcAft>
                <a:spcPts val="120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400" dirty="0">
              <a:solidFill>
                <a:srgbClr val="000000"/>
              </a:solidFill>
              <a:latin typeface="Kruti Dev 010" pitchFamily="2" charset="0"/>
              <a:ea typeface="Arial Unicode MS" pitchFamily="34" charset="-128"/>
              <a:cs typeface="Arial Unicode MS" pitchFamily="34" charset="-128"/>
            </a:endParaRPr>
          </a:p>
        </p:txBody>
      </p:sp>
      <p:sp>
        <p:nvSpPr>
          <p:cNvPr id="359429" name="Text Box 2"/>
          <p:cNvSpPr txBox="1">
            <a:spLocks noChangeArrowheads="1"/>
          </p:cNvSpPr>
          <p:nvPr/>
        </p:nvSpPr>
        <p:spPr bwMode="auto">
          <a:xfrm>
            <a:off x="109538" y="1143000"/>
            <a:ext cx="4319587" cy="5214938"/>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400" dirty="0">
                <a:solidFill>
                  <a:srgbClr val="000000"/>
                </a:solidFill>
              </a:rPr>
              <a:t>How many bananas should Maya sell to make a monthly profit of Rs. 2,000 if </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She buys them for Rs. 1 each and sells them for Rs. 2 each</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She rents a shop for Rs. 500 a month</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She pays herself a salary of Rs. 3000 per month</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There are no other costs in the business</a:t>
            </a:r>
            <a:endParaRPr lang="en-GB" dirty="0">
              <a:solidFill>
                <a:srgbClr val="000000"/>
              </a:solidFill>
            </a:endParaRPr>
          </a:p>
        </p:txBody>
      </p:sp>
      <p:sp>
        <p:nvSpPr>
          <p:cNvPr id="359430"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Class exercise - II</a:t>
            </a:r>
          </a:p>
        </p:txBody>
      </p:sp>
    </p:spTree>
    <p:extLst>
      <p:ext uri="{BB962C8B-B14F-4D97-AF65-F5344CB8AC3E}">
        <p14:creationId xmlns:p14="http://schemas.microsoft.com/office/powerpoint/2010/main" val="54090244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59429">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59429">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59429">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6390">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359429">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6390">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59429">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6390">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45BC6F8B-1201-4A34-B4F7-B1BB1B8EA871}" type="slidenum">
              <a:rPr lang="en-US" sz="1600" b="1" smtClean="0">
                <a:solidFill>
                  <a:schemeClr val="tx1"/>
                </a:solidFill>
              </a:rPr>
              <a:pPr algn="ctr">
                <a:defRPr/>
              </a:pPr>
              <a:t>21</a:t>
            </a:fld>
            <a:endParaRPr lang="en-US" sz="1600" b="1">
              <a:solidFill>
                <a:schemeClr val="tx1"/>
              </a:solidFill>
            </a:endParaRPr>
          </a:p>
        </p:txBody>
      </p:sp>
      <p:sp>
        <p:nvSpPr>
          <p:cNvPr id="361474"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ea typeface="Arial Unicode MS" pitchFamily="34" charset="-128"/>
                <a:cs typeface="Arial Unicode MS" pitchFamily="34" charset="-128"/>
              </a:rPr>
              <a:t>d{kk vH;kl &amp; 3</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361476" name="Text Box 2"/>
          <p:cNvSpPr txBox="1">
            <a:spLocks noChangeArrowheads="1"/>
          </p:cNvSpPr>
          <p:nvPr/>
        </p:nvSpPr>
        <p:spPr bwMode="auto">
          <a:xfrm>
            <a:off x="4572000" y="1143000"/>
            <a:ext cx="4286250" cy="5214938"/>
          </a:xfrm>
          <a:prstGeom prst="rect">
            <a:avLst/>
          </a:prstGeom>
          <a:noFill/>
          <a:ln w="9525">
            <a:solidFill>
              <a:schemeClr val="tx1"/>
            </a:solidFill>
            <a:round/>
            <a:headEnd/>
            <a:tailEnd/>
          </a:ln>
        </p:spPr>
        <p:txBody>
          <a:bodyPr lIns="82945" tIns="41473" rIns="82945" bIns="41473"/>
          <a:lstStyle/>
          <a:p>
            <a:pPr marL="288000" indent="-288000">
              <a:spcAft>
                <a:spcPts val="120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a:solidFill>
                  <a:srgbClr val="000000"/>
                </a:solidFill>
                <a:latin typeface="Kruti Dev 010" pitchFamily="2" charset="0"/>
                <a:ea typeface="Arial Unicode MS" pitchFamily="34" charset="-128"/>
                <a:cs typeface="Arial Unicode MS" pitchFamily="34" charset="-128"/>
              </a:rPr>
              <a:t>ek;k </a:t>
            </a:r>
            <a:r>
              <a:rPr lang="en-GB" sz="2400" dirty="0" err="1">
                <a:solidFill>
                  <a:srgbClr val="000000"/>
                </a:solidFill>
                <a:latin typeface="Kruti Dev 010" pitchFamily="2" charset="0"/>
                <a:ea typeface="Arial Unicode MS" pitchFamily="34" charset="-128"/>
                <a:cs typeface="Arial Unicode MS" pitchFamily="34" charset="-128"/>
              </a:rPr>
              <a:t>dsyksa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izfr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dsys</a:t>
            </a:r>
            <a:r>
              <a:rPr lang="en-GB" sz="2400" dirty="0">
                <a:solidFill>
                  <a:srgbClr val="000000"/>
                </a:solidFill>
                <a:latin typeface="Kruti Dev 010" pitchFamily="2" charset="0"/>
                <a:ea typeface="Arial Unicode MS" pitchFamily="34" charset="-128"/>
                <a:cs typeface="Arial Unicode MS" pitchFamily="34" charset="-128"/>
              </a:rPr>
              <a:t> 2 :-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csp</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ldrh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r>
              <a:rPr lang="en-GB" sz="2400" dirty="0">
                <a:solidFill>
                  <a:srgbClr val="000000"/>
                </a:solidFill>
                <a:latin typeface="Kruti Dev 010" pitchFamily="2" charset="0"/>
                <a:ea typeface="Arial Unicode MS" pitchFamily="34" charset="-128"/>
                <a:cs typeface="Arial Unicode MS" pitchFamily="34" charset="-128"/>
              </a:rPr>
              <a:t> </a:t>
            </a:r>
          </a:p>
          <a:p>
            <a:pPr marL="342900" indent="-342900">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err="1">
                <a:solidFill>
                  <a:srgbClr val="000000"/>
                </a:solidFill>
                <a:latin typeface="Kruti Dev 010" pitchFamily="2" charset="0"/>
                <a:ea typeface="Arial Unicode MS" pitchFamily="34" charset="-128"/>
                <a:cs typeface="Arial Unicode MS" pitchFamily="34" charset="-128"/>
              </a:rPr>
              <a:t>nqdku</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fdjk;k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izfr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ekg</a:t>
            </a:r>
            <a:r>
              <a:rPr lang="en-GB" sz="2400" dirty="0">
                <a:solidFill>
                  <a:srgbClr val="000000"/>
                </a:solidFill>
                <a:latin typeface="Kruti Dev 010" pitchFamily="2" charset="0"/>
                <a:ea typeface="Arial Unicode MS" pitchFamily="34" charset="-128"/>
                <a:cs typeface="Arial Unicode MS" pitchFamily="34" charset="-128"/>
              </a:rPr>
              <a:t> 500 :-  </a:t>
            </a:r>
            <a:r>
              <a:rPr lang="en-GB" sz="2400" dirty="0" err="1">
                <a:solidFill>
                  <a:srgbClr val="000000"/>
                </a:solidFill>
                <a:latin typeface="Kruti Dev 010" pitchFamily="2" charset="0"/>
                <a:ea typeface="Arial Unicode MS" pitchFamily="34" charset="-128"/>
                <a:cs typeface="Arial Unicode MS" pitchFamily="34" charset="-128"/>
              </a:rPr>
              <a:t>gSA</a:t>
            </a:r>
            <a:r>
              <a:rPr lang="en-GB" sz="2400" dirty="0">
                <a:solidFill>
                  <a:srgbClr val="000000"/>
                </a:solidFill>
                <a:latin typeface="Kruti Dev 010" pitchFamily="2" charset="0"/>
                <a:ea typeface="Arial Unicode MS" pitchFamily="34" charset="-128"/>
                <a:cs typeface="Arial Unicode MS" pitchFamily="34" charset="-128"/>
              </a:rPr>
              <a:t> </a:t>
            </a:r>
          </a:p>
          <a:p>
            <a:pPr marL="342900" indent="-342900">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err="1">
                <a:solidFill>
                  <a:srgbClr val="000000"/>
                </a:solidFill>
                <a:latin typeface="Kruti Dev 010" pitchFamily="2" charset="0"/>
                <a:ea typeface="Arial Unicode MS" pitchFamily="34" charset="-128"/>
                <a:cs typeface="Arial Unicode MS" pitchFamily="34" charset="-128"/>
              </a:rPr>
              <a:t>og</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kqn</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dks</a:t>
            </a:r>
            <a:r>
              <a:rPr lang="en-GB" sz="2400" dirty="0">
                <a:solidFill>
                  <a:srgbClr val="000000"/>
                </a:solidFill>
                <a:latin typeface="Kruti Dev 010" pitchFamily="2" charset="0"/>
                <a:ea typeface="Arial Unicode MS" pitchFamily="34" charset="-128"/>
                <a:cs typeface="Arial Unicode MS" pitchFamily="34" charset="-128"/>
              </a:rPr>
              <a:t> :- 3000 </a:t>
            </a:r>
            <a:r>
              <a:rPr lang="en-GB" sz="2400" dirty="0" err="1">
                <a:solidFill>
                  <a:srgbClr val="000000"/>
                </a:solidFill>
                <a:latin typeface="Kruti Dev 010" pitchFamily="2" charset="0"/>
                <a:ea typeface="Arial Unicode MS" pitchFamily="34" charset="-128"/>
                <a:cs typeface="Arial Unicode MS" pitchFamily="34" charset="-128"/>
              </a:rPr>
              <a:t>izfrekg</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osru</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nsrh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endParaRPr lang="en-GB" sz="2400" dirty="0">
              <a:solidFill>
                <a:srgbClr val="000000"/>
              </a:solidFill>
              <a:latin typeface="Kruti Dev 010" pitchFamily="2" charset="0"/>
              <a:ea typeface="Arial Unicode MS" pitchFamily="34" charset="-128"/>
              <a:cs typeface="Arial Unicode MS" pitchFamily="34" charset="-128"/>
            </a:endParaRPr>
          </a:p>
          <a:p>
            <a:pPr marL="342900" indent="-342900">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err="1">
                <a:solidFill>
                  <a:srgbClr val="000000"/>
                </a:solidFill>
                <a:latin typeface="Kruti Dev 010" pitchFamily="2" charset="0"/>
                <a:ea typeface="Arial Unicode MS" pitchFamily="34" charset="-128"/>
                <a:cs typeface="Arial Unicode MS" pitchFamily="34" charset="-128"/>
              </a:rPr>
              <a:t>og</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lksprh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fd</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og</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izfrekg</a:t>
            </a:r>
            <a:r>
              <a:rPr lang="en-GB" sz="2400" dirty="0">
                <a:solidFill>
                  <a:srgbClr val="000000"/>
                </a:solidFill>
                <a:latin typeface="Kruti Dev 010" pitchFamily="2" charset="0"/>
                <a:ea typeface="Arial Unicode MS" pitchFamily="34" charset="-128"/>
                <a:cs typeface="Arial Unicode MS" pitchFamily="34" charset="-128"/>
              </a:rPr>
              <a:t> 3500 </a:t>
            </a:r>
            <a:r>
              <a:rPr lang="en-GB" sz="2400" dirty="0" err="1">
                <a:solidFill>
                  <a:srgbClr val="000000"/>
                </a:solidFill>
                <a:latin typeface="Kruti Dev 010" pitchFamily="2" charset="0"/>
                <a:ea typeface="Arial Unicode MS" pitchFamily="34" charset="-128"/>
                <a:cs typeface="Arial Unicode MS" pitchFamily="34" charset="-128"/>
              </a:rPr>
              <a:t>dsys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csp</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ldrh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r>
              <a:rPr lang="en-GB" sz="2400" dirty="0">
                <a:solidFill>
                  <a:srgbClr val="000000"/>
                </a:solidFill>
                <a:latin typeface="Kruti Dev 010" pitchFamily="2" charset="0"/>
                <a:ea typeface="Arial Unicode MS" pitchFamily="34" charset="-128"/>
                <a:cs typeface="Arial Unicode MS" pitchFamily="34" charset="-128"/>
              </a:rPr>
              <a:t> </a:t>
            </a:r>
          </a:p>
          <a:p>
            <a:pPr marL="342900" indent="-342900">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ea typeface="Arial Unicode MS" pitchFamily="34" charset="-128"/>
                <a:cs typeface="Arial Unicode MS" pitchFamily="34" charset="-128"/>
              </a:rPr>
              <a:t>,d </a:t>
            </a:r>
            <a:r>
              <a:rPr lang="en-GB" sz="2400" dirty="0" err="1">
                <a:solidFill>
                  <a:srgbClr val="000000"/>
                </a:solidFill>
                <a:latin typeface="Kruti Dev 010" pitchFamily="2" charset="0"/>
                <a:ea typeface="Arial Unicode MS" pitchFamily="34" charset="-128"/>
                <a:cs typeface="Arial Unicode MS" pitchFamily="34" charset="-128"/>
              </a:rPr>
              <a:t>dsys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kjhnus</a:t>
            </a:r>
            <a:r>
              <a:rPr lang="en-GB" sz="2400" dirty="0">
                <a:solidFill>
                  <a:srgbClr val="000000"/>
                </a:solidFill>
                <a:latin typeface="Kruti Dev 010" pitchFamily="2" charset="0"/>
                <a:ea typeface="Arial Unicode MS" pitchFamily="34" charset="-128"/>
                <a:cs typeface="Arial Unicode MS" pitchFamily="34" charset="-128"/>
              </a:rPr>
              <a:t> dh </a:t>
            </a:r>
            <a:r>
              <a:rPr lang="en-GB" sz="2400" dirty="0" err="1">
                <a:solidFill>
                  <a:srgbClr val="000000"/>
                </a:solidFill>
                <a:latin typeface="Kruti Dev 010" pitchFamily="2" charset="0"/>
                <a:ea typeface="Arial Unicode MS" pitchFamily="34" charset="-128"/>
                <a:cs typeface="Arial Unicode MS" pitchFamily="34" charset="-128"/>
              </a:rPr>
              <a:t>mldh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vf</a:t>
            </a:r>
            <a:r>
              <a:rPr lang="en-GB" sz="2400" dirty="0">
                <a:solidFill>
                  <a:srgbClr val="000000"/>
                </a:solidFill>
                <a:latin typeface="Kruti Dev 010" pitchFamily="2" charset="0"/>
                <a:ea typeface="Arial Unicode MS" pitchFamily="34" charset="-128"/>
                <a:cs typeface="Arial Unicode MS" pitchFamily="34" charset="-128"/>
              </a:rPr>
              <a:t>/</a:t>
            </a:r>
            <a:r>
              <a:rPr lang="en-GB" sz="2400" dirty="0" err="1">
                <a:solidFill>
                  <a:srgbClr val="000000"/>
                </a:solidFill>
                <a:latin typeface="Kruti Dev 010" pitchFamily="2" charset="0"/>
                <a:ea typeface="Arial Unicode MS" pitchFamily="34" charset="-128"/>
                <a:cs typeface="Arial Unicode MS" pitchFamily="34" charset="-128"/>
              </a:rPr>
              <a:t>kdre</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ykxr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gksuh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pkfg</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fn</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og</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izfr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ekg</a:t>
            </a:r>
            <a:r>
              <a:rPr lang="en-GB" sz="2400" dirty="0">
                <a:solidFill>
                  <a:srgbClr val="000000"/>
                </a:solidFill>
                <a:latin typeface="Kruti Dev 010" pitchFamily="2" charset="0"/>
                <a:ea typeface="Arial Unicode MS" pitchFamily="34" charset="-128"/>
                <a:cs typeface="Arial Unicode MS" pitchFamily="34" charset="-128"/>
              </a:rPr>
              <a:t> :- 1000 </a:t>
            </a:r>
            <a:r>
              <a:rPr lang="en-GB" sz="2400" dirty="0" err="1">
                <a:solidFill>
                  <a:srgbClr val="000000"/>
                </a:solidFill>
                <a:latin typeface="Kruti Dev 010" pitchFamily="2" charset="0"/>
                <a:ea typeface="Arial Unicode MS" pitchFamily="34" charset="-128"/>
                <a:cs typeface="Arial Unicode MS" pitchFamily="34" charset="-128"/>
              </a:rPr>
              <a:t>dk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ykHk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dekuk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pkgrh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t>
            </a:r>
            <a:r>
              <a:rPr lang="en-GB" sz="2400" dirty="0">
                <a:solidFill>
                  <a:srgbClr val="000000"/>
                </a:solidFill>
                <a:latin typeface="Kruti Dev 010" pitchFamily="2" charset="0"/>
                <a:ea typeface="Arial Unicode MS" pitchFamily="34" charset="-128"/>
                <a:cs typeface="Arial Unicode MS" pitchFamily="34" charset="-128"/>
              </a:rPr>
              <a:t>\</a:t>
            </a:r>
          </a:p>
        </p:txBody>
      </p:sp>
      <p:sp>
        <p:nvSpPr>
          <p:cNvPr id="361477" name="Text Box 2"/>
          <p:cNvSpPr txBox="1">
            <a:spLocks noChangeArrowheads="1"/>
          </p:cNvSpPr>
          <p:nvPr/>
        </p:nvSpPr>
        <p:spPr bwMode="auto">
          <a:xfrm>
            <a:off x="252413" y="1143000"/>
            <a:ext cx="4176712" cy="5214938"/>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Maya can sell bananas at Rs. 2 each.</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Rent for the shop is Rs. 500 a month</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She pays herself a salary of Rs. 3000 per month</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She thinks she can sell 4,500 bananas in a month</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What should be her maximum cost of purchasing one banana if she wants to make a monthly profit of Rs. 1000 ?</a:t>
            </a:r>
            <a:endParaRPr lang="en-GB" sz="2000" dirty="0">
              <a:solidFill>
                <a:srgbClr val="000000"/>
              </a:solidFill>
            </a:endParaRPr>
          </a:p>
        </p:txBody>
      </p:sp>
      <p:sp>
        <p:nvSpPr>
          <p:cNvPr id="361478"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Class exercise - III</a:t>
            </a:r>
          </a:p>
        </p:txBody>
      </p:sp>
    </p:spTree>
    <p:extLst>
      <p:ext uri="{BB962C8B-B14F-4D97-AF65-F5344CB8AC3E}">
        <p14:creationId xmlns:p14="http://schemas.microsoft.com/office/powerpoint/2010/main" val="78854203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6147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61476">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61477">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61476">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61477">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61476">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361477">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361476">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61477">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361476">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22</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76200" y="2944812"/>
            <a:ext cx="414338" cy="3317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GB" sz="2000" dirty="0"/>
              <a:t>Breakeven Point</a:t>
            </a:r>
            <a:endParaRPr lang="en-US" sz="2000" dirty="0"/>
          </a:p>
          <a:p>
            <a:pPr marL="457200" indent="-457200">
              <a:buFont typeface="+mj-lt"/>
              <a:buAutoNum type="arabicPeriod"/>
            </a:pPr>
            <a:r>
              <a:rPr lang="en-AU" sz="2000" dirty="0"/>
              <a:t>A different way to look at the costs - Fixed and Variable Costs </a:t>
            </a:r>
            <a:endParaRPr lang="en-US" sz="2000" dirty="0"/>
          </a:p>
          <a:p>
            <a:pPr marL="457200" indent="-457200">
              <a:buFont typeface="+mj-lt"/>
              <a:buAutoNum type="arabicPeriod"/>
            </a:pPr>
            <a:r>
              <a:rPr lang="en-AU" sz="2000" dirty="0"/>
              <a:t>Calculating breakeven for single product business </a:t>
            </a:r>
            <a:endParaRPr lang="en-US" sz="2000" dirty="0"/>
          </a:p>
          <a:p>
            <a:pPr marL="457200" indent="-457200">
              <a:buFont typeface="+mj-lt"/>
              <a:buAutoNum type="arabicPeriod"/>
            </a:pPr>
            <a:r>
              <a:rPr lang="en-AU" sz="2000" dirty="0"/>
              <a:t>Calculating breakeven for businesses with more than one product </a:t>
            </a:r>
            <a:endParaRPr lang="en-US" sz="2000" dirty="0"/>
          </a:p>
          <a:p>
            <a:pPr marL="457200" indent="-457200">
              <a:buFont typeface="+mj-lt"/>
              <a:buAutoNum type="arabicPeriod"/>
            </a:pPr>
            <a:r>
              <a:rPr lang="en-AU" sz="2000" dirty="0"/>
              <a:t>Calculating breakeven for service businesses </a:t>
            </a:r>
            <a:endParaRPr lang="en-US" sz="2000" dirty="0"/>
          </a:p>
          <a:p>
            <a:pPr marL="457200" indent="-457200">
              <a:buFont typeface="+mj-lt"/>
              <a:buAutoNum type="arabicPeriod"/>
            </a:pPr>
            <a:r>
              <a:rPr lang="en-AU" sz="2000" dirty="0"/>
              <a:t>Exercise</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a:t>लाभ - अलाभ बिंदु </a:t>
            </a:r>
            <a:endParaRPr lang="en-US" sz="2000"/>
          </a:p>
          <a:p>
            <a:pPr marL="457200" indent="-457200">
              <a:buFont typeface="+mj-lt"/>
              <a:buAutoNum type="arabicPeriod"/>
            </a:pPr>
            <a:r>
              <a:rPr lang="hi-IN" sz="2000"/>
              <a:t>लागत को देखने का एक अलग तरीका - नियत और परिवर्ती</a:t>
            </a:r>
            <a:r>
              <a:rPr lang="en-US" sz="2000"/>
              <a:t> </a:t>
            </a:r>
            <a:r>
              <a:rPr lang="hi-IN" sz="2000"/>
              <a:t>लागत</a:t>
            </a:r>
          </a:p>
          <a:p>
            <a:pPr marL="457200" indent="-457200">
              <a:buFont typeface="+mj-lt"/>
              <a:buAutoNum type="arabicPeriod"/>
            </a:pPr>
            <a:r>
              <a:rPr lang="hi-IN" sz="2000"/>
              <a:t>एकल उत्पाद व्यवसाय के लिए ब्रेकवेन की गणना करना</a:t>
            </a:r>
            <a:endParaRPr lang="en-AU" sz="2000"/>
          </a:p>
          <a:p>
            <a:pPr marL="457200" indent="-457200">
              <a:buFont typeface="+mj-lt"/>
              <a:buAutoNum type="arabicPeriod"/>
            </a:pPr>
            <a:r>
              <a:rPr lang="hi-IN" sz="2000"/>
              <a:t>एक से अधिक उत्पाद वाले व्यवसायों के लिए ब्रेकवेन की गणना करना</a:t>
            </a:r>
            <a:endParaRPr lang="en-US" sz="2000"/>
          </a:p>
          <a:p>
            <a:pPr marL="457200" indent="-457200">
              <a:buFont typeface="+mj-lt"/>
              <a:buAutoNum type="arabicPeriod"/>
            </a:pPr>
            <a:r>
              <a:rPr lang="hi-IN" sz="2000"/>
              <a:t>सेवा व्यवसायों के लिए ब्रेकवेन की गणना करना</a:t>
            </a:r>
            <a:endParaRPr lang="en-US" sz="2000"/>
          </a:p>
          <a:p>
            <a:pPr marL="457200" indent="-457200">
              <a:buFont typeface="+mj-lt"/>
              <a:buAutoNum type="arabicPeriod"/>
            </a:pPr>
            <a:r>
              <a:rPr lang="hi-IN" sz="2000"/>
              <a:t>अभ्यास</a:t>
            </a:r>
            <a:endParaRPr lang="en-US" sz="2000" dirty="0"/>
          </a:p>
        </p:txBody>
      </p:sp>
      <p:sp>
        <p:nvSpPr>
          <p:cNvPr id="9" name="Text Box 17"/>
          <p:cNvSpPr txBox="1">
            <a:spLocks noChangeArrowheads="1"/>
          </p:cNvSpPr>
          <p:nvPr/>
        </p:nvSpPr>
        <p:spPr bwMode="auto">
          <a:xfrm>
            <a:off x="-57150" y="2362200"/>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57150" y="1447800"/>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6"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833569398"/>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4">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1" end="1"/>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2" end="2"/>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C273BCEA-E93A-46BE-954D-6D8EBC83B81E}" type="slidenum">
              <a:rPr lang="en-US" sz="1600" b="1" smtClean="0">
                <a:solidFill>
                  <a:schemeClr val="tx1"/>
                </a:solidFill>
              </a:rPr>
              <a:pPr algn="ctr">
                <a:defRPr/>
              </a:pPr>
              <a:t>23</a:t>
            </a:fld>
            <a:endParaRPr lang="mr-IN" sz="1600" b="1">
              <a:solidFill>
                <a:schemeClr val="tx1"/>
              </a:solidFill>
            </a:endParaRP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363525" name="Text Box 2"/>
          <p:cNvSpPr txBox="1">
            <a:spLocks noChangeArrowheads="1"/>
          </p:cNvSpPr>
          <p:nvPr/>
        </p:nvSpPr>
        <p:spPr bwMode="auto">
          <a:xfrm>
            <a:off x="252413" y="1143000"/>
            <a:ext cx="4176712" cy="53340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Maya wants to expand her business to buy and sell apples along with bananas</a:t>
            </a: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She now sells bananas and apples</a:t>
            </a:r>
            <a:endParaRPr lang="en-US" sz="1600" dirty="0">
              <a:solidFill>
                <a:srgbClr val="000000"/>
              </a:solidFill>
            </a:endParaRP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She buys bananas for </a:t>
            </a:r>
            <a:r>
              <a:rPr lang="en-US" sz="1600" dirty="0" err="1">
                <a:solidFill>
                  <a:srgbClr val="000000"/>
                </a:solidFill>
              </a:rPr>
              <a:t>Rs</a:t>
            </a:r>
            <a:r>
              <a:rPr lang="en-US" sz="1600" dirty="0">
                <a:solidFill>
                  <a:srgbClr val="000000"/>
                </a:solidFill>
              </a:rPr>
              <a:t>. 1 each and sells them for </a:t>
            </a:r>
            <a:r>
              <a:rPr lang="en-US" sz="1600" dirty="0" err="1">
                <a:solidFill>
                  <a:srgbClr val="000000"/>
                </a:solidFill>
              </a:rPr>
              <a:t>Rs</a:t>
            </a:r>
            <a:r>
              <a:rPr lang="en-US" sz="1600" dirty="0">
                <a:solidFill>
                  <a:srgbClr val="000000"/>
                </a:solidFill>
              </a:rPr>
              <a:t>. 2 each</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She buys apples for </a:t>
            </a:r>
            <a:r>
              <a:rPr lang="en-US" sz="1600" dirty="0" err="1">
                <a:solidFill>
                  <a:srgbClr val="000000"/>
                </a:solidFill>
              </a:rPr>
              <a:t>Rs</a:t>
            </a:r>
            <a:r>
              <a:rPr lang="en-US" sz="1600" dirty="0">
                <a:solidFill>
                  <a:srgbClr val="000000"/>
                </a:solidFill>
              </a:rPr>
              <a:t>. 4 each and sells them for </a:t>
            </a:r>
            <a:r>
              <a:rPr lang="en-US" sz="1600" dirty="0" err="1">
                <a:solidFill>
                  <a:srgbClr val="000000"/>
                </a:solidFill>
              </a:rPr>
              <a:t>Rs</a:t>
            </a:r>
            <a:r>
              <a:rPr lang="en-US" sz="1600" dirty="0">
                <a:solidFill>
                  <a:srgbClr val="000000"/>
                </a:solidFill>
              </a:rPr>
              <a:t>. 5 each</a:t>
            </a: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Let’s assume that she sells A number of apples and B number of bananas.</a:t>
            </a: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Her Revenues are coming from selling apples as well as bananas.</a:t>
            </a: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Hence we can write the following equation for the revenues:</a:t>
            </a: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Revenues = 5A + 2B</a:t>
            </a:r>
          </a:p>
        </p:txBody>
      </p:sp>
      <p:sp>
        <p:nvSpPr>
          <p:cNvPr id="363526"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What happens in case of multiple products?</a:t>
            </a:r>
          </a:p>
        </p:txBody>
      </p:sp>
      <p:sp>
        <p:nvSpPr>
          <p:cNvPr id="8" name="Text Box 2"/>
          <p:cNvSpPr txBox="1">
            <a:spLocks noChangeArrowheads="1"/>
          </p:cNvSpPr>
          <p:nvPr/>
        </p:nvSpPr>
        <p:spPr bwMode="auto">
          <a:xfrm>
            <a:off x="4738688" y="1143000"/>
            <a:ext cx="4176712" cy="53340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ek;k</a:t>
            </a:r>
            <a:r>
              <a:rPr lang="en-US" dirty="0">
                <a:solidFill>
                  <a:srgbClr val="000000"/>
                </a:solidFill>
                <a:latin typeface="Kruti Dev 010" pitchFamily="2" charset="0"/>
              </a:rPr>
              <a:t> </a:t>
            </a:r>
            <a:r>
              <a:rPr lang="en-US" dirty="0" err="1">
                <a:solidFill>
                  <a:srgbClr val="000000"/>
                </a:solidFill>
                <a:latin typeface="Kruti Dev 010" pitchFamily="2" charset="0"/>
              </a:rPr>
              <a:t>vius</a:t>
            </a:r>
            <a:r>
              <a:rPr lang="en-US" dirty="0">
                <a:solidFill>
                  <a:srgbClr val="000000"/>
                </a:solidFill>
                <a:latin typeface="Kruti Dev 010" pitchFamily="2" charset="0"/>
              </a:rPr>
              <a:t> </a:t>
            </a:r>
            <a:r>
              <a:rPr lang="en-US" dirty="0" err="1">
                <a:solidFill>
                  <a:srgbClr val="000000"/>
                </a:solidFill>
                <a:latin typeface="Kruti Dev 010" pitchFamily="2" charset="0"/>
              </a:rPr>
              <a:t>O;kikj</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c&lt;+</a:t>
            </a:r>
            <a:r>
              <a:rPr lang="en-US" dirty="0" err="1">
                <a:solidFill>
                  <a:srgbClr val="000000"/>
                </a:solidFill>
                <a:latin typeface="Kruti Dev 010" pitchFamily="2" charset="0"/>
              </a:rPr>
              <a:t>kuk</a:t>
            </a:r>
            <a:r>
              <a:rPr lang="en-US" dirty="0">
                <a:solidFill>
                  <a:srgbClr val="000000"/>
                </a:solidFill>
                <a:latin typeface="Kruti Dev 010" pitchFamily="2" charset="0"/>
              </a:rPr>
              <a:t> </a:t>
            </a:r>
            <a:r>
              <a:rPr lang="en-US" dirty="0" err="1">
                <a:solidFill>
                  <a:srgbClr val="000000"/>
                </a:solidFill>
                <a:latin typeface="Kruti Dev 010" pitchFamily="2" charset="0"/>
              </a:rPr>
              <a:t>pkgrh</a:t>
            </a:r>
            <a:r>
              <a:rPr lang="en-US" dirty="0">
                <a:solidFill>
                  <a:srgbClr val="000000"/>
                </a:solidFill>
                <a:latin typeface="Kruti Dev 010" pitchFamily="2" charset="0"/>
              </a:rPr>
              <a:t> </a:t>
            </a:r>
            <a:r>
              <a:rPr lang="en-US" dirty="0" err="1">
                <a:solidFill>
                  <a:srgbClr val="000000"/>
                </a:solidFill>
                <a:latin typeface="Kruti Dev 010" pitchFamily="2" charset="0"/>
              </a:rPr>
              <a:t>gS</a:t>
            </a:r>
            <a:r>
              <a:rPr lang="en-US" dirty="0">
                <a:solidFill>
                  <a:srgbClr val="000000"/>
                </a:solidFill>
                <a:latin typeface="Kruti Dev 010" pitchFamily="2" charset="0"/>
              </a:rPr>
              <a:t>] </a:t>
            </a:r>
            <a:r>
              <a:rPr lang="en-US" dirty="0" err="1">
                <a:solidFill>
                  <a:srgbClr val="000000"/>
                </a:solidFill>
                <a:latin typeface="Kruti Dev 010" pitchFamily="2" charset="0"/>
              </a:rPr>
              <a:t>og</a:t>
            </a:r>
            <a:r>
              <a:rPr lang="en-US" dirty="0">
                <a:solidFill>
                  <a:srgbClr val="000000"/>
                </a:solidFill>
                <a:latin typeface="Kruti Dev 010" pitchFamily="2" charset="0"/>
              </a:rPr>
              <a:t> </a:t>
            </a:r>
            <a:r>
              <a:rPr lang="en-US" dirty="0" err="1">
                <a:solidFill>
                  <a:srgbClr val="000000"/>
                </a:solidFill>
                <a:latin typeface="Kruti Dev 010" pitchFamily="2" charset="0"/>
              </a:rPr>
              <a:t>dsys</a:t>
            </a:r>
            <a:r>
              <a:rPr lang="en-US" dirty="0">
                <a:solidFill>
                  <a:srgbClr val="000000"/>
                </a:solidFill>
                <a:latin typeface="Kruti Dev 010" pitchFamily="2" charset="0"/>
              </a:rPr>
              <a:t> ds </a:t>
            </a:r>
            <a:r>
              <a:rPr lang="en-US" dirty="0" err="1">
                <a:solidFill>
                  <a:srgbClr val="000000"/>
                </a:solidFill>
                <a:latin typeface="Kruti Dev 010" pitchFamily="2" charset="0"/>
              </a:rPr>
              <a:t>lkFk</a:t>
            </a:r>
            <a:r>
              <a:rPr lang="en-US" dirty="0">
                <a:solidFill>
                  <a:srgbClr val="000000"/>
                </a:solidFill>
                <a:latin typeface="Kruti Dev 010" pitchFamily="2" charset="0"/>
              </a:rPr>
              <a:t> </a:t>
            </a:r>
            <a:r>
              <a:rPr lang="en-US" dirty="0" err="1">
                <a:solidFill>
                  <a:srgbClr val="000000"/>
                </a:solidFill>
                <a:latin typeface="Kruti Dev 010" pitchFamily="2" charset="0"/>
              </a:rPr>
              <a:t>gh</a:t>
            </a:r>
            <a:r>
              <a:rPr lang="en-US" dirty="0">
                <a:solidFill>
                  <a:srgbClr val="000000"/>
                </a:solidFill>
                <a:latin typeface="Kruti Dev 010" pitchFamily="2" charset="0"/>
              </a:rPr>
              <a:t> </a:t>
            </a:r>
            <a:r>
              <a:rPr lang="en-US" dirty="0" err="1">
                <a:solidFill>
                  <a:srgbClr val="000000"/>
                </a:solidFill>
                <a:latin typeface="Kruti Dev 010" pitchFamily="2" charset="0"/>
              </a:rPr>
              <a:t>lsc</a:t>
            </a:r>
            <a:r>
              <a:rPr lang="en-US" dirty="0">
                <a:solidFill>
                  <a:srgbClr val="000000"/>
                </a:solidFill>
                <a:latin typeface="Kruti Dev 010" pitchFamily="2" charset="0"/>
              </a:rPr>
              <a:t> </a:t>
            </a:r>
            <a:r>
              <a:rPr lang="en-US" dirty="0" err="1">
                <a:solidFill>
                  <a:srgbClr val="000000"/>
                </a:solidFill>
                <a:latin typeface="Kruti Dev 010" pitchFamily="2" charset="0"/>
              </a:rPr>
              <a:t>Hkh</a:t>
            </a:r>
            <a:r>
              <a:rPr lang="en-US" dirty="0">
                <a:solidFill>
                  <a:srgbClr val="000000"/>
                </a:solidFill>
                <a:latin typeface="Kruti Dev 010" pitchFamily="2" charset="0"/>
              </a:rPr>
              <a:t> </a:t>
            </a:r>
            <a:r>
              <a:rPr lang="en-US" dirty="0" err="1">
                <a:solidFill>
                  <a:srgbClr val="000000"/>
                </a:solidFill>
                <a:latin typeface="Kruti Dev 010" pitchFamily="2" charset="0"/>
              </a:rPr>
              <a:t>cspuk</a:t>
            </a:r>
            <a:r>
              <a:rPr lang="en-US" dirty="0">
                <a:solidFill>
                  <a:srgbClr val="000000"/>
                </a:solidFill>
                <a:latin typeface="Kruti Dev 010" pitchFamily="2" charset="0"/>
              </a:rPr>
              <a:t> </a:t>
            </a:r>
            <a:r>
              <a:rPr lang="en-US" dirty="0" err="1">
                <a:solidFill>
                  <a:srgbClr val="000000"/>
                </a:solidFill>
                <a:latin typeface="Kruti Dev 010" pitchFamily="2" charset="0"/>
              </a:rPr>
              <a:t>vkSj</a:t>
            </a:r>
            <a:r>
              <a:rPr lang="en-US" dirty="0">
                <a:solidFill>
                  <a:srgbClr val="000000"/>
                </a:solidFill>
                <a:latin typeface="Kruti Dev 010" pitchFamily="2" charset="0"/>
              </a:rPr>
              <a:t> [</a:t>
            </a:r>
            <a:r>
              <a:rPr lang="en-US" dirty="0" err="1">
                <a:solidFill>
                  <a:srgbClr val="000000"/>
                </a:solidFill>
                <a:latin typeface="Kruti Dev 010" pitchFamily="2" charset="0"/>
              </a:rPr>
              <a:t>kjhnuk</a:t>
            </a:r>
            <a:r>
              <a:rPr lang="en-US" dirty="0">
                <a:solidFill>
                  <a:srgbClr val="000000"/>
                </a:solidFill>
                <a:latin typeface="Kruti Dev 010" pitchFamily="2" charset="0"/>
              </a:rPr>
              <a:t> </a:t>
            </a:r>
            <a:r>
              <a:rPr lang="en-US" dirty="0" err="1">
                <a:solidFill>
                  <a:srgbClr val="000000"/>
                </a:solidFill>
                <a:latin typeface="Kruti Dev 010" pitchFamily="2" charset="0"/>
              </a:rPr>
              <a:t>pkgrh</a:t>
            </a:r>
            <a:r>
              <a:rPr lang="en-US" dirty="0">
                <a:solidFill>
                  <a:srgbClr val="000000"/>
                </a:solidFill>
                <a:latin typeface="Kruti Dev 010" pitchFamily="2" charset="0"/>
              </a:rPr>
              <a:t> </a:t>
            </a:r>
            <a:r>
              <a:rPr lang="en-US" dirty="0" err="1">
                <a:solidFill>
                  <a:srgbClr val="000000"/>
                </a:solidFill>
                <a:latin typeface="Kruti Dev 010" pitchFamily="2" charset="0"/>
              </a:rPr>
              <a:t>gSA</a:t>
            </a:r>
            <a:endParaRPr lang="en-US" dirty="0">
              <a:solidFill>
                <a:srgbClr val="000000"/>
              </a:solidFill>
            </a:endParaRP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og</a:t>
            </a:r>
            <a:r>
              <a:rPr lang="en-US" sz="1600" dirty="0">
                <a:solidFill>
                  <a:srgbClr val="000000"/>
                </a:solidFill>
                <a:latin typeface="Kruti Dev 010" pitchFamily="2" charset="0"/>
              </a:rPr>
              <a:t> </a:t>
            </a:r>
            <a:r>
              <a:rPr lang="en-US" sz="1600" dirty="0" err="1">
                <a:solidFill>
                  <a:srgbClr val="000000"/>
                </a:solidFill>
                <a:latin typeface="Kruti Dev 010" pitchFamily="2" charset="0"/>
              </a:rPr>
              <a:t>vc</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dsys</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vkSj</a:t>
            </a:r>
            <a:r>
              <a:rPr lang="en-US" sz="1600" dirty="0">
                <a:solidFill>
                  <a:srgbClr val="000000"/>
                </a:solidFill>
                <a:latin typeface="Kruti Dev 010" pitchFamily="2" charset="0"/>
              </a:rPr>
              <a:t> </a:t>
            </a:r>
            <a:r>
              <a:rPr lang="en-US" sz="1600" dirty="0" err="1">
                <a:solidFill>
                  <a:srgbClr val="000000"/>
                </a:solidFill>
                <a:latin typeface="Kruti Dev 010" pitchFamily="2" charset="0"/>
              </a:rPr>
              <a:t>lsc</a:t>
            </a:r>
            <a:r>
              <a:rPr lang="en-US" sz="1600" dirty="0">
                <a:solidFill>
                  <a:srgbClr val="000000"/>
                </a:solidFill>
                <a:latin typeface="Kruti Dev 010" pitchFamily="2" charset="0"/>
              </a:rPr>
              <a:t> </a:t>
            </a:r>
            <a:r>
              <a:rPr lang="en-US" sz="1600" dirty="0" err="1">
                <a:solidFill>
                  <a:srgbClr val="000000"/>
                </a:solidFill>
                <a:latin typeface="Kruti Dev 010" pitchFamily="2" charset="0"/>
              </a:rPr>
              <a:t>csprh</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endParaRPr lang="en-US" sz="1600" dirty="0">
              <a:solidFill>
                <a:srgbClr val="000000"/>
              </a:solidFill>
            </a:endParaRP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 </a:t>
            </a:r>
            <a:r>
              <a:rPr lang="en-US" sz="1600" dirty="0" err="1">
                <a:solidFill>
                  <a:srgbClr val="000000"/>
                </a:solidFill>
                <a:latin typeface="Kruti Dev 010" pitchFamily="2" charset="0"/>
              </a:rPr>
              <a:t>og</a:t>
            </a:r>
            <a:r>
              <a:rPr lang="en-US" sz="1600" dirty="0">
                <a:solidFill>
                  <a:srgbClr val="000000"/>
                </a:solidFill>
                <a:latin typeface="Kruti Dev 010" pitchFamily="2" charset="0"/>
              </a:rPr>
              <a:t> 1 #- </a:t>
            </a:r>
            <a:r>
              <a:rPr lang="en-US" sz="1600" dirty="0" err="1">
                <a:solidFill>
                  <a:srgbClr val="000000"/>
                </a:solidFill>
                <a:latin typeface="Kruti Dev 010" pitchFamily="2" charset="0"/>
              </a:rPr>
              <a:t>izfr</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dsys</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nj</a:t>
            </a:r>
            <a:r>
              <a:rPr lang="en-US" sz="1600" dirty="0">
                <a:solidFill>
                  <a:srgbClr val="000000"/>
                </a:solidFill>
                <a:latin typeface="Kruti Dev 010" pitchFamily="2" charset="0"/>
              </a:rPr>
              <a:t> </a:t>
            </a:r>
            <a:r>
              <a:rPr lang="en-US" sz="1600" dirty="0" err="1">
                <a:solidFill>
                  <a:srgbClr val="000000"/>
                </a:solidFill>
                <a:latin typeface="Kruti Dev 010" pitchFamily="2" charset="0"/>
              </a:rPr>
              <a:t>ls</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dsyk</a:t>
            </a:r>
            <a:r>
              <a:rPr lang="en-US" sz="1600" dirty="0">
                <a:solidFill>
                  <a:srgbClr val="000000"/>
                </a:solidFill>
                <a:latin typeface="Kruti Dev 010" pitchFamily="2" charset="0"/>
              </a:rPr>
              <a:t> [</a:t>
            </a:r>
            <a:r>
              <a:rPr lang="en-US" sz="1600" dirty="0" err="1">
                <a:solidFill>
                  <a:srgbClr val="000000"/>
                </a:solidFill>
                <a:latin typeface="Kruti Dev 010" pitchFamily="2" charset="0"/>
              </a:rPr>
              <a:t>kjhnrh</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vkSj</a:t>
            </a:r>
            <a:r>
              <a:rPr lang="en-US" sz="1600" dirty="0">
                <a:solidFill>
                  <a:srgbClr val="000000"/>
                </a:solidFill>
                <a:latin typeface="Kruti Dev 010" pitchFamily="2" charset="0"/>
              </a:rPr>
              <a:t> 2 #- </a:t>
            </a:r>
            <a:r>
              <a:rPr lang="en-US" sz="1600" dirty="0" err="1">
                <a:solidFill>
                  <a:srgbClr val="000000"/>
                </a:solidFill>
                <a:latin typeface="Kruti Dev 010" pitchFamily="2" charset="0"/>
              </a:rPr>
              <a:t>izfr</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dsys</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nj</a:t>
            </a:r>
            <a:r>
              <a:rPr lang="en-US" sz="1600" dirty="0">
                <a:solidFill>
                  <a:srgbClr val="000000"/>
                </a:solidFill>
                <a:latin typeface="Kruti Dev 010" pitchFamily="2" charset="0"/>
              </a:rPr>
              <a:t> </a:t>
            </a:r>
            <a:r>
              <a:rPr lang="en-US" sz="1600" dirty="0" err="1">
                <a:solidFill>
                  <a:srgbClr val="000000"/>
                </a:solidFill>
                <a:latin typeface="Kruti Dev 010" pitchFamily="2" charset="0"/>
              </a:rPr>
              <a:t>ls</a:t>
            </a:r>
            <a:r>
              <a:rPr lang="en-US" sz="1600" dirty="0">
                <a:solidFill>
                  <a:srgbClr val="000000"/>
                </a:solidFill>
                <a:latin typeface="Kruti Dev 010" pitchFamily="2" charset="0"/>
              </a:rPr>
              <a:t> </a:t>
            </a:r>
            <a:r>
              <a:rPr lang="en-US" sz="1600" dirty="0" err="1">
                <a:solidFill>
                  <a:srgbClr val="000000"/>
                </a:solidFill>
                <a:latin typeface="Kruti Dev 010" pitchFamily="2" charset="0"/>
              </a:rPr>
              <a:t>csp</a:t>
            </a:r>
            <a:r>
              <a:rPr lang="en-US" sz="1600" dirty="0">
                <a:solidFill>
                  <a:srgbClr val="000000"/>
                </a:solidFill>
                <a:latin typeface="Kruti Dev 010" pitchFamily="2" charset="0"/>
              </a:rPr>
              <a:t> </a:t>
            </a:r>
            <a:r>
              <a:rPr lang="en-US" sz="1600" dirty="0" err="1">
                <a:solidFill>
                  <a:srgbClr val="000000"/>
                </a:solidFill>
                <a:latin typeface="Kruti Dev 010" pitchFamily="2" charset="0"/>
              </a:rPr>
              <a:t>nsrh</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a:t>
            </a:r>
            <a:endParaRPr lang="en-US" sz="1600" dirty="0">
              <a:solidFill>
                <a:srgbClr val="000000"/>
              </a:solidFill>
            </a:endParaRP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 </a:t>
            </a:r>
            <a:r>
              <a:rPr lang="en-US" sz="1600" dirty="0" err="1">
                <a:solidFill>
                  <a:srgbClr val="000000"/>
                </a:solidFill>
                <a:latin typeface="Kruti Dev 010" pitchFamily="2" charset="0"/>
              </a:rPr>
              <a:t>og</a:t>
            </a:r>
            <a:r>
              <a:rPr lang="en-US" sz="1600" dirty="0">
                <a:solidFill>
                  <a:srgbClr val="000000"/>
                </a:solidFill>
                <a:latin typeface="Kruti Dev 010" pitchFamily="2" charset="0"/>
              </a:rPr>
              <a:t> 4 #- </a:t>
            </a:r>
            <a:r>
              <a:rPr lang="en-US" sz="1600" dirty="0" err="1">
                <a:solidFill>
                  <a:srgbClr val="000000"/>
                </a:solidFill>
                <a:latin typeface="Kruti Dev 010" pitchFamily="2" charset="0"/>
              </a:rPr>
              <a:t>izfr</a:t>
            </a:r>
            <a:r>
              <a:rPr lang="en-US" sz="1600" dirty="0">
                <a:solidFill>
                  <a:srgbClr val="000000"/>
                </a:solidFill>
                <a:latin typeface="Kruti Dev 010" pitchFamily="2" charset="0"/>
              </a:rPr>
              <a:t> </a:t>
            </a:r>
            <a:r>
              <a:rPr lang="en-US" sz="1600" dirty="0" err="1">
                <a:solidFill>
                  <a:srgbClr val="000000"/>
                </a:solidFill>
                <a:latin typeface="Kruti Dev 010" pitchFamily="2" charset="0"/>
              </a:rPr>
              <a:t>lsc</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nj</a:t>
            </a:r>
            <a:r>
              <a:rPr lang="en-US" sz="1600" dirty="0">
                <a:solidFill>
                  <a:srgbClr val="000000"/>
                </a:solidFill>
                <a:latin typeface="Kruti Dev 010" pitchFamily="2" charset="0"/>
              </a:rPr>
              <a:t> </a:t>
            </a:r>
            <a:r>
              <a:rPr lang="en-US" sz="1600" dirty="0" err="1">
                <a:solidFill>
                  <a:srgbClr val="000000"/>
                </a:solidFill>
                <a:latin typeface="Kruti Dev 010" pitchFamily="2" charset="0"/>
              </a:rPr>
              <a:t>ls</a:t>
            </a:r>
            <a:r>
              <a:rPr lang="en-US" sz="1600" dirty="0">
                <a:solidFill>
                  <a:srgbClr val="000000"/>
                </a:solidFill>
                <a:latin typeface="Kruti Dev 010" pitchFamily="2" charset="0"/>
              </a:rPr>
              <a:t> </a:t>
            </a:r>
            <a:r>
              <a:rPr lang="en-US" sz="1600" dirty="0" err="1">
                <a:solidFill>
                  <a:srgbClr val="000000"/>
                </a:solidFill>
                <a:latin typeface="Kruti Dev 010" pitchFamily="2" charset="0"/>
              </a:rPr>
              <a:t>lsc</a:t>
            </a:r>
            <a:r>
              <a:rPr lang="en-US" sz="1600" dirty="0">
                <a:solidFill>
                  <a:srgbClr val="000000"/>
                </a:solidFill>
                <a:latin typeface="Kruti Dev 010" pitchFamily="2" charset="0"/>
              </a:rPr>
              <a:t> [</a:t>
            </a:r>
            <a:r>
              <a:rPr lang="en-US" sz="1600" dirty="0" err="1">
                <a:solidFill>
                  <a:srgbClr val="000000"/>
                </a:solidFill>
                <a:latin typeface="Kruti Dev 010" pitchFamily="2" charset="0"/>
              </a:rPr>
              <a:t>kjhnrh</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vkSj</a:t>
            </a:r>
            <a:r>
              <a:rPr lang="en-US" sz="1600" dirty="0">
                <a:solidFill>
                  <a:srgbClr val="000000"/>
                </a:solidFill>
                <a:latin typeface="Kruti Dev 010" pitchFamily="2" charset="0"/>
              </a:rPr>
              <a:t> 5 #- </a:t>
            </a:r>
            <a:r>
              <a:rPr lang="en-US" sz="1600" dirty="0" err="1">
                <a:solidFill>
                  <a:srgbClr val="000000"/>
                </a:solidFill>
                <a:latin typeface="Kruti Dev 010" pitchFamily="2" charset="0"/>
              </a:rPr>
              <a:t>izfr</a:t>
            </a:r>
            <a:r>
              <a:rPr lang="en-US" sz="1600" dirty="0">
                <a:solidFill>
                  <a:srgbClr val="000000"/>
                </a:solidFill>
                <a:latin typeface="Kruti Dev 010" pitchFamily="2" charset="0"/>
              </a:rPr>
              <a:t> </a:t>
            </a:r>
            <a:r>
              <a:rPr lang="en-US" sz="1600" dirty="0" err="1">
                <a:solidFill>
                  <a:srgbClr val="000000"/>
                </a:solidFill>
                <a:latin typeface="Kruti Dev 010" pitchFamily="2" charset="0"/>
              </a:rPr>
              <a:t>lsc</a:t>
            </a:r>
            <a:r>
              <a:rPr lang="en-US" sz="1600" dirty="0">
                <a:solidFill>
                  <a:srgbClr val="000000"/>
                </a:solidFill>
                <a:latin typeface="Kruti Dev 010" pitchFamily="2" charset="0"/>
              </a:rPr>
              <a:t> </a:t>
            </a:r>
            <a:r>
              <a:rPr lang="en-US" sz="1600" dirty="0" err="1">
                <a:solidFill>
                  <a:srgbClr val="000000"/>
                </a:solidFill>
                <a:latin typeface="Kruti Dev 010" pitchFamily="2" charset="0"/>
              </a:rPr>
              <a:t>csp</a:t>
            </a:r>
            <a:r>
              <a:rPr lang="en-US" sz="1600" dirty="0">
                <a:solidFill>
                  <a:srgbClr val="000000"/>
                </a:solidFill>
                <a:latin typeface="Kruti Dev 010" pitchFamily="2" charset="0"/>
              </a:rPr>
              <a:t> </a:t>
            </a:r>
            <a:r>
              <a:rPr lang="en-US" sz="1600" dirty="0" err="1">
                <a:solidFill>
                  <a:srgbClr val="000000"/>
                </a:solidFill>
                <a:latin typeface="Kruti Dev 010" pitchFamily="2" charset="0"/>
              </a:rPr>
              <a:t>nsrh</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a:t>
            </a:r>
            <a:endParaRPr lang="en-US" sz="1600" dirty="0">
              <a:solidFill>
                <a:srgbClr val="000000"/>
              </a:solidFill>
            </a:endParaRP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eku</a:t>
            </a:r>
            <a:r>
              <a:rPr lang="en-US" dirty="0">
                <a:solidFill>
                  <a:srgbClr val="000000"/>
                </a:solidFill>
                <a:latin typeface="Kruti Dev 010" pitchFamily="2" charset="0"/>
              </a:rPr>
              <a:t> </a:t>
            </a:r>
            <a:r>
              <a:rPr lang="en-US" dirty="0" err="1">
                <a:solidFill>
                  <a:srgbClr val="000000"/>
                </a:solidFill>
                <a:latin typeface="Kruti Dev 010" pitchFamily="2" charset="0"/>
              </a:rPr>
              <a:t>yhft</a:t>
            </a:r>
            <a:r>
              <a:rPr lang="en-US" dirty="0">
                <a:solidFill>
                  <a:srgbClr val="000000"/>
                </a:solidFill>
                <a:latin typeface="Kruti Dev 010" pitchFamily="2" charset="0"/>
              </a:rPr>
              <a:t>, </a:t>
            </a:r>
            <a:r>
              <a:rPr lang="en-US" dirty="0" err="1">
                <a:solidFill>
                  <a:srgbClr val="000000"/>
                </a:solidFill>
                <a:latin typeface="Kruti Dev 010" pitchFamily="2" charset="0"/>
              </a:rPr>
              <a:t>fd</a:t>
            </a:r>
            <a:r>
              <a:rPr lang="en-US" dirty="0">
                <a:solidFill>
                  <a:srgbClr val="000000"/>
                </a:solidFill>
                <a:latin typeface="Kruti Dev 010" pitchFamily="2" charset="0"/>
              </a:rPr>
              <a:t> </a:t>
            </a:r>
            <a:r>
              <a:rPr lang="en-US" dirty="0" err="1">
                <a:solidFill>
                  <a:srgbClr val="000000"/>
                </a:solidFill>
                <a:latin typeface="Kruti Dev 010" pitchFamily="2" charset="0"/>
              </a:rPr>
              <a:t>og</a:t>
            </a:r>
            <a:r>
              <a:rPr lang="en-US" dirty="0">
                <a:solidFill>
                  <a:srgbClr val="000000"/>
                </a:solidFill>
                <a:latin typeface="Kruti Dev 010" pitchFamily="2" charset="0"/>
              </a:rPr>
              <a:t> </a:t>
            </a:r>
            <a:r>
              <a:rPr lang="en-US" dirty="0" err="1">
                <a:solidFill>
                  <a:srgbClr val="000000"/>
                </a:solidFill>
                <a:latin typeface="Kruti Dev 010" pitchFamily="2" charset="0"/>
              </a:rPr>
              <a:t>lsc</a:t>
            </a:r>
            <a:r>
              <a:rPr lang="en-US" dirty="0">
                <a:solidFill>
                  <a:srgbClr val="000000"/>
                </a:solidFill>
                <a:latin typeface="Kruti Dev 010" pitchFamily="2" charset="0"/>
              </a:rPr>
              <a:t> dh </a:t>
            </a:r>
            <a:r>
              <a:rPr lang="en-US" dirty="0">
                <a:solidFill>
                  <a:srgbClr val="000000"/>
                </a:solidFill>
              </a:rPr>
              <a:t>A </a:t>
            </a:r>
            <a:r>
              <a:rPr lang="en-US" dirty="0">
                <a:solidFill>
                  <a:srgbClr val="000000"/>
                </a:solidFill>
                <a:latin typeface="Kruti Dev 010" pitchFamily="2" charset="0"/>
              </a:rPr>
              <a:t>la[;k </a:t>
            </a:r>
            <a:r>
              <a:rPr lang="en-US" dirty="0" err="1">
                <a:solidFill>
                  <a:srgbClr val="000000"/>
                </a:solidFill>
                <a:latin typeface="Kruti Dev 010" pitchFamily="2" charset="0"/>
              </a:rPr>
              <a:t>vkSj</a:t>
            </a:r>
            <a:r>
              <a:rPr lang="en-US" dirty="0">
                <a:solidFill>
                  <a:srgbClr val="000000"/>
                </a:solidFill>
                <a:latin typeface="Kruti Dev 010" pitchFamily="2" charset="0"/>
              </a:rPr>
              <a:t> </a:t>
            </a:r>
            <a:r>
              <a:rPr lang="en-US" dirty="0" err="1">
                <a:solidFill>
                  <a:srgbClr val="000000"/>
                </a:solidFill>
                <a:latin typeface="Kruti Dev 010" pitchFamily="2" charset="0"/>
              </a:rPr>
              <a:t>dsyksa</a:t>
            </a:r>
            <a:r>
              <a:rPr lang="en-US" dirty="0">
                <a:solidFill>
                  <a:srgbClr val="000000"/>
                </a:solidFill>
                <a:latin typeface="Kruti Dev 010" pitchFamily="2" charset="0"/>
              </a:rPr>
              <a:t> dh </a:t>
            </a:r>
            <a:r>
              <a:rPr lang="en-US" dirty="0">
                <a:solidFill>
                  <a:srgbClr val="000000"/>
                </a:solidFill>
              </a:rPr>
              <a:t>B </a:t>
            </a:r>
            <a:r>
              <a:rPr lang="en-US" dirty="0">
                <a:solidFill>
                  <a:srgbClr val="000000"/>
                </a:solidFill>
                <a:latin typeface="Kruti Dev 010" pitchFamily="2" charset="0"/>
              </a:rPr>
              <a:t>la[;k </a:t>
            </a:r>
            <a:r>
              <a:rPr lang="en-US" dirty="0" err="1">
                <a:solidFill>
                  <a:srgbClr val="000000"/>
                </a:solidFill>
                <a:latin typeface="Kruti Dev 010" pitchFamily="2" charset="0"/>
              </a:rPr>
              <a:t>csprh</a:t>
            </a:r>
            <a:r>
              <a:rPr lang="en-US" dirty="0">
                <a:solidFill>
                  <a:srgbClr val="000000"/>
                </a:solidFill>
                <a:latin typeface="Kruti Dev 010" pitchFamily="2" charset="0"/>
              </a:rPr>
              <a:t> </a:t>
            </a:r>
            <a:r>
              <a:rPr lang="en-US" dirty="0" err="1">
                <a:solidFill>
                  <a:srgbClr val="000000"/>
                </a:solidFill>
                <a:latin typeface="Kruti Dev 010" pitchFamily="2" charset="0"/>
              </a:rPr>
              <a:t>gSA</a:t>
            </a:r>
            <a:endParaRPr lang="en-US" dirty="0">
              <a:solidFill>
                <a:srgbClr val="000000"/>
              </a:solidFill>
            </a:endParaRP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mldk</a:t>
            </a:r>
            <a:r>
              <a:rPr lang="en-US" dirty="0">
                <a:solidFill>
                  <a:srgbClr val="000000"/>
                </a:solidFill>
                <a:latin typeface="Kruti Dev 010" pitchFamily="2" charset="0"/>
              </a:rPr>
              <a:t> </a:t>
            </a:r>
            <a:r>
              <a:rPr lang="en-US" dirty="0" err="1">
                <a:solidFill>
                  <a:srgbClr val="000000"/>
                </a:solidFill>
                <a:latin typeface="Kruti Dev 010" pitchFamily="2" charset="0"/>
              </a:rPr>
              <a:t>fjosU;q</a:t>
            </a:r>
            <a:r>
              <a:rPr lang="en-US" dirty="0">
                <a:solidFill>
                  <a:srgbClr val="000000"/>
                </a:solidFill>
                <a:latin typeface="Kruti Dev 010" pitchFamily="2" charset="0"/>
              </a:rPr>
              <a:t> </a:t>
            </a:r>
            <a:r>
              <a:rPr lang="en-US" dirty="0" err="1">
                <a:solidFill>
                  <a:srgbClr val="000000"/>
                </a:solidFill>
                <a:latin typeface="Kruti Dev 010" pitchFamily="2" charset="0"/>
              </a:rPr>
              <a:t>lsc</a:t>
            </a:r>
            <a:r>
              <a:rPr lang="en-US" dirty="0">
                <a:solidFill>
                  <a:srgbClr val="000000"/>
                </a:solidFill>
                <a:latin typeface="Kruti Dev 010" pitchFamily="2" charset="0"/>
              </a:rPr>
              <a:t> ds </a:t>
            </a:r>
            <a:r>
              <a:rPr lang="en-US" dirty="0" err="1">
                <a:solidFill>
                  <a:srgbClr val="000000"/>
                </a:solidFill>
                <a:latin typeface="Kruti Dev 010" pitchFamily="2" charset="0"/>
              </a:rPr>
              <a:t>lkFk&amp;lkFk</a:t>
            </a:r>
            <a:r>
              <a:rPr lang="en-US" dirty="0">
                <a:solidFill>
                  <a:srgbClr val="000000"/>
                </a:solidFill>
                <a:latin typeface="Kruti Dev 010" pitchFamily="2" charset="0"/>
              </a:rPr>
              <a:t> </a:t>
            </a:r>
            <a:r>
              <a:rPr lang="en-US" dirty="0" err="1">
                <a:solidFill>
                  <a:srgbClr val="000000"/>
                </a:solidFill>
                <a:latin typeface="Kruti Dev 010" pitchFamily="2" charset="0"/>
              </a:rPr>
              <a:t>dsys</a:t>
            </a:r>
            <a:r>
              <a:rPr lang="en-US" dirty="0">
                <a:solidFill>
                  <a:srgbClr val="000000"/>
                </a:solidFill>
                <a:latin typeface="Kruti Dev 010" pitchFamily="2" charset="0"/>
              </a:rPr>
              <a:t> </a:t>
            </a:r>
            <a:r>
              <a:rPr lang="en-US" dirty="0" err="1">
                <a:solidFill>
                  <a:srgbClr val="000000"/>
                </a:solidFill>
                <a:latin typeface="Kruti Dev 010" pitchFamily="2" charset="0"/>
              </a:rPr>
              <a:t>cspus</a:t>
            </a:r>
            <a:r>
              <a:rPr lang="en-US" dirty="0">
                <a:solidFill>
                  <a:srgbClr val="000000"/>
                </a:solidFill>
                <a:latin typeface="Kruti Dev 010" pitchFamily="2" charset="0"/>
              </a:rPr>
              <a:t> </a:t>
            </a:r>
            <a:r>
              <a:rPr lang="en-US" dirty="0" err="1">
                <a:solidFill>
                  <a:srgbClr val="000000"/>
                </a:solidFill>
                <a:latin typeface="Kruti Dev 010" pitchFamily="2" charset="0"/>
              </a:rPr>
              <a:t>ls</a:t>
            </a:r>
            <a:r>
              <a:rPr lang="en-US" dirty="0">
                <a:solidFill>
                  <a:srgbClr val="000000"/>
                </a:solidFill>
                <a:latin typeface="Kruti Dev 010" pitchFamily="2" charset="0"/>
              </a:rPr>
              <a:t> </a:t>
            </a:r>
            <a:r>
              <a:rPr lang="en-US" dirty="0" err="1">
                <a:solidFill>
                  <a:srgbClr val="000000"/>
                </a:solidFill>
                <a:latin typeface="Kruti Dev 010" pitchFamily="2" charset="0"/>
              </a:rPr>
              <a:t>Hkh</a:t>
            </a:r>
            <a:r>
              <a:rPr lang="en-US" dirty="0">
                <a:solidFill>
                  <a:srgbClr val="000000"/>
                </a:solidFill>
                <a:latin typeface="Kruti Dev 010" pitchFamily="2" charset="0"/>
              </a:rPr>
              <a:t> </a:t>
            </a:r>
            <a:r>
              <a:rPr lang="en-US" dirty="0" err="1">
                <a:solidFill>
                  <a:srgbClr val="000000"/>
                </a:solidFill>
                <a:latin typeface="Kruti Dev 010" pitchFamily="2" charset="0"/>
              </a:rPr>
              <a:t>vk</a:t>
            </a:r>
            <a:r>
              <a:rPr lang="en-US" dirty="0">
                <a:solidFill>
                  <a:srgbClr val="000000"/>
                </a:solidFill>
                <a:latin typeface="Kruti Dev 010" pitchFamily="2" charset="0"/>
              </a:rPr>
              <a:t> </a:t>
            </a:r>
            <a:r>
              <a:rPr lang="en-US" dirty="0" err="1">
                <a:solidFill>
                  <a:srgbClr val="000000"/>
                </a:solidFill>
                <a:latin typeface="Kruti Dev 010" pitchFamily="2" charset="0"/>
              </a:rPr>
              <a:t>jgk</a:t>
            </a:r>
            <a:r>
              <a:rPr lang="en-US" dirty="0">
                <a:solidFill>
                  <a:srgbClr val="000000"/>
                </a:solidFill>
                <a:latin typeface="Kruti Dev 010" pitchFamily="2" charset="0"/>
              </a:rPr>
              <a:t> </a:t>
            </a:r>
            <a:r>
              <a:rPr lang="en-US" dirty="0" err="1">
                <a:solidFill>
                  <a:srgbClr val="000000"/>
                </a:solidFill>
                <a:latin typeface="Kruti Dev 010" pitchFamily="2" charset="0"/>
              </a:rPr>
              <a:t>gSA</a:t>
            </a:r>
            <a:endParaRPr lang="en-US" dirty="0">
              <a:solidFill>
                <a:srgbClr val="000000"/>
              </a:solidFill>
              <a:latin typeface="Kruti Dev 010" pitchFamily="2" charset="0"/>
            </a:endParaRP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blfy</a:t>
            </a:r>
            <a:r>
              <a:rPr lang="en-US" dirty="0">
                <a:solidFill>
                  <a:srgbClr val="000000"/>
                </a:solidFill>
                <a:latin typeface="Kruti Dev 010" pitchFamily="2" charset="0"/>
              </a:rPr>
              <a:t>, </a:t>
            </a:r>
            <a:r>
              <a:rPr lang="en-US" dirty="0" err="1">
                <a:solidFill>
                  <a:srgbClr val="000000"/>
                </a:solidFill>
                <a:latin typeface="Kruti Dev 010" pitchFamily="2" charset="0"/>
              </a:rPr>
              <a:t>ge</a:t>
            </a:r>
            <a:r>
              <a:rPr lang="en-US" dirty="0">
                <a:solidFill>
                  <a:srgbClr val="000000"/>
                </a:solidFill>
                <a:latin typeface="Kruti Dev 010" pitchFamily="2" charset="0"/>
              </a:rPr>
              <a:t> </a:t>
            </a:r>
            <a:r>
              <a:rPr lang="en-US" dirty="0" err="1">
                <a:solidFill>
                  <a:srgbClr val="000000"/>
                </a:solidFill>
                <a:latin typeface="Kruti Dev 010" pitchFamily="2" charset="0"/>
              </a:rPr>
              <a:t>fjosU;q</a:t>
            </a:r>
            <a:r>
              <a:rPr lang="en-US" dirty="0">
                <a:solidFill>
                  <a:srgbClr val="000000"/>
                </a:solidFill>
                <a:latin typeface="Kruti Dev 010" pitchFamily="2" charset="0"/>
              </a:rPr>
              <a:t> </a:t>
            </a:r>
            <a:r>
              <a:rPr lang="en-US" dirty="0" err="1">
                <a:solidFill>
                  <a:srgbClr val="000000"/>
                </a:solidFill>
                <a:latin typeface="Kruti Dev 010" pitchFamily="2" charset="0"/>
              </a:rPr>
              <a:t>ds</a:t>
            </a:r>
            <a:r>
              <a:rPr lang="en-US" dirty="0">
                <a:solidFill>
                  <a:srgbClr val="000000"/>
                </a:solidFill>
                <a:latin typeface="Kruti Dev 010" pitchFamily="2" charset="0"/>
              </a:rPr>
              <a:t> </a:t>
            </a:r>
            <a:r>
              <a:rPr lang="en-US" dirty="0" err="1">
                <a:solidFill>
                  <a:srgbClr val="000000"/>
                </a:solidFill>
                <a:latin typeface="Kruti Dev 010" pitchFamily="2" charset="0"/>
              </a:rPr>
              <a:t>fy</a:t>
            </a:r>
            <a:r>
              <a:rPr lang="en-US" dirty="0">
                <a:solidFill>
                  <a:srgbClr val="000000"/>
                </a:solidFill>
                <a:latin typeface="Kruti Dev 010" pitchFamily="2" charset="0"/>
              </a:rPr>
              <a:t>, </a:t>
            </a:r>
            <a:r>
              <a:rPr lang="en-US" dirty="0" err="1">
                <a:solidFill>
                  <a:srgbClr val="000000"/>
                </a:solidFill>
                <a:latin typeface="Kruti Dev 010" pitchFamily="2" charset="0"/>
              </a:rPr>
              <a:t>fuEufyf</a:t>
            </a:r>
            <a:r>
              <a:rPr lang="en-US" dirty="0">
                <a:solidFill>
                  <a:srgbClr val="000000"/>
                </a:solidFill>
                <a:latin typeface="Kruti Dev 010" pitchFamily="2" charset="0"/>
              </a:rPr>
              <a:t>[</a:t>
            </a:r>
            <a:r>
              <a:rPr lang="en-US" dirty="0" err="1">
                <a:solidFill>
                  <a:srgbClr val="000000"/>
                </a:solidFill>
                <a:latin typeface="Kruti Dev 010" pitchFamily="2" charset="0"/>
              </a:rPr>
              <a:t>kr</a:t>
            </a:r>
            <a:r>
              <a:rPr lang="en-US" dirty="0">
                <a:solidFill>
                  <a:srgbClr val="000000"/>
                </a:solidFill>
                <a:latin typeface="Kruti Dev 010" pitchFamily="2" charset="0"/>
              </a:rPr>
              <a:t> </a:t>
            </a:r>
            <a:r>
              <a:rPr lang="en-US" dirty="0" err="1">
                <a:solidFill>
                  <a:srgbClr val="000000"/>
                </a:solidFill>
                <a:latin typeface="Kruti Dev 010" pitchFamily="2" charset="0"/>
              </a:rPr>
              <a:t>lehdj.k</a:t>
            </a:r>
            <a:r>
              <a:rPr lang="en-US" dirty="0">
                <a:solidFill>
                  <a:srgbClr val="000000"/>
                </a:solidFill>
                <a:latin typeface="Kruti Dev 010" pitchFamily="2" charset="0"/>
              </a:rPr>
              <a:t> </a:t>
            </a:r>
            <a:r>
              <a:rPr lang="en-US" dirty="0" err="1">
                <a:solidFill>
                  <a:srgbClr val="000000"/>
                </a:solidFill>
                <a:latin typeface="Kruti Dev 010" pitchFamily="2" charset="0"/>
              </a:rPr>
              <a:t>fy</a:t>
            </a:r>
            <a:r>
              <a:rPr lang="en-US" dirty="0">
                <a:solidFill>
                  <a:srgbClr val="000000"/>
                </a:solidFill>
                <a:latin typeface="Kruti Dev 010" pitchFamily="2" charset="0"/>
              </a:rPr>
              <a:t>[k </a:t>
            </a:r>
            <a:r>
              <a:rPr lang="en-US" dirty="0" err="1">
                <a:solidFill>
                  <a:srgbClr val="000000"/>
                </a:solidFill>
                <a:latin typeface="Kruti Dev 010" pitchFamily="2" charset="0"/>
              </a:rPr>
              <a:t>ldrs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a:t>
            </a:r>
            <a:endParaRPr lang="en-US" dirty="0">
              <a:solidFill>
                <a:srgbClr val="000000"/>
              </a:solidFill>
            </a:endParaRPr>
          </a:p>
          <a:p>
            <a:pPr marL="2000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fjosU;q</a:t>
            </a:r>
            <a:r>
              <a:rPr lang="en-US" dirty="0">
                <a:solidFill>
                  <a:srgbClr val="000000"/>
                </a:solidFill>
              </a:rPr>
              <a:t> = 5A + 2B</a:t>
            </a:r>
          </a:p>
        </p:txBody>
      </p:sp>
      <p:sp>
        <p:nvSpPr>
          <p:cNvPr id="9" name="Text Box 1"/>
          <p:cNvSpPr txBox="1">
            <a:spLocks noChangeArrowheads="1"/>
          </p:cNvSpPr>
          <p:nvPr/>
        </p:nvSpPr>
        <p:spPr bwMode="auto">
          <a:xfrm>
            <a:off x="4738688"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err="1">
                <a:solidFill>
                  <a:srgbClr val="000000"/>
                </a:solidFill>
                <a:latin typeface="Kruti Dev 010" pitchFamily="2" charset="0"/>
              </a:rPr>
              <a:t>dbZ</a:t>
            </a:r>
            <a:r>
              <a:rPr lang="en-GB" sz="2400" dirty="0">
                <a:solidFill>
                  <a:srgbClr val="000000"/>
                </a:solidFill>
                <a:latin typeface="Kruti Dev 010" pitchFamily="2" charset="0"/>
              </a:rPr>
              <a:t> </a:t>
            </a:r>
            <a:r>
              <a:rPr lang="en-GB" sz="2400" dirty="0" err="1">
                <a:solidFill>
                  <a:srgbClr val="000000"/>
                </a:solidFill>
                <a:latin typeface="Kruti Dev 010" pitchFamily="2" charset="0"/>
              </a:rPr>
              <a:t>lkjs</a:t>
            </a:r>
            <a:r>
              <a:rPr lang="en-GB" sz="2400" dirty="0">
                <a:solidFill>
                  <a:srgbClr val="000000"/>
                </a:solidFill>
                <a:latin typeface="Kruti Dev 010" pitchFamily="2" charset="0"/>
              </a:rPr>
              <a:t> </a:t>
            </a:r>
            <a:r>
              <a:rPr lang="en-GB" sz="2400" dirty="0" err="1">
                <a:solidFill>
                  <a:srgbClr val="000000"/>
                </a:solidFill>
                <a:latin typeface="Kruti Dev 010" pitchFamily="2" charset="0"/>
              </a:rPr>
              <a:t>mRikn</a:t>
            </a:r>
            <a:r>
              <a:rPr lang="en-GB" sz="2400" dirty="0">
                <a:solidFill>
                  <a:srgbClr val="000000"/>
                </a:solidFill>
                <a:latin typeface="Kruti Dev 010" pitchFamily="2" charset="0"/>
              </a:rPr>
              <a:t> </a:t>
            </a:r>
            <a:r>
              <a:rPr lang="en-GB" sz="2400" dirty="0" err="1">
                <a:solidFill>
                  <a:srgbClr val="000000"/>
                </a:solidFill>
                <a:latin typeface="Kruti Dev 010" pitchFamily="2" charset="0"/>
              </a:rPr>
              <a:t>gksus</a:t>
            </a:r>
            <a:r>
              <a:rPr lang="en-GB" sz="2400" dirty="0">
                <a:solidFill>
                  <a:srgbClr val="000000"/>
                </a:solidFill>
                <a:latin typeface="Kruti Dev 010" pitchFamily="2" charset="0"/>
              </a:rPr>
              <a:t> dh </a:t>
            </a:r>
            <a:r>
              <a:rPr lang="en-GB" sz="2400" dirty="0" err="1">
                <a:solidFill>
                  <a:srgbClr val="000000"/>
                </a:solidFill>
                <a:latin typeface="Kruti Dev 010" pitchFamily="2" charset="0"/>
              </a:rPr>
              <a:t>fLFkfr</a:t>
            </a:r>
            <a:r>
              <a:rPr lang="en-GB" sz="2400" dirty="0">
                <a:solidFill>
                  <a:srgbClr val="000000"/>
                </a:solidFill>
                <a:latin typeface="Kruti Dev 010" pitchFamily="2" charset="0"/>
              </a:rPr>
              <a:t> </a:t>
            </a:r>
            <a:r>
              <a:rPr lang="en-GB" sz="2400" dirty="0" err="1">
                <a:solidFill>
                  <a:srgbClr val="000000"/>
                </a:solidFill>
                <a:latin typeface="Kruti Dev 010" pitchFamily="2" charset="0"/>
              </a:rPr>
              <a:t>esa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a:t>
            </a:r>
            <a:r>
              <a:rPr lang="en-GB" sz="2400" dirty="0">
                <a:solidFill>
                  <a:srgbClr val="000000"/>
                </a:solidFill>
                <a:latin typeface="Kruti Dev 010" pitchFamily="2" charset="0"/>
              </a:rPr>
              <a:t> </a:t>
            </a:r>
            <a:r>
              <a:rPr lang="en-GB" sz="2400" dirty="0" err="1">
                <a:solidFill>
                  <a:srgbClr val="000000"/>
                </a:solidFill>
                <a:latin typeface="Kruti Dev 010" pitchFamily="2" charset="0"/>
              </a:rPr>
              <a:t>gksrk</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t>
            </a:r>
            <a:r>
              <a:rPr lang="en-GB" sz="2400" dirty="0">
                <a:solidFill>
                  <a:srgbClr val="000000"/>
                </a:solidFill>
                <a:latin typeface="Kruti Dev 010" pitchFamily="2" charset="0"/>
              </a:rPr>
              <a:t>\</a:t>
            </a:r>
          </a:p>
        </p:txBody>
      </p:sp>
    </p:spTree>
    <p:extLst>
      <p:ext uri="{BB962C8B-B14F-4D97-AF65-F5344CB8AC3E}">
        <p14:creationId xmlns:p14="http://schemas.microsoft.com/office/powerpoint/2010/main" val="216564404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6352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63525">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63525">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63525">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63525">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63525">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63525">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63525">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nodeType="clickEffect">
                                  <p:stCondLst>
                                    <p:cond delay="0"/>
                                  </p:stCondLst>
                                  <p:childTnLst>
                                    <p:set>
                                      <p:cBhvr>
                                        <p:cTn id="58"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59" fill="hold">
                      <p:stCondLst>
                        <p:cond delay="indefinite"/>
                      </p:stCondLst>
                      <p:childTnLst>
                        <p:par>
                          <p:cTn id="60" fill="hold">
                            <p:stCondLst>
                              <p:cond delay="0"/>
                            </p:stCondLst>
                            <p:childTnLst>
                              <p:par>
                                <p:cTn id="61" presetID="1" presetClass="entr" presetSubtype="0" fill="hold" nodeType="clickEffect">
                                  <p:stCondLst>
                                    <p:cond delay="0"/>
                                  </p:stCondLst>
                                  <p:childTnLst>
                                    <p:set>
                                      <p:cBhvr>
                                        <p:cTn id="62"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par>
                    <p:cTn id="63" fill="hold">
                      <p:stCondLst>
                        <p:cond delay="indefinite"/>
                      </p:stCondLst>
                      <p:childTnLst>
                        <p:par>
                          <p:cTn id="64" fill="hold">
                            <p:stCondLst>
                              <p:cond delay="0"/>
                            </p:stCondLst>
                            <p:childTnLst>
                              <p:par>
                                <p:cTn id="65" presetID="1" presetClass="entr" presetSubtype="0" fill="hold" nodeType="clickEffect">
                                  <p:stCondLst>
                                    <p:cond delay="0"/>
                                  </p:stCondLst>
                                  <p:childTnLst>
                                    <p:set>
                                      <p:cBhvr>
                                        <p:cTn id="66" dur="1" fill="hold">
                                          <p:stCondLst>
                                            <p:cond delay="0"/>
                                          </p:stCondLst>
                                        </p:cTn>
                                        <p:tgtEl>
                                          <p:spTgt spid="8">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0DF0952F-21ED-4844-915C-0305AE1AE97D}" type="slidenum">
              <a:rPr lang="en-US" sz="1600" b="1" smtClean="0">
                <a:solidFill>
                  <a:schemeClr val="tx1"/>
                </a:solidFill>
              </a:rPr>
              <a:pPr algn="ctr">
                <a:defRPr/>
              </a:pPr>
              <a:t>24</a:t>
            </a:fld>
            <a:endParaRPr lang="mr-IN" sz="1600" b="1">
              <a:solidFill>
                <a:schemeClr val="tx1"/>
              </a:solidFill>
            </a:endParaRPr>
          </a:p>
        </p:txBody>
      </p:sp>
      <p:sp>
        <p:nvSpPr>
          <p:cNvPr id="355460"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Breakeven point –Costs for multi-product business</a:t>
            </a:r>
          </a:p>
        </p:txBody>
      </p:sp>
      <p:sp>
        <p:nvSpPr>
          <p:cNvPr id="355461" name="Rectangle 14"/>
          <p:cNvSpPr>
            <a:spLocks noChangeArrowheads="1"/>
          </p:cNvSpPr>
          <p:nvPr/>
        </p:nvSpPr>
        <p:spPr bwMode="auto">
          <a:xfrm>
            <a:off x="252413" y="1143000"/>
            <a:ext cx="4176712" cy="5181600"/>
          </a:xfrm>
          <a:prstGeom prst="rect">
            <a:avLst/>
          </a:prstGeom>
          <a:noFill/>
          <a:ln w="9525">
            <a:solidFill>
              <a:srgbClr val="000000"/>
            </a:solidFill>
            <a:round/>
            <a:headEnd/>
            <a:tailEnd/>
          </a:ln>
        </p:spPr>
        <p:txBody>
          <a:bodyPr lIns="82945" tIns="41473" rIns="82945" bIns="41473"/>
          <a:lstStyle/>
          <a:p>
            <a:pPr marL="200025" lvl="1"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Maya’s Fixed Costs (FC) include the rent and the salary. Hence we can write the following:</a:t>
            </a:r>
          </a:p>
          <a:p>
            <a:pPr marL="657225" lvl="2"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FC = 500 + 2000</a:t>
            </a:r>
          </a:p>
          <a:p>
            <a:pPr marL="657225" lvl="2"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FC = 2500</a:t>
            </a:r>
          </a:p>
          <a:p>
            <a:pPr marL="200025" lvl="1"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Her Variable Costs (VC) are coming from buying  apples as well as bananas. We know that she buys A number of apples and B number of bananas.</a:t>
            </a:r>
          </a:p>
          <a:p>
            <a:pPr marL="200025" lvl="1"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Hence we can write the following equation for the Variable costs:</a:t>
            </a:r>
          </a:p>
          <a:p>
            <a:pPr marL="657225" lvl="2"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VC = 4A + 1B</a:t>
            </a:r>
          </a:p>
          <a:p>
            <a:pPr marL="200025" lvl="1"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The total Costs are given by:</a:t>
            </a:r>
          </a:p>
          <a:p>
            <a:pPr marL="657225" lvl="2"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Costs = FC + VC</a:t>
            </a:r>
          </a:p>
          <a:p>
            <a:pPr marL="657225" lvl="2"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Costs = 2500 + 4A + 1B</a:t>
            </a:r>
          </a:p>
        </p:txBody>
      </p:sp>
      <p:sp>
        <p:nvSpPr>
          <p:cNvPr id="9" name="Text Box 1"/>
          <p:cNvSpPr txBox="1">
            <a:spLocks noChangeArrowheads="1"/>
          </p:cNvSpPr>
          <p:nvPr/>
        </p:nvSpPr>
        <p:spPr bwMode="auto">
          <a:xfrm>
            <a:off x="4662488"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US" sz="2400" dirty="0" err="1">
                <a:solidFill>
                  <a:srgbClr val="000000"/>
                </a:solidFill>
                <a:latin typeface="Kruti Dev 010" pitchFamily="2" charset="0"/>
              </a:rPr>
              <a:t>ykHk&amp;vykHk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fcanq</a:t>
            </a:r>
            <a:r>
              <a:rPr lang="en-US" sz="2400" dirty="0">
                <a:solidFill>
                  <a:srgbClr val="000000"/>
                </a:solidFill>
                <a:latin typeface="Kruti Dev 010" pitchFamily="2" charset="0"/>
              </a:rPr>
              <a:t> &amp; </a:t>
            </a:r>
            <a:r>
              <a:rPr lang="en-US" sz="2400" dirty="0" err="1">
                <a:solidFill>
                  <a:srgbClr val="000000"/>
                </a:solidFill>
                <a:latin typeface="Kruti Dev 010" pitchFamily="2" charset="0"/>
              </a:rPr>
              <a:t>dbZ</a:t>
            </a:r>
            <a:r>
              <a:rPr lang="en-US" sz="2400" dirty="0">
                <a:solidFill>
                  <a:srgbClr val="000000"/>
                </a:solidFill>
                <a:latin typeface="Kruti Dev 010" pitchFamily="2" charset="0"/>
              </a:rPr>
              <a:t> </a:t>
            </a:r>
            <a:r>
              <a:rPr lang="en-US" sz="2400" dirty="0" err="1">
                <a:solidFill>
                  <a:srgbClr val="000000"/>
                </a:solidFill>
                <a:latin typeface="Kruti Dev 010" pitchFamily="2" charset="0"/>
              </a:rPr>
              <a:t>lkjs</a:t>
            </a:r>
            <a:r>
              <a:rPr lang="en-US" sz="2400" dirty="0">
                <a:solidFill>
                  <a:srgbClr val="000000"/>
                </a:solidFill>
                <a:latin typeface="Kruti Dev 010" pitchFamily="2" charset="0"/>
              </a:rPr>
              <a:t> </a:t>
            </a:r>
            <a:r>
              <a:rPr lang="en-US" sz="2400" dirty="0" err="1">
                <a:solidFill>
                  <a:srgbClr val="000000"/>
                </a:solidFill>
                <a:latin typeface="Kruti Dev 010" pitchFamily="2" charset="0"/>
              </a:rPr>
              <a:t>mRiknksa</a:t>
            </a:r>
            <a:r>
              <a:rPr lang="en-US" sz="2400" dirty="0">
                <a:solidFill>
                  <a:srgbClr val="000000"/>
                </a:solidFill>
                <a:latin typeface="Kruti Dev 010" pitchFamily="2" charset="0"/>
              </a:rPr>
              <a:t> </a:t>
            </a:r>
            <a:r>
              <a:rPr lang="en-US" sz="2400" dirty="0" err="1">
                <a:solidFill>
                  <a:srgbClr val="000000"/>
                </a:solidFill>
                <a:latin typeface="Kruti Dev 010" pitchFamily="2" charset="0"/>
              </a:rPr>
              <a:t>okys</a:t>
            </a:r>
            <a:r>
              <a:rPr lang="en-US" sz="2400" dirty="0">
                <a:solidFill>
                  <a:srgbClr val="000000"/>
                </a:solidFill>
                <a:latin typeface="Kruti Dev 010" pitchFamily="2" charset="0"/>
              </a:rPr>
              <a:t> </a:t>
            </a:r>
            <a:r>
              <a:rPr lang="en-US" sz="2400" dirty="0" err="1">
                <a:solidFill>
                  <a:srgbClr val="000000"/>
                </a:solidFill>
                <a:latin typeface="Kruti Dev 010" pitchFamily="2" charset="0"/>
              </a:rPr>
              <a:t>O;kikj</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ykxr</a:t>
            </a:r>
            <a:endParaRPr lang="en-GB" sz="2400" dirty="0">
              <a:solidFill>
                <a:srgbClr val="000000"/>
              </a:solidFill>
            </a:endParaRPr>
          </a:p>
        </p:txBody>
      </p:sp>
      <p:sp>
        <p:nvSpPr>
          <p:cNvPr id="10" name="Rectangle 14"/>
          <p:cNvSpPr>
            <a:spLocks noChangeArrowheads="1"/>
          </p:cNvSpPr>
          <p:nvPr/>
        </p:nvSpPr>
        <p:spPr bwMode="auto">
          <a:xfrm>
            <a:off x="4662488" y="1143000"/>
            <a:ext cx="4176712" cy="5181600"/>
          </a:xfrm>
          <a:prstGeom prst="rect">
            <a:avLst/>
          </a:prstGeom>
          <a:noFill/>
          <a:ln w="9525">
            <a:solidFill>
              <a:srgbClr val="000000"/>
            </a:solidFill>
            <a:round/>
            <a:headEnd/>
            <a:tailEnd/>
          </a:ln>
        </p:spPr>
        <p:txBody>
          <a:bodyPr lIns="82945" tIns="41473" rIns="82945" bIns="41473"/>
          <a:lstStyle/>
          <a:p>
            <a:pPr marL="200025" lvl="1"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ek;k</a:t>
            </a:r>
            <a:r>
              <a:rPr lang="en-US" dirty="0">
                <a:solidFill>
                  <a:srgbClr val="000000"/>
                </a:solidFill>
                <a:latin typeface="Kruti Dev 010" pitchFamily="2" charset="0"/>
              </a:rPr>
              <a:t> ds </a:t>
            </a:r>
            <a:r>
              <a:rPr lang="en-US" dirty="0" err="1">
                <a:solidFill>
                  <a:srgbClr val="000000"/>
                </a:solidFill>
                <a:latin typeface="Kruti Dev 010" pitchFamily="2" charset="0"/>
              </a:rPr>
              <a:t>fu;r</a:t>
            </a:r>
            <a:r>
              <a:rPr lang="en-US" dirty="0">
                <a:solidFill>
                  <a:srgbClr val="000000"/>
                </a:solidFill>
                <a:latin typeface="Kruti Dev 010" pitchFamily="2" charset="0"/>
              </a:rPr>
              <a:t> </a:t>
            </a:r>
            <a:r>
              <a:rPr lang="en-US" dirty="0" err="1">
                <a:solidFill>
                  <a:srgbClr val="000000"/>
                </a:solidFill>
                <a:latin typeface="Kruti Dev 010" pitchFamily="2" charset="0"/>
              </a:rPr>
              <a:t>ykxr</a:t>
            </a:r>
            <a:r>
              <a:rPr lang="en-US" dirty="0">
                <a:solidFill>
                  <a:srgbClr val="000000"/>
                </a:solidFill>
                <a:latin typeface="Kruti Dev 010" pitchFamily="2" charset="0"/>
              </a:rPr>
              <a:t> </a:t>
            </a:r>
            <a:r>
              <a:rPr lang="en-US" dirty="0" err="1">
                <a:solidFill>
                  <a:srgbClr val="000000"/>
                </a:solidFill>
                <a:latin typeface="Kruti Dev 010" pitchFamily="2" charset="0"/>
              </a:rPr>
              <a:t>esa</a:t>
            </a:r>
            <a:r>
              <a:rPr lang="en-US" dirty="0">
                <a:solidFill>
                  <a:srgbClr val="000000"/>
                </a:solidFill>
                <a:latin typeface="Kruti Dev 010" pitchFamily="2" charset="0"/>
              </a:rPr>
              <a:t> </a:t>
            </a:r>
            <a:r>
              <a:rPr lang="en-US" dirty="0" err="1">
                <a:solidFill>
                  <a:srgbClr val="000000"/>
                </a:solidFill>
                <a:latin typeface="Kruti Dev 010" pitchFamily="2" charset="0"/>
              </a:rPr>
              <a:t>fdjk;k</a:t>
            </a:r>
            <a:r>
              <a:rPr lang="en-US" dirty="0">
                <a:solidFill>
                  <a:srgbClr val="000000"/>
                </a:solidFill>
                <a:latin typeface="Kruti Dev 010" pitchFamily="2" charset="0"/>
              </a:rPr>
              <a:t> </a:t>
            </a:r>
            <a:r>
              <a:rPr lang="en-US" dirty="0" err="1">
                <a:solidFill>
                  <a:srgbClr val="000000"/>
                </a:solidFill>
                <a:latin typeface="Kruti Dev 010" pitchFamily="2" charset="0"/>
              </a:rPr>
              <a:t>vkSj</a:t>
            </a:r>
            <a:r>
              <a:rPr lang="en-US" dirty="0">
                <a:solidFill>
                  <a:srgbClr val="000000"/>
                </a:solidFill>
                <a:latin typeface="Kruti Dev 010" pitchFamily="2" charset="0"/>
              </a:rPr>
              <a:t> </a:t>
            </a:r>
            <a:r>
              <a:rPr lang="en-US" dirty="0" err="1">
                <a:solidFill>
                  <a:srgbClr val="000000"/>
                </a:solidFill>
                <a:latin typeface="Kruti Dev 010" pitchFamily="2" charset="0"/>
              </a:rPr>
              <a:t>osru</a:t>
            </a:r>
            <a:r>
              <a:rPr lang="en-US" dirty="0">
                <a:solidFill>
                  <a:srgbClr val="000000"/>
                </a:solidFill>
                <a:latin typeface="Kruti Dev 010" pitchFamily="2" charset="0"/>
              </a:rPr>
              <a:t> '</a:t>
            </a:r>
            <a:r>
              <a:rPr lang="en-US" dirty="0" err="1">
                <a:solidFill>
                  <a:srgbClr val="000000"/>
                </a:solidFill>
                <a:latin typeface="Kruti Dev 010" pitchFamily="2" charset="0"/>
              </a:rPr>
              <a:t>kkfey</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r>
              <a:rPr lang="en-US" dirty="0" err="1">
                <a:solidFill>
                  <a:srgbClr val="000000"/>
                </a:solidFill>
                <a:latin typeface="Kruti Dev 010" pitchFamily="2" charset="0"/>
              </a:rPr>
              <a:t>blfy</a:t>
            </a:r>
            <a:r>
              <a:rPr lang="en-US" dirty="0">
                <a:solidFill>
                  <a:srgbClr val="000000"/>
                </a:solidFill>
                <a:latin typeface="Kruti Dev 010" pitchFamily="2" charset="0"/>
              </a:rPr>
              <a:t>, </a:t>
            </a:r>
            <a:r>
              <a:rPr lang="en-US" dirty="0" err="1">
                <a:solidFill>
                  <a:srgbClr val="000000"/>
                </a:solidFill>
                <a:latin typeface="Kruti Dev 010" pitchFamily="2" charset="0"/>
              </a:rPr>
              <a:t>ge</a:t>
            </a:r>
            <a:r>
              <a:rPr lang="en-US" dirty="0">
                <a:solidFill>
                  <a:srgbClr val="000000"/>
                </a:solidFill>
                <a:latin typeface="Kruti Dev 010" pitchFamily="2" charset="0"/>
              </a:rPr>
              <a:t> </a:t>
            </a:r>
            <a:r>
              <a:rPr lang="en-US" dirty="0" err="1">
                <a:solidFill>
                  <a:srgbClr val="000000"/>
                </a:solidFill>
                <a:latin typeface="Kruti Dev 010" pitchFamily="2" charset="0"/>
              </a:rPr>
              <a:t>fuEu</a:t>
            </a:r>
            <a:r>
              <a:rPr lang="en-US" dirty="0">
                <a:solidFill>
                  <a:srgbClr val="000000"/>
                </a:solidFill>
                <a:latin typeface="Kruti Dev 010" pitchFamily="2" charset="0"/>
              </a:rPr>
              <a:t> </a:t>
            </a:r>
            <a:r>
              <a:rPr lang="en-US" dirty="0" err="1">
                <a:solidFill>
                  <a:srgbClr val="000000"/>
                </a:solidFill>
                <a:latin typeface="Kruti Dev 010" pitchFamily="2" charset="0"/>
              </a:rPr>
              <a:t>fy</a:t>
            </a:r>
            <a:r>
              <a:rPr lang="en-US" dirty="0">
                <a:solidFill>
                  <a:srgbClr val="000000"/>
                </a:solidFill>
                <a:latin typeface="Kruti Dev 010" pitchFamily="2" charset="0"/>
              </a:rPr>
              <a:t>[k </a:t>
            </a:r>
            <a:r>
              <a:rPr lang="en-US" dirty="0" err="1">
                <a:solidFill>
                  <a:srgbClr val="000000"/>
                </a:solidFill>
                <a:latin typeface="Kruti Dev 010" pitchFamily="2" charset="0"/>
              </a:rPr>
              <a:t>ldrs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a:t>
            </a:r>
            <a:endParaRPr lang="en-US" dirty="0">
              <a:solidFill>
                <a:srgbClr val="000000"/>
              </a:solidFill>
            </a:endParaRPr>
          </a:p>
          <a:p>
            <a:pPr marL="657225" lvl="2"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fu;r</a:t>
            </a:r>
            <a:r>
              <a:rPr lang="en-US" dirty="0">
                <a:solidFill>
                  <a:srgbClr val="000000"/>
                </a:solidFill>
                <a:latin typeface="Kruti Dev 010" pitchFamily="2" charset="0"/>
              </a:rPr>
              <a:t> </a:t>
            </a:r>
            <a:r>
              <a:rPr lang="en-US" dirty="0" err="1">
                <a:solidFill>
                  <a:srgbClr val="000000"/>
                </a:solidFill>
                <a:latin typeface="Kruti Dev 010" pitchFamily="2" charset="0"/>
              </a:rPr>
              <a:t>ykxr</a:t>
            </a:r>
            <a:r>
              <a:rPr lang="en-US" dirty="0">
                <a:solidFill>
                  <a:srgbClr val="000000"/>
                </a:solidFill>
                <a:latin typeface="Kruti Dev 010" pitchFamily="2" charset="0"/>
              </a:rPr>
              <a:t> </a:t>
            </a:r>
            <a:r>
              <a:rPr lang="en-US" sz="1600" dirty="0">
                <a:solidFill>
                  <a:srgbClr val="000000"/>
                </a:solidFill>
              </a:rPr>
              <a:t>= 500 + 2000</a:t>
            </a:r>
          </a:p>
          <a:p>
            <a:pPr marL="657225" lvl="2"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fu;r</a:t>
            </a:r>
            <a:r>
              <a:rPr lang="en-US" dirty="0">
                <a:solidFill>
                  <a:srgbClr val="000000"/>
                </a:solidFill>
                <a:latin typeface="Kruti Dev 010" pitchFamily="2" charset="0"/>
              </a:rPr>
              <a:t> </a:t>
            </a:r>
            <a:r>
              <a:rPr lang="en-US" dirty="0" err="1">
                <a:solidFill>
                  <a:srgbClr val="000000"/>
                </a:solidFill>
                <a:latin typeface="Kruti Dev 010" pitchFamily="2" charset="0"/>
              </a:rPr>
              <a:t>ykxr</a:t>
            </a:r>
            <a:r>
              <a:rPr lang="en-US" sz="1600" dirty="0">
                <a:solidFill>
                  <a:srgbClr val="000000"/>
                </a:solidFill>
              </a:rPr>
              <a:t> = 2500</a:t>
            </a:r>
          </a:p>
          <a:p>
            <a:pPr marL="200025" lvl="1"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mldh</a:t>
            </a:r>
            <a:r>
              <a:rPr lang="en-US" dirty="0">
                <a:solidFill>
                  <a:srgbClr val="000000"/>
                </a:solidFill>
                <a:latin typeface="Kruti Dev 010" pitchFamily="2" charset="0"/>
              </a:rPr>
              <a:t> </a:t>
            </a:r>
            <a:r>
              <a:rPr lang="en-US" dirty="0" err="1">
                <a:solidFill>
                  <a:srgbClr val="000000"/>
                </a:solidFill>
                <a:latin typeface="Kruti Dev 010" pitchFamily="2" charset="0"/>
              </a:rPr>
              <a:t>ifjorhZ</a:t>
            </a:r>
            <a:r>
              <a:rPr lang="en-US" dirty="0">
                <a:solidFill>
                  <a:srgbClr val="000000"/>
                </a:solidFill>
                <a:latin typeface="Kruti Dev 010" pitchFamily="2" charset="0"/>
              </a:rPr>
              <a:t> </a:t>
            </a:r>
            <a:r>
              <a:rPr lang="en-US" dirty="0" err="1">
                <a:solidFill>
                  <a:srgbClr val="000000"/>
                </a:solidFill>
                <a:latin typeface="Kruti Dev 010" pitchFamily="2" charset="0"/>
              </a:rPr>
              <a:t>ykxrsa</a:t>
            </a:r>
            <a:r>
              <a:rPr lang="en-US" dirty="0">
                <a:solidFill>
                  <a:srgbClr val="000000"/>
                </a:solidFill>
                <a:latin typeface="Kruti Dev 010" pitchFamily="2" charset="0"/>
              </a:rPr>
              <a:t> </a:t>
            </a:r>
            <a:r>
              <a:rPr lang="en-US" dirty="0" err="1">
                <a:solidFill>
                  <a:srgbClr val="000000"/>
                </a:solidFill>
                <a:latin typeface="Kruti Dev 010" pitchFamily="2" charset="0"/>
              </a:rPr>
              <a:t>dsys</a:t>
            </a:r>
            <a:r>
              <a:rPr lang="en-US" dirty="0">
                <a:solidFill>
                  <a:srgbClr val="000000"/>
                </a:solidFill>
                <a:latin typeface="Kruti Dev 010" pitchFamily="2" charset="0"/>
              </a:rPr>
              <a:t> ds </a:t>
            </a:r>
            <a:r>
              <a:rPr lang="en-US" dirty="0" err="1">
                <a:solidFill>
                  <a:srgbClr val="000000"/>
                </a:solidFill>
                <a:latin typeface="Kruti Dev 010" pitchFamily="2" charset="0"/>
              </a:rPr>
              <a:t>lkFk</a:t>
            </a:r>
            <a:r>
              <a:rPr lang="en-US" dirty="0">
                <a:solidFill>
                  <a:srgbClr val="000000"/>
                </a:solidFill>
                <a:latin typeface="Kruti Dev 010" pitchFamily="2" charset="0"/>
              </a:rPr>
              <a:t> </a:t>
            </a:r>
            <a:r>
              <a:rPr lang="en-US" dirty="0" err="1">
                <a:solidFill>
                  <a:srgbClr val="000000"/>
                </a:solidFill>
                <a:latin typeface="Kruti Dev 010" pitchFamily="2" charset="0"/>
              </a:rPr>
              <a:t>gh</a:t>
            </a:r>
            <a:r>
              <a:rPr lang="en-US" dirty="0">
                <a:solidFill>
                  <a:srgbClr val="000000"/>
                </a:solidFill>
                <a:latin typeface="Kruti Dev 010" pitchFamily="2" charset="0"/>
              </a:rPr>
              <a:t> </a:t>
            </a:r>
            <a:r>
              <a:rPr lang="en-US" dirty="0" err="1">
                <a:solidFill>
                  <a:srgbClr val="000000"/>
                </a:solidFill>
                <a:latin typeface="Kruti Dev 010" pitchFamily="2" charset="0"/>
              </a:rPr>
              <a:t>lsc</a:t>
            </a:r>
            <a:r>
              <a:rPr lang="en-US" dirty="0">
                <a:solidFill>
                  <a:srgbClr val="000000"/>
                </a:solidFill>
                <a:latin typeface="Kruti Dev 010" pitchFamily="2" charset="0"/>
              </a:rPr>
              <a:t> [</a:t>
            </a:r>
            <a:r>
              <a:rPr lang="en-US" dirty="0" err="1">
                <a:solidFill>
                  <a:srgbClr val="000000"/>
                </a:solidFill>
                <a:latin typeface="Kruti Dev 010" pitchFamily="2" charset="0"/>
              </a:rPr>
              <a:t>kjhnus</a:t>
            </a:r>
            <a:r>
              <a:rPr lang="en-US" dirty="0">
                <a:solidFill>
                  <a:srgbClr val="000000"/>
                </a:solidFill>
                <a:latin typeface="Kruti Dev 010" pitchFamily="2" charset="0"/>
              </a:rPr>
              <a:t> </a:t>
            </a:r>
            <a:r>
              <a:rPr lang="en-US" dirty="0" err="1">
                <a:solidFill>
                  <a:srgbClr val="000000"/>
                </a:solidFill>
                <a:latin typeface="Kruti Dev 010" pitchFamily="2" charset="0"/>
              </a:rPr>
              <a:t>ls</a:t>
            </a:r>
            <a:r>
              <a:rPr lang="en-US" dirty="0">
                <a:solidFill>
                  <a:srgbClr val="000000"/>
                </a:solidFill>
                <a:latin typeface="Kruti Dev 010" pitchFamily="2" charset="0"/>
              </a:rPr>
              <a:t> </a:t>
            </a:r>
            <a:r>
              <a:rPr lang="en-US" dirty="0" err="1">
                <a:solidFill>
                  <a:srgbClr val="000000"/>
                </a:solidFill>
                <a:latin typeface="Kruti Dev 010" pitchFamily="2" charset="0"/>
              </a:rPr>
              <a:t>vk</a:t>
            </a:r>
            <a:r>
              <a:rPr lang="en-US" dirty="0">
                <a:solidFill>
                  <a:srgbClr val="000000"/>
                </a:solidFill>
                <a:latin typeface="Kruti Dev 010" pitchFamily="2" charset="0"/>
              </a:rPr>
              <a:t> </a:t>
            </a:r>
            <a:r>
              <a:rPr lang="en-US" dirty="0" err="1">
                <a:solidFill>
                  <a:srgbClr val="000000"/>
                </a:solidFill>
                <a:latin typeface="Kruti Dev 010" pitchFamily="2" charset="0"/>
              </a:rPr>
              <a:t>jgh</a:t>
            </a:r>
            <a:r>
              <a:rPr lang="en-US" dirty="0">
                <a:solidFill>
                  <a:srgbClr val="000000"/>
                </a:solidFill>
                <a:latin typeface="Kruti Dev 010" pitchFamily="2" charset="0"/>
              </a:rPr>
              <a:t> </a:t>
            </a:r>
            <a:r>
              <a:rPr lang="en-US" dirty="0" err="1">
                <a:solidFill>
                  <a:srgbClr val="000000"/>
                </a:solidFill>
                <a:latin typeface="Kruti Dev 010" pitchFamily="2" charset="0"/>
              </a:rPr>
              <a:t>gSaA</a:t>
            </a:r>
            <a:r>
              <a:rPr lang="en-US" dirty="0">
                <a:solidFill>
                  <a:srgbClr val="000000"/>
                </a:solidFill>
                <a:latin typeface="Kruti Dev 010" pitchFamily="2" charset="0"/>
              </a:rPr>
              <a:t> </a:t>
            </a:r>
            <a:r>
              <a:rPr lang="en-US" dirty="0" err="1">
                <a:solidFill>
                  <a:srgbClr val="000000"/>
                </a:solidFill>
                <a:latin typeface="Kruti Dev 010" pitchFamily="2" charset="0"/>
              </a:rPr>
              <a:t>ge</a:t>
            </a:r>
            <a:r>
              <a:rPr lang="en-US" dirty="0">
                <a:solidFill>
                  <a:srgbClr val="000000"/>
                </a:solidFill>
                <a:latin typeface="Kruti Dev 010" pitchFamily="2" charset="0"/>
              </a:rPr>
              <a:t> </a:t>
            </a:r>
            <a:r>
              <a:rPr lang="en-US" dirty="0" err="1">
                <a:solidFill>
                  <a:srgbClr val="000000"/>
                </a:solidFill>
                <a:latin typeface="Kruti Dev 010" pitchFamily="2" charset="0"/>
              </a:rPr>
              <a:t>tkurs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r>
              <a:rPr lang="en-US" dirty="0" err="1">
                <a:solidFill>
                  <a:srgbClr val="000000"/>
                </a:solidFill>
                <a:latin typeface="Kruti Dev 010" pitchFamily="2" charset="0"/>
              </a:rPr>
              <a:t>fd</a:t>
            </a:r>
            <a:r>
              <a:rPr lang="en-US" dirty="0">
                <a:solidFill>
                  <a:srgbClr val="000000"/>
                </a:solidFill>
                <a:latin typeface="Kruti Dev 010" pitchFamily="2" charset="0"/>
              </a:rPr>
              <a:t> </a:t>
            </a:r>
            <a:r>
              <a:rPr lang="en-US" dirty="0" err="1">
                <a:solidFill>
                  <a:srgbClr val="000000"/>
                </a:solidFill>
                <a:latin typeface="Kruti Dev 010" pitchFamily="2" charset="0"/>
              </a:rPr>
              <a:t>og</a:t>
            </a:r>
            <a:r>
              <a:rPr lang="en-US" dirty="0">
                <a:solidFill>
                  <a:srgbClr val="000000"/>
                </a:solidFill>
                <a:latin typeface="Kruti Dev 010" pitchFamily="2" charset="0"/>
              </a:rPr>
              <a:t> </a:t>
            </a:r>
            <a:r>
              <a:rPr lang="en-US" dirty="0" err="1">
                <a:solidFill>
                  <a:srgbClr val="000000"/>
                </a:solidFill>
                <a:latin typeface="Kruti Dev 010" pitchFamily="2" charset="0"/>
              </a:rPr>
              <a:t>lsc</a:t>
            </a:r>
            <a:r>
              <a:rPr lang="en-US" dirty="0">
                <a:solidFill>
                  <a:srgbClr val="000000"/>
                </a:solidFill>
                <a:latin typeface="Kruti Dev 010" pitchFamily="2" charset="0"/>
              </a:rPr>
              <a:t> dh </a:t>
            </a:r>
            <a:r>
              <a:rPr lang="en-US" dirty="0">
                <a:solidFill>
                  <a:srgbClr val="000000"/>
                </a:solidFill>
              </a:rPr>
              <a:t>A </a:t>
            </a:r>
            <a:r>
              <a:rPr lang="en-US" dirty="0">
                <a:solidFill>
                  <a:srgbClr val="000000"/>
                </a:solidFill>
                <a:latin typeface="Kruti Dev 010" pitchFamily="2" charset="0"/>
              </a:rPr>
              <a:t>la[;k </a:t>
            </a:r>
            <a:r>
              <a:rPr lang="en-US" dirty="0" err="1">
                <a:solidFill>
                  <a:srgbClr val="000000"/>
                </a:solidFill>
                <a:latin typeface="Kruti Dev 010" pitchFamily="2" charset="0"/>
              </a:rPr>
              <a:t>vkSj</a:t>
            </a:r>
            <a:r>
              <a:rPr lang="en-US" dirty="0">
                <a:solidFill>
                  <a:srgbClr val="000000"/>
                </a:solidFill>
                <a:latin typeface="Kruti Dev 010" pitchFamily="2" charset="0"/>
              </a:rPr>
              <a:t> </a:t>
            </a:r>
            <a:r>
              <a:rPr lang="en-US" dirty="0" err="1">
                <a:solidFill>
                  <a:srgbClr val="000000"/>
                </a:solidFill>
                <a:latin typeface="Kruti Dev 010" pitchFamily="2" charset="0"/>
              </a:rPr>
              <a:t>dsyksa</a:t>
            </a:r>
            <a:r>
              <a:rPr lang="en-US" dirty="0">
                <a:solidFill>
                  <a:srgbClr val="000000"/>
                </a:solidFill>
                <a:latin typeface="Kruti Dev 010" pitchFamily="2" charset="0"/>
              </a:rPr>
              <a:t> dh </a:t>
            </a:r>
            <a:r>
              <a:rPr lang="en-US" dirty="0">
                <a:solidFill>
                  <a:srgbClr val="000000"/>
                </a:solidFill>
              </a:rPr>
              <a:t>B </a:t>
            </a:r>
            <a:r>
              <a:rPr lang="en-US" dirty="0">
                <a:solidFill>
                  <a:srgbClr val="000000"/>
                </a:solidFill>
                <a:latin typeface="Kruti Dev 010" pitchFamily="2" charset="0"/>
              </a:rPr>
              <a:t>la[;k [</a:t>
            </a:r>
            <a:r>
              <a:rPr lang="en-US" dirty="0" err="1">
                <a:solidFill>
                  <a:srgbClr val="000000"/>
                </a:solidFill>
                <a:latin typeface="Kruti Dev 010" pitchFamily="2" charset="0"/>
              </a:rPr>
              <a:t>kjhnrh</a:t>
            </a:r>
            <a:r>
              <a:rPr lang="en-US" dirty="0">
                <a:solidFill>
                  <a:srgbClr val="000000"/>
                </a:solidFill>
                <a:latin typeface="Kruti Dev 010" pitchFamily="2" charset="0"/>
              </a:rPr>
              <a:t> </a:t>
            </a:r>
            <a:r>
              <a:rPr lang="en-US" dirty="0" err="1">
                <a:solidFill>
                  <a:srgbClr val="000000"/>
                </a:solidFill>
                <a:latin typeface="Kruti Dev 010" pitchFamily="2" charset="0"/>
              </a:rPr>
              <a:t>gSA</a:t>
            </a:r>
            <a:endParaRPr lang="en-US" dirty="0">
              <a:solidFill>
                <a:srgbClr val="000000"/>
              </a:solidFill>
            </a:endParaRPr>
          </a:p>
          <a:p>
            <a:pPr marL="200025" lvl="1"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blfy</a:t>
            </a:r>
            <a:r>
              <a:rPr lang="en-US" dirty="0">
                <a:solidFill>
                  <a:srgbClr val="000000"/>
                </a:solidFill>
                <a:latin typeface="Kruti Dev 010" pitchFamily="2" charset="0"/>
              </a:rPr>
              <a:t>, </a:t>
            </a:r>
            <a:r>
              <a:rPr lang="en-US" dirty="0" err="1">
                <a:solidFill>
                  <a:srgbClr val="000000"/>
                </a:solidFill>
                <a:latin typeface="Kruti Dev 010" pitchFamily="2" charset="0"/>
              </a:rPr>
              <a:t>ge</a:t>
            </a:r>
            <a:r>
              <a:rPr lang="en-US" dirty="0">
                <a:solidFill>
                  <a:srgbClr val="000000"/>
                </a:solidFill>
                <a:latin typeface="Kruti Dev 010" pitchFamily="2" charset="0"/>
              </a:rPr>
              <a:t> </a:t>
            </a:r>
            <a:r>
              <a:rPr lang="en-US" dirty="0" err="1">
                <a:solidFill>
                  <a:srgbClr val="000000"/>
                </a:solidFill>
                <a:latin typeface="Kruti Dev 010" pitchFamily="2" charset="0"/>
              </a:rPr>
              <a:t>ifjorhZ</a:t>
            </a:r>
            <a:r>
              <a:rPr lang="en-US" dirty="0">
                <a:solidFill>
                  <a:srgbClr val="000000"/>
                </a:solidFill>
                <a:latin typeface="Kruti Dev 010" pitchFamily="2" charset="0"/>
              </a:rPr>
              <a:t> </a:t>
            </a:r>
            <a:r>
              <a:rPr lang="en-US" dirty="0" err="1">
                <a:solidFill>
                  <a:srgbClr val="000000"/>
                </a:solidFill>
                <a:latin typeface="Kruti Dev 010" pitchFamily="2" charset="0"/>
              </a:rPr>
              <a:t>ykxrksa</a:t>
            </a:r>
            <a:r>
              <a:rPr lang="en-US" dirty="0">
                <a:solidFill>
                  <a:srgbClr val="000000"/>
                </a:solidFill>
                <a:latin typeface="Kruti Dev 010" pitchFamily="2" charset="0"/>
              </a:rPr>
              <a:t> ds </a:t>
            </a:r>
            <a:r>
              <a:rPr lang="en-US" dirty="0" err="1">
                <a:solidFill>
                  <a:srgbClr val="000000"/>
                </a:solidFill>
                <a:latin typeface="Kruti Dev 010" pitchFamily="2" charset="0"/>
              </a:rPr>
              <a:t>fy</a:t>
            </a:r>
            <a:r>
              <a:rPr lang="en-US" dirty="0">
                <a:solidFill>
                  <a:srgbClr val="000000"/>
                </a:solidFill>
                <a:latin typeface="Kruti Dev 010" pitchFamily="2" charset="0"/>
              </a:rPr>
              <a:t>, </a:t>
            </a:r>
            <a:r>
              <a:rPr lang="en-US" dirty="0" err="1">
                <a:solidFill>
                  <a:srgbClr val="000000"/>
                </a:solidFill>
                <a:latin typeface="Kruti Dev 010" pitchFamily="2" charset="0"/>
              </a:rPr>
              <a:t>fuEu</a:t>
            </a:r>
            <a:r>
              <a:rPr lang="en-US" dirty="0">
                <a:solidFill>
                  <a:srgbClr val="000000"/>
                </a:solidFill>
                <a:latin typeface="Kruti Dev 010" pitchFamily="2" charset="0"/>
              </a:rPr>
              <a:t> </a:t>
            </a:r>
            <a:r>
              <a:rPr lang="en-US" dirty="0" err="1">
                <a:solidFill>
                  <a:srgbClr val="000000"/>
                </a:solidFill>
                <a:latin typeface="Kruti Dev 010" pitchFamily="2" charset="0"/>
              </a:rPr>
              <a:t>lehdj.k</a:t>
            </a:r>
            <a:r>
              <a:rPr lang="en-US" dirty="0">
                <a:solidFill>
                  <a:srgbClr val="000000"/>
                </a:solidFill>
                <a:latin typeface="Kruti Dev 010" pitchFamily="2" charset="0"/>
              </a:rPr>
              <a:t> </a:t>
            </a:r>
            <a:r>
              <a:rPr lang="en-US" dirty="0" err="1">
                <a:solidFill>
                  <a:srgbClr val="000000"/>
                </a:solidFill>
                <a:latin typeface="Kruti Dev 010" pitchFamily="2" charset="0"/>
              </a:rPr>
              <a:t>fy</a:t>
            </a:r>
            <a:r>
              <a:rPr lang="en-US" dirty="0">
                <a:solidFill>
                  <a:srgbClr val="000000"/>
                </a:solidFill>
                <a:latin typeface="Kruti Dev 010" pitchFamily="2" charset="0"/>
              </a:rPr>
              <a:t>[k </a:t>
            </a:r>
            <a:r>
              <a:rPr lang="en-US" dirty="0" err="1">
                <a:solidFill>
                  <a:srgbClr val="000000"/>
                </a:solidFill>
                <a:latin typeface="Kruti Dev 010" pitchFamily="2" charset="0"/>
              </a:rPr>
              <a:t>ldrs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a:t>
            </a:r>
            <a:endParaRPr lang="en-US" dirty="0">
              <a:solidFill>
                <a:srgbClr val="000000"/>
              </a:solidFill>
            </a:endParaRPr>
          </a:p>
          <a:p>
            <a:pPr marL="657225" lvl="2"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ifjorhZ</a:t>
            </a:r>
            <a:r>
              <a:rPr lang="en-US" dirty="0">
                <a:solidFill>
                  <a:srgbClr val="000000"/>
                </a:solidFill>
                <a:latin typeface="Kruti Dev 010" pitchFamily="2" charset="0"/>
              </a:rPr>
              <a:t> </a:t>
            </a:r>
            <a:r>
              <a:rPr lang="en-US" dirty="0" err="1">
                <a:solidFill>
                  <a:srgbClr val="000000"/>
                </a:solidFill>
                <a:latin typeface="Kruti Dev 010" pitchFamily="2" charset="0"/>
              </a:rPr>
              <a:t>ykxr</a:t>
            </a:r>
            <a:r>
              <a:rPr lang="en-US" sz="1600" dirty="0">
                <a:solidFill>
                  <a:srgbClr val="000000"/>
                </a:solidFill>
              </a:rPr>
              <a:t> = 4A + 1B</a:t>
            </a:r>
          </a:p>
          <a:p>
            <a:pPr marL="200025" lvl="1"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dqy</a:t>
            </a:r>
            <a:r>
              <a:rPr lang="en-US" dirty="0">
                <a:solidFill>
                  <a:srgbClr val="000000"/>
                </a:solidFill>
                <a:latin typeface="Kruti Dev 010" pitchFamily="2" charset="0"/>
              </a:rPr>
              <a:t> </a:t>
            </a:r>
            <a:r>
              <a:rPr lang="en-US" dirty="0" err="1">
                <a:solidFill>
                  <a:srgbClr val="000000"/>
                </a:solidFill>
                <a:latin typeface="Kruti Dev 010" pitchFamily="2" charset="0"/>
              </a:rPr>
              <a:t>ykxr</a:t>
            </a:r>
            <a:r>
              <a:rPr lang="en-US" dirty="0">
                <a:solidFill>
                  <a:srgbClr val="000000"/>
                </a:solidFill>
                <a:latin typeface="Kruti Dev 010" pitchFamily="2" charset="0"/>
              </a:rPr>
              <a:t> </a:t>
            </a:r>
            <a:r>
              <a:rPr lang="en-US" dirty="0" err="1">
                <a:solidFill>
                  <a:srgbClr val="000000"/>
                </a:solidFill>
                <a:latin typeface="Kruti Dev 010" pitchFamily="2" charset="0"/>
              </a:rPr>
              <a:t>fuEu</a:t>
            </a:r>
            <a:r>
              <a:rPr lang="en-US" dirty="0">
                <a:solidFill>
                  <a:srgbClr val="000000"/>
                </a:solidFill>
                <a:latin typeface="Kruti Dev 010" pitchFamily="2" charset="0"/>
              </a:rPr>
              <a:t> </a:t>
            </a:r>
            <a:r>
              <a:rPr lang="en-US" dirty="0" err="1">
                <a:solidFill>
                  <a:srgbClr val="000000"/>
                </a:solidFill>
                <a:latin typeface="Kruti Dev 010" pitchFamily="2" charset="0"/>
              </a:rPr>
              <a:t>izdkj</a:t>
            </a:r>
            <a:r>
              <a:rPr lang="en-US" dirty="0">
                <a:solidFill>
                  <a:srgbClr val="000000"/>
                </a:solidFill>
                <a:latin typeface="Kruti Dev 010" pitchFamily="2" charset="0"/>
              </a:rPr>
              <a:t> </a:t>
            </a:r>
            <a:r>
              <a:rPr lang="en-US" dirty="0" err="1">
                <a:solidFill>
                  <a:srgbClr val="000000"/>
                </a:solidFill>
                <a:latin typeface="Kruti Dev 010" pitchFamily="2" charset="0"/>
              </a:rPr>
              <a:t>ls</a:t>
            </a:r>
            <a:r>
              <a:rPr lang="en-US" dirty="0">
                <a:solidFill>
                  <a:srgbClr val="000000"/>
                </a:solidFill>
                <a:latin typeface="Kruti Dev 010" pitchFamily="2" charset="0"/>
              </a:rPr>
              <a:t> </a:t>
            </a:r>
            <a:r>
              <a:rPr lang="en-US" dirty="0" err="1">
                <a:solidFill>
                  <a:srgbClr val="000000"/>
                </a:solidFill>
                <a:latin typeface="Kruti Dev 010" pitchFamily="2" charset="0"/>
              </a:rPr>
              <a:t>nh</a:t>
            </a:r>
            <a:r>
              <a:rPr lang="en-US" dirty="0">
                <a:solidFill>
                  <a:srgbClr val="000000"/>
                </a:solidFill>
                <a:latin typeface="Kruti Dev 010" pitchFamily="2" charset="0"/>
              </a:rPr>
              <a:t> </a:t>
            </a:r>
            <a:r>
              <a:rPr lang="en-US" dirty="0" err="1">
                <a:solidFill>
                  <a:srgbClr val="000000"/>
                </a:solidFill>
                <a:latin typeface="Kruti Dev 010" pitchFamily="2" charset="0"/>
              </a:rPr>
              <a:t>tkrh</a:t>
            </a:r>
            <a:r>
              <a:rPr lang="en-US" dirty="0">
                <a:solidFill>
                  <a:srgbClr val="000000"/>
                </a:solidFill>
                <a:latin typeface="Kruti Dev 010" pitchFamily="2" charset="0"/>
              </a:rPr>
              <a:t> </a:t>
            </a:r>
            <a:r>
              <a:rPr lang="en-US" dirty="0" err="1">
                <a:solidFill>
                  <a:srgbClr val="000000"/>
                </a:solidFill>
                <a:latin typeface="Kruti Dev 010" pitchFamily="2" charset="0"/>
              </a:rPr>
              <a:t>gSa</a:t>
            </a:r>
            <a:endParaRPr lang="en-US" dirty="0">
              <a:solidFill>
                <a:srgbClr val="000000"/>
              </a:solidFill>
            </a:endParaRPr>
          </a:p>
          <a:p>
            <a:pPr marL="657225" lvl="2"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ykxr</a:t>
            </a:r>
            <a:r>
              <a:rPr lang="en-US" sz="1600" dirty="0">
                <a:solidFill>
                  <a:srgbClr val="000000"/>
                </a:solidFill>
              </a:rPr>
              <a:t> = </a:t>
            </a:r>
            <a:r>
              <a:rPr lang="en-US" dirty="0" err="1">
                <a:solidFill>
                  <a:srgbClr val="000000"/>
                </a:solidFill>
                <a:latin typeface="Kruti Dev 010" pitchFamily="2" charset="0"/>
              </a:rPr>
              <a:t>fu;r</a:t>
            </a:r>
            <a:r>
              <a:rPr lang="en-US" dirty="0">
                <a:solidFill>
                  <a:srgbClr val="000000"/>
                </a:solidFill>
                <a:latin typeface="Kruti Dev 010" pitchFamily="2" charset="0"/>
              </a:rPr>
              <a:t> </a:t>
            </a:r>
            <a:r>
              <a:rPr lang="en-US" dirty="0" err="1">
                <a:solidFill>
                  <a:srgbClr val="000000"/>
                </a:solidFill>
                <a:latin typeface="Kruti Dev 010" pitchFamily="2" charset="0"/>
              </a:rPr>
              <a:t>ykxr</a:t>
            </a:r>
            <a:r>
              <a:rPr lang="en-US" dirty="0">
                <a:solidFill>
                  <a:srgbClr val="000000"/>
                </a:solidFill>
                <a:latin typeface="Kruti Dev 010" pitchFamily="2" charset="0"/>
              </a:rPr>
              <a:t> $ </a:t>
            </a:r>
            <a:r>
              <a:rPr lang="en-US" sz="1600" dirty="0" err="1">
                <a:solidFill>
                  <a:srgbClr val="000000"/>
                </a:solidFill>
                <a:latin typeface="Kruti Dev 010" pitchFamily="2" charset="0"/>
              </a:rPr>
              <a:t>ifjorhZ</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ykxr</a:t>
            </a:r>
            <a:r>
              <a:rPr lang="en-US" sz="1400" dirty="0">
                <a:solidFill>
                  <a:srgbClr val="000000"/>
                </a:solidFill>
              </a:rPr>
              <a:t> </a:t>
            </a:r>
            <a:endParaRPr lang="en-US" sz="1600" dirty="0">
              <a:solidFill>
                <a:srgbClr val="000000"/>
              </a:solidFill>
            </a:endParaRPr>
          </a:p>
          <a:p>
            <a:pPr marL="657225" lvl="2"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ykxr</a:t>
            </a:r>
            <a:r>
              <a:rPr lang="en-US" dirty="0">
                <a:solidFill>
                  <a:srgbClr val="000000"/>
                </a:solidFill>
                <a:latin typeface="Kruti Dev 010" pitchFamily="2" charset="0"/>
              </a:rPr>
              <a:t> </a:t>
            </a:r>
            <a:r>
              <a:rPr lang="en-US" sz="1600" dirty="0">
                <a:solidFill>
                  <a:srgbClr val="000000"/>
                </a:solidFill>
              </a:rPr>
              <a:t>= 2500 + 4A + 1B</a:t>
            </a:r>
          </a:p>
        </p:txBody>
      </p:sp>
    </p:spTree>
    <p:extLst>
      <p:ext uri="{BB962C8B-B14F-4D97-AF65-F5344CB8AC3E}">
        <p14:creationId xmlns:p14="http://schemas.microsoft.com/office/powerpoint/2010/main" val="369686873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5546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55461">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355461">
                                            <p:txEl>
                                              <p:pRg st="2" end="2"/>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355461">
                                            <p:txEl>
                                              <p:pRg st="3" end="3"/>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355461">
                                            <p:txEl>
                                              <p:pRg st="4" end="4"/>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355461">
                                            <p:txEl>
                                              <p:pRg st="5" end="5"/>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55461">
                                            <p:txEl>
                                              <p:pRg st="6" end="6"/>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355461">
                                            <p:txEl>
                                              <p:pRg st="7" end="7"/>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355461">
                                            <p:txEl>
                                              <p:pRg st="8" end="8"/>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10">
                                            <p:txEl>
                                              <p:pRg st="1" end="1"/>
                                            </p:txEl>
                                          </p:spTgt>
                                        </p:tgtEl>
                                        <p:attrNameLst>
                                          <p:attrName>style.visibility</p:attrName>
                                        </p:attrNameLst>
                                      </p:cBhvr>
                                      <p:to>
                                        <p:strVal val="visible"/>
                                      </p:to>
                                    </p:set>
                                  </p:childTnLst>
                                </p:cTn>
                              </p:par>
                              <p:par>
                                <p:cTn id="41" presetID="1" presetClass="entr" presetSubtype="0" fill="hold" nodeType="withEffect">
                                  <p:stCondLst>
                                    <p:cond delay="0"/>
                                  </p:stCondLst>
                                  <p:childTnLst>
                                    <p:set>
                                      <p:cBhvr>
                                        <p:cTn id="42"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10">
                                            <p:txEl>
                                              <p:pRg st="4" end="4"/>
                                            </p:txEl>
                                          </p:spTgt>
                                        </p:tgtEl>
                                        <p:attrNameLst>
                                          <p:attrName>style.visibility</p:attrName>
                                        </p:attrNameLst>
                                      </p:cBhvr>
                                      <p:to>
                                        <p:strVal val="visible"/>
                                      </p:to>
                                    </p:set>
                                  </p:childTnLst>
                                </p:cTn>
                              </p:par>
                              <p:par>
                                <p:cTn id="51" presetID="1" presetClass="entr" presetSubtype="0" fill="hold" nodeType="withEffect">
                                  <p:stCondLst>
                                    <p:cond delay="0"/>
                                  </p:stCondLst>
                                  <p:childTnLst>
                                    <p:set>
                                      <p:cBhvr>
                                        <p:cTn id="52"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par>
                    <p:cTn id="53" fill="hold">
                      <p:stCondLst>
                        <p:cond delay="indefinite"/>
                      </p:stCondLst>
                      <p:childTnLst>
                        <p:par>
                          <p:cTn id="54" fill="hold">
                            <p:stCondLst>
                              <p:cond delay="0"/>
                            </p:stCondLst>
                            <p:childTnLst>
                              <p:par>
                                <p:cTn id="55" presetID="1" presetClass="entr" presetSubtype="0" fill="hold" nodeType="clickEffect">
                                  <p:stCondLst>
                                    <p:cond delay="0"/>
                                  </p:stCondLst>
                                  <p:childTnLst>
                                    <p:set>
                                      <p:cBhvr>
                                        <p:cTn id="56" dur="1" fill="hold">
                                          <p:stCondLst>
                                            <p:cond delay="0"/>
                                          </p:stCondLst>
                                        </p:cTn>
                                        <p:tgtEl>
                                          <p:spTgt spid="10">
                                            <p:txEl>
                                              <p:pRg st="6" end="6"/>
                                            </p:txEl>
                                          </p:spTgt>
                                        </p:tgtEl>
                                        <p:attrNameLst>
                                          <p:attrName>style.visibility</p:attrName>
                                        </p:attrNameLst>
                                      </p:cBhvr>
                                      <p:to>
                                        <p:strVal val="visible"/>
                                      </p:to>
                                    </p:set>
                                  </p:childTnLst>
                                </p:cTn>
                              </p:par>
                              <p:par>
                                <p:cTn id="57" presetID="1" presetClass="entr" presetSubtype="0" fill="hold" nodeType="withEffect">
                                  <p:stCondLst>
                                    <p:cond delay="0"/>
                                  </p:stCondLst>
                                  <p:childTnLst>
                                    <p:set>
                                      <p:cBhvr>
                                        <p:cTn id="58" dur="1" fill="hold">
                                          <p:stCondLst>
                                            <p:cond delay="0"/>
                                          </p:stCondLst>
                                        </p:cTn>
                                        <p:tgtEl>
                                          <p:spTgt spid="10">
                                            <p:txEl>
                                              <p:pRg st="7" end="7"/>
                                            </p:txEl>
                                          </p:spTgt>
                                        </p:tgtEl>
                                        <p:attrNameLst>
                                          <p:attrName>style.visibility</p:attrName>
                                        </p:attrNameLst>
                                      </p:cBhvr>
                                      <p:to>
                                        <p:strVal val="visible"/>
                                      </p:to>
                                    </p:set>
                                  </p:childTnLst>
                                </p:cTn>
                              </p:par>
                            </p:childTnLst>
                          </p:cTn>
                        </p:par>
                      </p:childTnLst>
                    </p:cTn>
                  </p:par>
                  <p:par>
                    <p:cTn id="59" fill="hold">
                      <p:stCondLst>
                        <p:cond delay="indefinite"/>
                      </p:stCondLst>
                      <p:childTnLst>
                        <p:par>
                          <p:cTn id="60" fill="hold">
                            <p:stCondLst>
                              <p:cond delay="0"/>
                            </p:stCondLst>
                            <p:childTnLst>
                              <p:par>
                                <p:cTn id="61" presetID="1" presetClass="entr" presetSubtype="0" fill="hold" nodeType="clickEffect">
                                  <p:stCondLst>
                                    <p:cond delay="0"/>
                                  </p:stCondLst>
                                  <p:childTnLst>
                                    <p:set>
                                      <p:cBhvr>
                                        <p:cTn id="62" dur="1" fill="hold">
                                          <p:stCondLst>
                                            <p:cond delay="0"/>
                                          </p:stCondLst>
                                        </p:cTn>
                                        <p:tgtEl>
                                          <p:spTgt spid="10">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0DF0952F-21ED-4844-915C-0305AE1AE97D}" type="slidenum">
              <a:rPr lang="en-US" sz="1600" b="1" smtClean="0">
                <a:solidFill>
                  <a:schemeClr val="tx1"/>
                </a:solidFill>
              </a:rPr>
              <a:pPr algn="ctr">
                <a:defRPr/>
              </a:pPr>
              <a:t>25</a:t>
            </a:fld>
            <a:endParaRPr lang="mr-IN" sz="1600" b="1">
              <a:solidFill>
                <a:schemeClr val="tx1"/>
              </a:solidFill>
            </a:endParaRPr>
          </a:p>
        </p:txBody>
      </p:sp>
      <p:sp>
        <p:nvSpPr>
          <p:cNvPr id="355460"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Finding breakeven point for multi-product business</a:t>
            </a:r>
          </a:p>
        </p:txBody>
      </p:sp>
      <p:sp>
        <p:nvSpPr>
          <p:cNvPr id="355461" name="Rectangle 14"/>
          <p:cNvSpPr>
            <a:spLocks noChangeArrowheads="1"/>
          </p:cNvSpPr>
          <p:nvPr/>
        </p:nvSpPr>
        <p:spPr bwMode="auto">
          <a:xfrm>
            <a:off x="252413" y="1143000"/>
            <a:ext cx="4176712" cy="5029200"/>
          </a:xfrm>
          <a:prstGeom prst="rect">
            <a:avLst/>
          </a:prstGeom>
          <a:noFill/>
          <a:ln w="9525">
            <a:solidFill>
              <a:srgbClr val="000000"/>
            </a:solidFill>
            <a:round/>
            <a:headEnd/>
            <a:tailEnd/>
          </a:ln>
        </p:spPr>
        <p:txBody>
          <a:bodyPr lIns="82945" tIns="41473" rIns="82945" bIns="41473"/>
          <a:lstStyle/>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We know that at breakeven:</a:t>
            </a:r>
          </a:p>
          <a:p>
            <a:pPr marL="6572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Revenues = FC + VC</a:t>
            </a: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We can substitute values from our calculations and get the following:</a:t>
            </a:r>
          </a:p>
          <a:p>
            <a:pPr marL="657225" lvl="2"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Revenues = FC + VC</a:t>
            </a:r>
          </a:p>
          <a:p>
            <a:pPr marL="657225" lvl="2"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5A + 2B = 2500 + 4A + 1B</a:t>
            </a: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We can further simplify the equation:</a:t>
            </a:r>
          </a:p>
          <a:p>
            <a:pPr marL="657225" lvl="2"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A + B = 2500</a:t>
            </a: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This is an important equation. It tells us that any combination of number of apples (A) and the number of bananas (B) that adds to 2500 is a breakeven point!</a:t>
            </a:r>
            <a:endParaRPr lang="en-US" sz="1600" dirty="0">
              <a:solidFill>
                <a:srgbClr val="000000"/>
              </a:solidFill>
            </a:endParaRPr>
          </a:p>
        </p:txBody>
      </p:sp>
      <p:sp>
        <p:nvSpPr>
          <p:cNvPr id="9" name="Text Box 1"/>
          <p:cNvSpPr txBox="1">
            <a:spLocks noChangeArrowheads="1"/>
          </p:cNvSpPr>
          <p:nvPr/>
        </p:nvSpPr>
        <p:spPr bwMode="auto">
          <a:xfrm>
            <a:off x="4662488"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US" sz="2400" dirty="0" err="1">
                <a:solidFill>
                  <a:srgbClr val="000000"/>
                </a:solidFill>
                <a:latin typeface="Kruti Dev 010" pitchFamily="2" charset="0"/>
              </a:rPr>
              <a:t>dbZ</a:t>
            </a:r>
            <a:r>
              <a:rPr lang="en-US" sz="2400" dirty="0">
                <a:solidFill>
                  <a:srgbClr val="000000"/>
                </a:solidFill>
                <a:latin typeface="Kruti Dev 010" pitchFamily="2" charset="0"/>
              </a:rPr>
              <a:t> </a:t>
            </a:r>
            <a:r>
              <a:rPr lang="en-US" sz="2400" dirty="0" err="1">
                <a:solidFill>
                  <a:srgbClr val="000000"/>
                </a:solidFill>
                <a:latin typeface="Kruti Dev 010" pitchFamily="2" charset="0"/>
              </a:rPr>
              <a:t>lkjs</a:t>
            </a:r>
            <a:r>
              <a:rPr lang="en-US" sz="2400" dirty="0">
                <a:solidFill>
                  <a:srgbClr val="000000"/>
                </a:solidFill>
                <a:latin typeface="Kruti Dev 010" pitchFamily="2" charset="0"/>
              </a:rPr>
              <a:t> </a:t>
            </a:r>
            <a:r>
              <a:rPr lang="en-US" sz="2400" dirty="0" err="1">
                <a:solidFill>
                  <a:srgbClr val="000000"/>
                </a:solidFill>
                <a:latin typeface="Kruti Dev 010" pitchFamily="2" charset="0"/>
              </a:rPr>
              <a:t>mRiknksa</a:t>
            </a:r>
            <a:r>
              <a:rPr lang="en-US" sz="2400" dirty="0">
                <a:solidFill>
                  <a:srgbClr val="000000"/>
                </a:solidFill>
                <a:latin typeface="Kruti Dev 010" pitchFamily="2" charset="0"/>
              </a:rPr>
              <a:t> </a:t>
            </a:r>
            <a:r>
              <a:rPr lang="en-US" sz="2400" dirty="0" err="1">
                <a:solidFill>
                  <a:srgbClr val="000000"/>
                </a:solidFill>
                <a:latin typeface="Kruti Dev 010" pitchFamily="2" charset="0"/>
              </a:rPr>
              <a:t>okys</a:t>
            </a:r>
            <a:r>
              <a:rPr lang="en-US" sz="2400" dirty="0">
                <a:solidFill>
                  <a:srgbClr val="000000"/>
                </a:solidFill>
                <a:latin typeface="Kruti Dev 010" pitchFamily="2" charset="0"/>
              </a:rPr>
              <a:t> </a:t>
            </a:r>
            <a:r>
              <a:rPr lang="en-US" sz="2400" dirty="0" err="1">
                <a:solidFill>
                  <a:srgbClr val="000000"/>
                </a:solidFill>
                <a:latin typeface="Kruti Dev 010" pitchFamily="2" charset="0"/>
              </a:rPr>
              <a:t>O;kikj</a:t>
            </a:r>
            <a:r>
              <a:rPr lang="en-US" sz="2400" dirty="0">
                <a:solidFill>
                  <a:srgbClr val="000000"/>
                </a:solidFill>
                <a:latin typeface="Kruti Dev 010" pitchFamily="2" charset="0"/>
              </a:rPr>
              <a:t> ds </a:t>
            </a:r>
            <a:r>
              <a:rPr lang="en-US" sz="2400" dirty="0" err="1">
                <a:solidFill>
                  <a:srgbClr val="000000"/>
                </a:solidFill>
                <a:latin typeface="Kruti Dev 010" pitchFamily="2" charset="0"/>
              </a:rPr>
              <a:t>fy</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ykHk&amp;vykHk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fcanq</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irk </a:t>
            </a:r>
            <a:r>
              <a:rPr lang="en-US" sz="2400" dirty="0" err="1">
                <a:solidFill>
                  <a:srgbClr val="000000"/>
                </a:solidFill>
                <a:latin typeface="Kruti Dev 010" pitchFamily="2" charset="0"/>
              </a:rPr>
              <a:t>djuk</a:t>
            </a:r>
            <a:endParaRPr lang="en-GB" sz="2400" dirty="0">
              <a:solidFill>
                <a:srgbClr val="000000"/>
              </a:solidFill>
            </a:endParaRPr>
          </a:p>
        </p:txBody>
      </p:sp>
      <p:sp>
        <p:nvSpPr>
          <p:cNvPr id="10" name="Rectangle 14"/>
          <p:cNvSpPr>
            <a:spLocks noChangeArrowheads="1"/>
          </p:cNvSpPr>
          <p:nvPr/>
        </p:nvSpPr>
        <p:spPr bwMode="auto">
          <a:xfrm>
            <a:off x="4662488" y="1143000"/>
            <a:ext cx="4176712" cy="5029200"/>
          </a:xfrm>
          <a:prstGeom prst="rect">
            <a:avLst/>
          </a:prstGeom>
          <a:noFill/>
          <a:ln w="9525">
            <a:solidFill>
              <a:srgbClr val="000000"/>
            </a:solidFill>
            <a:round/>
            <a:headEnd/>
            <a:tailEnd/>
          </a:ln>
        </p:spPr>
        <p:txBody>
          <a:bodyPr lIns="82945" tIns="41473" rIns="82945" bIns="41473"/>
          <a:lstStyle/>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ge</a:t>
            </a:r>
            <a:r>
              <a:rPr lang="en-US" dirty="0">
                <a:solidFill>
                  <a:srgbClr val="000000"/>
                </a:solidFill>
                <a:latin typeface="Kruti Dev 010" pitchFamily="2" charset="0"/>
              </a:rPr>
              <a:t> ;g </a:t>
            </a:r>
            <a:r>
              <a:rPr lang="en-US" dirty="0" err="1">
                <a:solidFill>
                  <a:srgbClr val="000000"/>
                </a:solidFill>
                <a:latin typeface="Kruti Dev 010" pitchFamily="2" charset="0"/>
              </a:rPr>
              <a:t>tkurs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r>
              <a:rPr lang="en-US" dirty="0" err="1">
                <a:solidFill>
                  <a:srgbClr val="000000"/>
                </a:solidFill>
                <a:latin typeface="Kruti Dev 010" pitchFamily="2" charset="0"/>
              </a:rPr>
              <a:t>fd</a:t>
            </a:r>
            <a:r>
              <a:rPr lang="en-US" dirty="0">
                <a:solidFill>
                  <a:srgbClr val="000000"/>
                </a:solidFill>
                <a:latin typeface="Kruti Dev 010" pitchFamily="2" charset="0"/>
              </a:rPr>
              <a:t> </a:t>
            </a:r>
            <a:r>
              <a:rPr lang="en-US" dirty="0" err="1">
                <a:solidFill>
                  <a:srgbClr val="000000"/>
                </a:solidFill>
                <a:latin typeface="Kruti Dev 010" pitchFamily="2" charset="0"/>
              </a:rPr>
              <a:t>ykHk&amp;vykHk</a:t>
            </a:r>
            <a:r>
              <a:rPr lang="en-US" dirty="0">
                <a:solidFill>
                  <a:srgbClr val="000000"/>
                </a:solidFill>
                <a:latin typeface="Kruti Dev 010" pitchFamily="2" charset="0"/>
              </a:rPr>
              <a:t> </a:t>
            </a:r>
            <a:r>
              <a:rPr lang="en-US" dirty="0" err="1">
                <a:solidFill>
                  <a:srgbClr val="000000"/>
                </a:solidFill>
                <a:latin typeface="Kruti Dev 010" pitchFamily="2" charset="0"/>
              </a:rPr>
              <a:t>fLFkfr</a:t>
            </a:r>
            <a:r>
              <a:rPr lang="en-US" dirty="0">
                <a:solidFill>
                  <a:srgbClr val="000000"/>
                </a:solidFill>
                <a:latin typeface="Kruti Dev 010" pitchFamily="2" charset="0"/>
              </a:rPr>
              <a:t> </a:t>
            </a:r>
            <a:r>
              <a:rPr lang="en-US" dirty="0" err="1">
                <a:solidFill>
                  <a:srgbClr val="000000"/>
                </a:solidFill>
                <a:latin typeface="Kruti Dev 010" pitchFamily="2" charset="0"/>
              </a:rPr>
              <a:t>esa</a:t>
            </a:r>
            <a:r>
              <a:rPr lang="en-US" dirty="0">
                <a:solidFill>
                  <a:srgbClr val="000000"/>
                </a:solidFill>
                <a:latin typeface="Kruti Dev 010" pitchFamily="2" charset="0"/>
              </a:rPr>
              <a:t>%</a:t>
            </a:r>
            <a:endParaRPr lang="en-US" dirty="0">
              <a:solidFill>
                <a:srgbClr val="000000"/>
              </a:solidFill>
            </a:endParaRPr>
          </a:p>
          <a:p>
            <a:pPr marL="6572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fjosU;q</a:t>
            </a:r>
            <a:r>
              <a:rPr lang="en-US" sz="1600" dirty="0">
                <a:solidFill>
                  <a:srgbClr val="000000"/>
                </a:solidFill>
              </a:rPr>
              <a:t> </a:t>
            </a:r>
            <a:r>
              <a:rPr lang="en-US" sz="1200" dirty="0">
                <a:solidFill>
                  <a:srgbClr val="000000"/>
                </a:solidFill>
              </a:rPr>
              <a:t>= </a:t>
            </a:r>
            <a:r>
              <a:rPr lang="en-US" sz="1600" dirty="0" err="1">
                <a:solidFill>
                  <a:srgbClr val="000000"/>
                </a:solidFill>
                <a:latin typeface="Kruti Dev 010" pitchFamily="2" charset="0"/>
              </a:rPr>
              <a:t>fu;r</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 </a:t>
            </a:r>
            <a:r>
              <a:rPr lang="en-US" sz="1400" dirty="0" err="1">
                <a:solidFill>
                  <a:srgbClr val="000000"/>
                </a:solidFill>
                <a:latin typeface="Kruti Dev 010" pitchFamily="2" charset="0"/>
              </a:rPr>
              <a:t>ifjorhZ</a:t>
            </a:r>
            <a:r>
              <a:rPr lang="en-US" sz="1400" dirty="0">
                <a:solidFill>
                  <a:srgbClr val="000000"/>
                </a:solidFill>
                <a:latin typeface="Kruti Dev 010" pitchFamily="2" charset="0"/>
              </a:rPr>
              <a:t> </a:t>
            </a:r>
            <a:r>
              <a:rPr lang="en-US" sz="1400" dirty="0" err="1">
                <a:solidFill>
                  <a:srgbClr val="000000"/>
                </a:solidFill>
                <a:latin typeface="Kruti Dev 010" pitchFamily="2" charset="0"/>
              </a:rPr>
              <a:t>ykxr</a:t>
            </a:r>
            <a:r>
              <a:rPr lang="en-US" sz="1200" dirty="0">
                <a:solidFill>
                  <a:srgbClr val="000000"/>
                </a:solidFill>
              </a:rPr>
              <a:t> </a:t>
            </a:r>
            <a:endParaRPr lang="en-US" sz="1600" dirty="0">
              <a:solidFill>
                <a:srgbClr val="000000"/>
              </a:solidFill>
            </a:endParaRP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ge</a:t>
            </a:r>
            <a:r>
              <a:rPr lang="en-US" dirty="0">
                <a:solidFill>
                  <a:srgbClr val="000000"/>
                </a:solidFill>
                <a:latin typeface="Kruti Dev 010" pitchFamily="2" charset="0"/>
              </a:rPr>
              <a:t> </a:t>
            </a:r>
            <a:r>
              <a:rPr lang="en-US" dirty="0" err="1">
                <a:solidFill>
                  <a:srgbClr val="000000"/>
                </a:solidFill>
                <a:latin typeface="Kruti Dev 010" pitchFamily="2" charset="0"/>
              </a:rPr>
              <a:t>ekuksa</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viuh</a:t>
            </a:r>
            <a:r>
              <a:rPr lang="en-US" dirty="0">
                <a:solidFill>
                  <a:srgbClr val="000000"/>
                </a:solidFill>
                <a:latin typeface="Kruti Dev 010" pitchFamily="2" charset="0"/>
              </a:rPr>
              <a:t> </a:t>
            </a:r>
            <a:r>
              <a:rPr lang="en-US" dirty="0" err="1">
                <a:solidFill>
                  <a:srgbClr val="000000"/>
                </a:solidFill>
                <a:latin typeface="Kruti Dev 010" pitchFamily="2" charset="0"/>
              </a:rPr>
              <a:t>x.kukvksa</a:t>
            </a:r>
            <a:r>
              <a:rPr lang="en-US" dirty="0">
                <a:solidFill>
                  <a:srgbClr val="000000"/>
                </a:solidFill>
                <a:latin typeface="Kruti Dev 010" pitchFamily="2" charset="0"/>
              </a:rPr>
              <a:t> </a:t>
            </a:r>
            <a:r>
              <a:rPr lang="en-US" dirty="0" err="1">
                <a:solidFill>
                  <a:srgbClr val="000000"/>
                </a:solidFill>
                <a:latin typeface="Kruti Dev 010" pitchFamily="2" charset="0"/>
              </a:rPr>
              <a:t>ls</a:t>
            </a:r>
            <a:r>
              <a:rPr lang="en-US" dirty="0">
                <a:solidFill>
                  <a:srgbClr val="000000"/>
                </a:solidFill>
                <a:latin typeface="Kruti Dev 010" pitchFamily="2" charset="0"/>
              </a:rPr>
              <a:t> </a:t>
            </a:r>
            <a:r>
              <a:rPr lang="en-US" dirty="0" err="1">
                <a:solidFill>
                  <a:srgbClr val="000000"/>
                </a:solidFill>
                <a:latin typeface="Kruti Dev 010" pitchFamily="2" charset="0"/>
              </a:rPr>
              <a:t>cny</a:t>
            </a:r>
            <a:r>
              <a:rPr lang="en-US" dirty="0">
                <a:solidFill>
                  <a:srgbClr val="000000"/>
                </a:solidFill>
                <a:latin typeface="Kruti Dev 010" pitchFamily="2" charset="0"/>
              </a:rPr>
              <a:t> </a:t>
            </a:r>
            <a:r>
              <a:rPr lang="en-US" dirty="0" err="1">
                <a:solidFill>
                  <a:srgbClr val="000000"/>
                </a:solidFill>
                <a:latin typeface="Kruti Dev 010" pitchFamily="2" charset="0"/>
              </a:rPr>
              <a:t>ldrs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r>
              <a:rPr lang="en-US" dirty="0" err="1">
                <a:solidFill>
                  <a:srgbClr val="000000"/>
                </a:solidFill>
                <a:latin typeface="Kruti Dev 010" pitchFamily="2" charset="0"/>
              </a:rPr>
              <a:t>vkSj</a:t>
            </a:r>
            <a:r>
              <a:rPr lang="en-US" dirty="0">
                <a:solidFill>
                  <a:srgbClr val="000000"/>
                </a:solidFill>
                <a:latin typeface="Kruti Dev 010" pitchFamily="2" charset="0"/>
              </a:rPr>
              <a:t> </a:t>
            </a:r>
            <a:r>
              <a:rPr lang="en-US" dirty="0" err="1">
                <a:solidFill>
                  <a:srgbClr val="000000"/>
                </a:solidFill>
                <a:latin typeface="Kruti Dev 010" pitchFamily="2" charset="0"/>
              </a:rPr>
              <a:t>fuEu</a:t>
            </a:r>
            <a:r>
              <a:rPr lang="en-US" dirty="0">
                <a:solidFill>
                  <a:srgbClr val="000000"/>
                </a:solidFill>
                <a:latin typeface="Kruti Dev 010" pitchFamily="2" charset="0"/>
              </a:rPr>
              <a:t> </a:t>
            </a:r>
            <a:r>
              <a:rPr lang="en-US" dirty="0" err="1">
                <a:solidFill>
                  <a:srgbClr val="000000"/>
                </a:solidFill>
                <a:latin typeface="Kruti Dev 010" pitchFamily="2" charset="0"/>
              </a:rPr>
              <a:t>izkIr</a:t>
            </a:r>
            <a:r>
              <a:rPr lang="en-US" dirty="0">
                <a:solidFill>
                  <a:srgbClr val="000000"/>
                </a:solidFill>
                <a:latin typeface="Kruti Dev 010" pitchFamily="2" charset="0"/>
              </a:rPr>
              <a:t> </a:t>
            </a:r>
            <a:r>
              <a:rPr lang="en-US" dirty="0" err="1">
                <a:solidFill>
                  <a:srgbClr val="000000"/>
                </a:solidFill>
                <a:latin typeface="Kruti Dev 010" pitchFamily="2" charset="0"/>
              </a:rPr>
              <a:t>dj</a:t>
            </a:r>
            <a:r>
              <a:rPr lang="en-US" dirty="0">
                <a:solidFill>
                  <a:srgbClr val="000000"/>
                </a:solidFill>
                <a:latin typeface="Kruti Dev 010" pitchFamily="2" charset="0"/>
              </a:rPr>
              <a:t> </a:t>
            </a:r>
            <a:r>
              <a:rPr lang="en-US" dirty="0" err="1">
                <a:solidFill>
                  <a:srgbClr val="000000"/>
                </a:solidFill>
                <a:latin typeface="Kruti Dev 010" pitchFamily="2" charset="0"/>
              </a:rPr>
              <a:t>ldrs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a:t>
            </a:r>
            <a:endParaRPr lang="en-US" dirty="0">
              <a:solidFill>
                <a:srgbClr val="000000"/>
              </a:solidFill>
            </a:endParaRPr>
          </a:p>
          <a:p>
            <a:pPr marL="657225" lvl="2"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fjosU;q</a:t>
            </a:r>
            <a:r>
              <a:rPr lang="en-US" sz="1600" dirty="0">
                <a:solidFill>
                  <a:srgbClr val="000000"/>
                </a:solidFill>
              </a:rPr>
              <a:t> </a:t>
            </a:r>
            <a:r>
              <a:rPr lang="en-US" sz="1200" dirty="0">
                <a:solidFill>
                  <a:srgbClr val="000000"/>
                </a:solidFill>
              </a:rPr>
              <a:t>= </a:t>
            </a:r>
            <a:r>
              <a:rPr lang="en-US" sz="1600" dirty="0" err="1">
                <a:solidFill>
                  <a:srgbClr val="000000"/>
                </a:solidFill>
                <a:latin typeface="Kruti Dev 010" pitchFamily="2" charset="0"/>
              </a:rPr>
              <a:t>fu;r</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 </a:t>
            </a:r>
            <a:r>
              <a:rPr lang="en-US" sz="1400" dirty="0" err="1">
                <a:solidFill>
                  <a:srgbClr val="000000"/>
                </a:solidFill>
                <a:latin typeface="Kruti Dev 010" pitchFamily="2" charset="0"/>
              </a:rPr>
              <a:t>ifjorhZ</a:t>
            </a:r>
            <a:r>
              <a:rPr lang="en-US" sz="1400" dirty="0">
                <a:solidFill>
                  <a:srgbClr val="000000"/>
                </a:solidFill>
                <a:latin typeface="Kruti Dev 010" pitchFamily="2" charset="0"/>
              </a:rPr>
              <a:t> </a:t>
            </a:r>
            <a:r>
              <a:rPr lang="en-US" sz="1400" dirty="0" err="1">
                <a:solidFill>
                  <a:srgbClr val="000000"/>
                </a:solidFill>
                <a:latin typeface="Kruti Dev 010" pitchFamily="2" charset="0"/>
              </a:rPr>
              <a:t>ykxr</a:t>
            </a:r>
            <a:r>
              <a:rPr lang="en-US" sz="1200" dirty="0">
                <a:solidFill>
                  <a:srgbClr val="000000"/>
                </a:solidFill>
              </a:rPr>
              <a:t> </a:t>
            </a:r>
            <a:endParaRPr lang="en-US" sz="1600" dirty="0">
              <a:solidFill>
                <a:srgbClr val="000000"/>
              </a:solidFill>
            </a:endParaRPr>
          </a:p>
          <a:p>
            <a:pPr marL="657225" lvl="2"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5A + 2B = 2500 + 4A + 1B</a:t>
            </a: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blls</a:t>
            </a:r>
            <a:r>
              <a:rPr lang="en-US" dirty="0">
                <a:solidFill>
                  <a:srgbClr val="000000"/>
                </a:solidFill>
                <a:latin typeface="Kruti Dev 010" pitchFamily="2" charset="0"/>
              </a:rPr>
              <a:t> </a:t>
            </a:r>
            <a:r>
              <a:rPr lang="en-US" dirty="0" err="1">
                <a:solidFill>
                  <a:srgbClr val="000000"/>
                </a:solidFill>
                <a:latin typeface="Kruti Dev 010" pitchFamily="2" charset="0"/>
              </a:rPr>
              <a:t>vkxs</a:t>
            </a:r>
            <a:r>
              <a:rPr lang="en-US" dirty="0">
                <a:solidFill>
                  <a:srgbClr val="000000"/>
                </a:solidFill>
                <a:latin typeface="Kruti Dev 010" pitchFamily="2" charset="0"/>
              </a:rPr>
              <a:t> </a:t>
            </a:r>
            <a:r>
              <a:rPr lang="en-US" dirty="0" err="1">
                <a:solidFill>
                  <a:srgbClr val="000000"/>
                </a:solidFill>
                <a:latin typeface="Kruti Dev 010" pitchFamily="2" charset="0"/>
              </a:rPr>
              <a:t>Hkh</a:t>
            </a:r>
            <a:r>
              <a:rPr lang="en-US" dirty="0">
                <a:solidFill>
                  <a:srgbClr val="000000"/>
                </a:solidFill>
                <a:latin typeface="Kruti Dev 010" pitchFamily="2" charset="0"/>
              </a:rPr>
              <a:t> </a:t>
            </a:r>
            <a:r>
              <a:rPr lang="en-US" dirty="0" err="1">
                <a:solidFill>
                  <a:srgbClr val="000000"/>
                </a:solidFill>
                <a:latin typeface="Kruti Dev 010" pitchFamily="2" charset="0"/>
              </a:rPr>
              <a:t>ge</a:t>
            </a:r>
            <a:r>
              <a:rPr lang="en-US" dirty="0">
                <a:solidFill>
                  <a:srgbClr val="000000"/>
                </a:solidFill>
                <a:latin typeface="Kruti Dev 010" pitchFamily="2" charset="0"/>
              </a:rPr>
              <a:t> </a:t>
            </a:r>
            <a:r>
              <a:rPr lang="en-US" dirty="0" err="1">
                <a:solidFill>
                  <a:srgbClr val="000000"/>
                </a:solidFill>
                <a:latin typeface="Kruti Dev 010" pitchFamily="2" charset="0"/>
              </a:rPr>
              <a:t>lehdj.k</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ljy</a:t>
            </a:r>
            <a:r>
              <a:rPr lang="en-US" dirty="0">
                <a:solidFill>
                  <a:srgbClr val="000000"/>
                </a:solidFill>
                <a:latin typeface="Kruti Dev 010" pitchFamily="2" charset="0"/>
              </a:rPr>
              <a:t> </a:t>
            </a:r>
            <a:r>
              <a:rPr lang="en-US" dirty="0" err="1">
                <a:solidFill>
                  <a:srgbClr val="000000"/>
                </a:solidFill>
                <a:latin typeface="Kruti Dev 010" pitchFamily="2" charset="0"/>
              </a:rPr>
              <a:t>dj</a:t>
            </a:r>
            <a:r>
              <a:rPr lang="en-US" dirty="0">
                <a:solidFill>
                  <a:srgbClr val="000000"/>
                </a:solidFill>
                <a:latin typeface="Kruti Dev 010" pitchFamily="2" charset="0"/>
              </a:rPr>
              <a:t> </a:t>
            </a:r>
            <a:r>
              <a:rPr lang="en-US" dirty="0" err="1">
                <a:solidFill>
                  <a:srgbClr val="000000"/>
                </a:solidFill>
                <a:latin typeface="Kruti Dev 010" pitchFamily="2" charset="0"/>
              </a:rPr>
              <a:t>ldrs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a:t>
            </a:r>
            <a:endParaRPr lang="en-US" dirty="0">
              <a:solidFill>
                <a:srgbClr val="000000"/>
              </a:solidFill>
            </a:endParaRPr>
          </a:p>
          <a:p>
            <a:pPr marL="657225" lvl="2"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A + B = 2500</a:t>
            </a: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latin typeface="Kruti Dev 010" pitchFamily="2" charset="0"/>
              </a:rPr>
              <a:t>;g ,d </a:t>
            </a:r>
            <a:r>
              <a:rPr lang="en-US" dirty="0" err="1">
                <a:solidFill>
                  <a:srgbClr val="000000"/>
                </a:solidFill>
                <a:latin typeface="Kruti Dev 010" pitchFamily="2" charset="0"/>
              </a:rPr>
              <a:t>egRoiw.kZ</a:t>
            </a:r>
            <a:r>
              <a:rPr lang="en-US" dirty="0">
                <a:solidFill>
                  <a:srgbClr val="000000"/>
                </a:solidFill>
                <a:latin typeface="Kruti Dev 010" pitchFamily="2" charset="0"/>
              </a:rPr>
              <a:t> </a:t>
            </a:r>
            <a:r>
              <a:rPr lang="en-US" dirty="0" err="1">
                <a:solidFill>
                  <a:srgbClr val="000000"/>
                </a:solidFill>
                <a:latin typeface="Kruti Dev 010" pitchFamily="2" charset="0"/>
              </a:rPr>
              <a:t>lehdj.k</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;g </a:t>
            </a:r>
            <a:r>
              <a:rPr lang="en-US" dirty="0" err="1">
                <a:solidFill>
                  <a:srgbClr val="000000"/>
                </a:solidFill>
                <a:latin typeface="Kruti Dev 010" pitchFamily="2" charset="0"/>
              </a:rPr>
              <a:t>crkrk</a:t>
            </a:r>
            <a:r>
              <a:rPr lang="en-US" dirty="0">
                <a:solidFill>
                  <a:srgbClr val="000000"/>
                </a:solidFill>
                <a:latin typeface="Kruti Dev 010" pitchFamily="2" charset="0"/>
              </a:rPr>
              <a:t> </a:t>
            </a:r>
            <a:r>
              <a:rPr lang="en-US" dirty="0" err="1">
                <a:solidFill>
                  <a:srgbClr val="000000"/>
                </a:solidFill>
                <a:latin typeface="Kruti Dev 010" pitchFamily="2" charset="0"/>
              </a:rPr>
              <a:t>gS</a:t>
            </a:r>
            <a:r>
              <a:rPr lang="en-US" dirty="0">
                <a:solidFill>
                  <a:srgbClr val="000000"/>
                </a:solidFill>
                <a:latin typeface="Kruti Dev 010" pitchFamily="2" charset="0"/>
              </a:rPr>
              <a:t> </a:t>
            </a:r>
            <a:r>
              <a:rPr lang="en-US" dirty="0" err="1">
                <a:solidFill>
                  <a:srgbClr val="000000"/>
                </a:solidFill>
                <a:latin typeface="Kruti Dev 010" pitchFamily="2" charset="0"/>
              </a:rPr>
              <a:t>fd</a:t>
            </a:r>
            <a:r>
              <a:rPr lang="en-US" dirty="0">
                <a:solidFill>
                  <a:srgbClr val="000000"/>
                </a:solidFill>
                <a:latin typeface="Kruti Dev 010" pitchFamily="2" charset="0"/>
              </a:rPr>
              <a:t> </a:t>
            </a:r>
            <a:r>
              <a:rPr lang="en-US" dirty="0" err="1">
                <a:solidFill>
                  <a:srgbClr val="000000"/>
                </a:solidFill>
                <a:latin typeface="Kruti Dev 010" pitchFamily="2" charset="0"/>
              </a:rPr>
              <a:t>lscksa</a:t>
            </a:r>
            <a:r>
              <a:rPr lang="en-US" dirty="0">
                <a:solidFill>
                  <a:srgbClr val="000000"/>
                </a:solidFill>
                <a:latin typeface="Kruti Dev 010" pitchFamily="2" charset="0"/>
              </a:rPr>
              <a:t> dh la[;k </a:t>
            </a:r>
            <a:r>
              <a:rPr lang="en-US" sz="1600" dirty="0">
                <a:solidFill>
                  <a:srgbClr val="000000"/>
                </a:solidFill>
              </a:rPr>
              <a:t>(A) </a:t>
            </a:r>
            <a:r>
              <a:rPr lang="en-US" dirty="0" err="1">
                <a:solidFill>
                  <a:srgbClr val="000000"/>
                </a:solidFill>
                <a:latin typeface="Kruti Dev 010" pitchFamily="2" charset="0"/>
              </a:rPr>
              <a:t>vkSj</a:t>
            </a:r>
            <a:r>
              <a:rPr lang="en-US" dirty="0">
                <a:solidFill>
                  <a:srgbClr val="000000"/>
                </a:solidFill>
                <a:latin typeface="Kruti Dev 010" pitchFamily="2" charset="0"/>
              </a:rPr>
              <a:t> </a:t>
            </a:r>
            <a:r>
              <a:rPr lang="en-US" dirty="0" err="1">
                <a:solidFill>
                  <a:srgbClr val="000000"/>
                </a:solidFill>
                <a:latin typeface="Kruti Dev 010" pitchFamily="2" charset="0"/>
              </a:rPr>
              <a:t>dsyksa</a:t>
            </a:r>
            <a:r>
              <a:rPr lang="en-US" dirty="0">
                <a:solidFill>
                  <a:srgbClr val="000000"/>
                </a:solidFill>
                <a:latin typeface="Kruti Dev 010" pitchFamily="2" charset="0"/>
              </a:rPr>
              <a:t> dh la[;k </a:t>
            </a:r>
            <a:r>
              <a:rPr lang="en-US" sz="1600" dirty="0">
                <a:solidFill>
                  <a:srgbClr val="000000"/>
                </a:solidFill>
              </a:rPr>
              <a:t>(B) </a:t>
            </a:r>
            <a:r>
              <a:rPr lang="en-US" dirty="0" err="1">
                <a:solidFill>
                  <a:srgbClr val="000000"/>
                </a:solidFill>
                <a:latin typeface="Kruti Dev 010" pitchFamily="2" charset="0"/>
              </a:rPr>
              <a:t>dk</a:t>
            </a:r>
            <a:r>
              <a:rPr lang="en-US" dirty="0">
                <a:solidFill>
                  <a:srgbClr val="000000"/>
                </a:solidFill>
                <a:latin typeface="Kruti Dev 010" pitchFamily="2" charset="0"/>
              </a:rPr>
              <a:t> </a:t>
            </a:r>
            <a:r>
              <a:rPr lang="en-US" dirty="0" err="1">
                <a:solidFill>
                  <a:srgbClr val="000000"/>
                </a:solidFill>
                <a:latin typeface="Kruti Dev 010" pitchFamily="2" charset="0"/>
              </a:rPr>
              <a:t>dksbZ</a:t>
            </a:r>
            <a:r>
              <a:rPr lang="en-US" dirty="0">
                <a:solidFill>
                  <a:srgbClr val="000000"/>
                </a:solidFill>
                <a:latin typeface="Kruti Dev 010" pitchFamily="2" charset="0"/>
              </a:rPr>
              <a:t> </a:t>
            </a:r>
            <a:r>
              <a:rPr lang="en-US" dirty="0" err="1">
                <a:solidFill>
                  <a:srgbClr val="000000"/>
                </a:solidFill>
                <a:latin typeface="Kruti Dev 010" pitchFamily="2" charset="0"/>
              </a:rPr>
              <a:t>Hkh</a:t>
            </a:r>
            <a:r>
              <a:rPr lang="en-US" dirty="0">
                <a:solidFill>
                  <a:srgbClr val="000000"/>
                </a:solidFill>
                <a:latin typeface="Kruti Dev 010" pitchFamily="2" charset="0"/>
              </a:rPr>
              <a:t> </a:t>
            </a:r>
            <a:r>
              <a:rPr lang="en-US" dirty="0" err="1">
                <a:solidFill>
                  <a:srgbClr val="000000"/>
                </a:solidFill>
                <a:latin typeface="Kruti Dev 010" pitchFamily="2" charset="0"/>
              </a:rPr>
              <a:t>la;kstu</a:t>
            </a:r>
            <a:r>
              <a:rPr lang="en-US" dirty="0">
                <a:solidFill>
                  <a:srgbClr val="000000"/>
                </a:solidFill>
                <a:latin typeface="Kruti Dev 010" pitchFamily="2" charset="0"/>
              </a:rPr>
              <a:t> </a:t>
            </a:r>
            <a:r>
              <a:rPr lang="en-US" dirty="0" err="1">
                <a:solidFill>
                  <a:srgbClr val="000000"/>
                </a:solidFill>
                <a:latin typeface="Kruti Dev 010" pitchFamily="2" charset="0"/>
              </a:rPr>
              <a:t>ftldk</a:t>
            </a:r>
            <a:r>
              <a:rPr lang="en-US" dirty="0">
                <a:solidFill>
                  <a:srgbClr val="000000"/>
                </a:solidFill>
                <a:latin typeface="Kruti Dev 010" pitchFamily="2" charset="0"/>
              </a:rPr>
              <a:t> ;</a:t>
            </a:r>
            <a:r>
              <a:rPr lang="en-US" dirty="0" err="1">
                <a:solidFill>
                  <a:srgbClr val="000000"/>
                </a:solidFill>
                <a:latin typeface="Kruti Dev 010" pitchFamily="2" charset="0"/>
              </a:rPr>
              <a:t>ksx</a:t>
            </a:r>
            <a:r>
              <a:rPr lang="en-US" dirty="0">
                <a:solidFill>
                  <a:srgbClr val="000000"/>
                </a:solidFill>
                <a:latin typeface="Kruti Dev 010" pitchFamily="2" charset="0"/>
              </a:rPr>
              <a:t> 2500 </a:t>
            </a:r>
            <a:r>
              <a:rPr lang="en-US" dirty="0" err="1">
                <a:solidFill>
                  <a:srgbClr val="000000"/>
                </a:solidFill>
                <a:latin typeface="Kruti Dev 010" pitchFamily="2" charset="0"/>
              </a:rPr>
              <a:t>vkrk</a:t>
            </a:r>
            <a:r>
              <a:rPr lang="en-US" dirty="0">
                <a:solidFill>
                  <a:srgbClr val="000000"/>
                </a:solidFill>
                <a:latin typeface="Kruti Dev 010" pitchFamily="2" charset="0"/>
              </a:rPr>
              <a:t> </a:t>
            </a:r>
            <a:r>
              <a:rPr lang="en-US" dirty="0" err="1">
                <a:solidFill>
                  <a:srgbClr val="000000"/>
                </a:solidFill>
                <a:latin typeface="Kruti Dev 010" pitchFamily="2" charset="0"/>
              </a:rPr>
              <a:t>gS</a:t>
            </a:r>
            <a:r>
              <a:rPr lang="en-US" dirty="0">
                <a:solidFill>
                  <a:srgbClr val="000000"/>
                </a:solidFill>
                <a:latin typeface="Kruti Dev 010" pitchFamily="2" charset="0"/>
              </a:rPr>
              <a:t> </a:t>
            </a:r>
            <a:r>
              <a:rPr lang="en-US" dirty="0" err="1">
                <a:solidFill>
                  <a:srgbClr val="000000"/>
                </a:solidFill>
                <a:latin typeface="Kruti Dev 010" pitchFamily="2" charset="0"/>
              </a:rPr>
              <a:t>og</a:t>
            </a:r>
            <a:r>
              <a:rPr lang="en-US" dirty="0">
                <a:solidFill>
                  <a:srgbClr val="000000"/>
                </a:solidFill>
                <a:latin typeface="Kruti Dev 010" pitchFamily="2" charset="0"/>
              </a:rPr>
              <a:t> ,d </a:t>
            </a:r>
            <a:r>
              <a:rPr lang="en-US" dirty="0" err="1">
                <a:solidFill>
                  <a:srgbClr val="000000"/>
                </a:solidFill>
                <a:latin typeface="Kruti Dev 010" pitchFamily="2" charset="0"/>
              </a:rPr>
              <a:t>ykHk&amp;vykHk</a:t>
            </a:r>
            <a:r>
              <a:rPr lang="en-US" dirty="0">
                <a:solidFill>
                  <a:srgbClr val="000000"/>
                </a:solidFill>
                <a:latin typeface="Kruti Dev 010" pitchFamily="2" charset="0"/>
              </a:rPr>
              <a:t> </a:t>
            </a:r>
            <a:r>
              <a:rPr lang="en-US" dirty="0" err="1">
                <a:solidFill>
                  <a:srgbClr val="000000"/>
                </a:solidFill>
                <a:latin typeface="Kruti Dev 010" pitchFamily="2" charset="0"/>
              </a:rPr>
              <a:t>fcanq</a:t>
            </a:r>
            <a:r>
              <a:rPr lang="en-US" dirty="0">
                <a:solidFill>
                  <a:srgbClr val="000000"/>
                </a:solidFill>
                <a:latin typeface="Kruti Dev 010" pitchFamily="2" charset="0"/>
              </a:rPr>
              <a:t> </a:t>
            </a:r>
            <a:r>
              <a:rPr lang="en-US" dirty="0" err="1">
                <a:solidFill>
                  <a:srgbClr val="000000"/>
                </a:solidFill>
                <a:latin typeface="Kruti Dev 010" pitchFamily="2" charset="0"/>
              </a:rPr>
              <a:t>gksxhA</a:t>
            </a:r>
            <a:r>
              <a:rPr lang="en-US" dirty="0">
                <a:solidFill>
                  <a:srgbClr val="000000"/>
                </a:solidFill>
                <a:latin typeface="Kruti Dev 010" pitchFamily="2" charset="0"/>
              </a:rPr>
              <a:t> </a:t>
            </a:r>
            <a:endParaRPr lang="en-US" sz="1600" dirty="0">
              <a:solidFill>
                <a:srgbClr val="000000"/>
              </a:solidFill>
            </a:endParaRPr>
          </a:p>
        </p:txBody>
      </p:sp>
    </p:spTree>
    <p:extLst>
      <p:ext uri="{BB962C8B-B14F-4D97-AF65-F5344CB8AC3E}">
        <p14:creationId xmlns:p14="http://schemas.microsoft.com/office/powerpoint/2010/main" val="302184123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5546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55461">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55461">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55461">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55461">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55461">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55461">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55461">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10">
                                            <p:txEl>
                                              <p:pRg st="4" end="4"/>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nodeType="clickEffect">
                                  <p:stCondLst>
                                    <p:cond delay="0"/>
                                  </p:stCondLst>
                                  <p:childTnLst>
                                    <p:set>
                                      <p:cBhvr>
                                        <p:cTn id="58"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par>
                    <p:cTn id="59" fill="hold">
                      <p:stCondLst>
                        <p:cond delay="indefinite"/>
                      </p:stCondLst>
                      <p:childTnLst>
                        <p:par>
                          <p:cTn id="60" fill="hold">
                            <p:stCondLst>
                              <p:cond delay="0"/>
                            </p:stCondLst>
                            <p:childTnLst>
                              <p:par>
                                <p:cTn id="61" presetID="1" presetClass="entr" presetSubtype="0" fill="hold" nodeType="clickEffect">
                                  <p:stCondLst>
                                    <p:cond delay="0"/>
                                  </p:stCondLst>
                                  <p:childTnLst>
                                    <p:set>
                                      <p:cBhvr>
                                        <p:cTn id="62" dur="1" fill="hold">
                                          <p:stCondLst>
                                            <p:cond delay="0"/>
                                          </p:stCondLst>
                                        </p:cTn>
                                        <p:tgtEl>
                                          <p:spTgt spid="10">
                                            <p:txEl>
                                              <p:pRg st="6" end="6"/>
                                            </p:txEl>
                                          </p:spTgt>
                                        </p:tgtEl>
                                        <p:attrNameLst>
                                          <p:attrName>style.visibility</p:attrName>
                                        </p:attrNameLst>
                                      </p:cBhvr>
                                      <p:to>
                                        <p:strVal val="visible"/>
                                      </p:to>
                                    </p:set>
                                  </p:childTnLst>
                                </p:cTn>
                              </p:par>
                            </p:childTnLst>
                          </p:cTn>
                        </p:par>
                      </p:childTnLst>
                    </p:cTn>
                  </p:par>
                  <p:par>
                    <p:cTn id="63" fill="hold">
                      <p:stCondLst>
                        <p:cond delay="indefinite"/>
                      </p:stCondLst>
                      <p:childTnLst>
                        <p:par>
                          <p:cTn id="64" fill="hold">
                            <p:stCondLst>
                              <p:cond delay="0"/>
                            </p:stCondLst>
                            <p:childTnLst>
                              <p:par>
                                <p:cTn id="65" presetID="1" presetClass="entr" presetSubtype="0" fill="hold" nodeType="clickEffect">
                                  <p:stCondLst>
                                    <p:cond delay="0"/>
                                  </p:stCondLst>
                                  <p:childTnLst>
                                    <p:set>
                                      <p:cBhvr>
                                        <p:cTn id="66" dur="1" fill="hold">
                                          <p:stCondLst>
                                            <p:cond delay="0"/>
                                          </p:stCondLst>
                                        </p:cTn>
                                        <p:tgtEl>
                                          <p:spTgt spid="10">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0DF0952F-21ED-4844-915C-0305AE1AE97D}" type="slidenum">
              <a:rPr lang="en-US" sz="1600" b="1" smtClean="0">
                <a:solidFill>
                  <a:schemeClr val="tx1"/>
                </a:solidFill>
              </a:rPr>
              <a:pPr algn="ctr">
                <a:defRPr/>
              </a:pPr>
              <a:t>26</a:t>
            </a:fld>
            <a:endParaRPr lang="mr-IN" sz="1600" b="1">
              <a:solidFill>
                <a:schemeClr val="tx1"/>
              </a:solidFill>
            </a:endParaRPr>
          </a:p>
        </p:txBody>
      </p:sp>
      <p:sp>
        <p:nvSpPr>
          <p:cNvPr id="355460"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Finding breakeven point for multi-product business</a:t>
            </a:r>
          </a:p>
        </p:txBody>
      </p:sp>
      <p:sp>
        <p:nvSpPr>
          <p:cNvPr id="355461" name="Rectangle 14"/>
          <p:cNvSpPr>
            <a:spLocks noChangeArrowheads="1"/>
          </p:cNvSpPr>
          <p:nvPr/>
        </p:nvSpPr>
        <p:spPr bwMode="auto">
          <a:xfrm>
            <a:off x="252413" y="1142999"/>
            <a:ext cx="4176712" cy="5105401"/>
          </a:xfrm>
          <a:prstGeom prst="rect">
            <a:avLst/>
          </a:prstGeom>
          <a:noFill/>
          <a:ln w="9525">
            <a:solidFill>
              <a:srgbClr val="000000"/>
            </a:solidFill>
            <a:round/>
            <a:headEnd/>
            <a:tailEnd/>
          </a:ln>
        </p:spPr>
        <p:txBody>
          <a:bodyPr lIns="82945" tIns="41473" rIns="82945" bIns="41473"/>
          <a:lstStyle/>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In a business with multiple products the equation for breakeven point will give the correct answers for different possibilities!</a:t>
            </a: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In such case, it is better to discuss breakeven point in terms of revenue (rather than volume) needed to reach the breakeven</a:t>
            </a: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So we should use the breakeven condition we saw earlier:</a:t>
            </a: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Revenues = FC + VC</a:t>
            </a:r>
            <a:endParaRPr lang="en-US" sz="2000" dirty="0">
              <a:solidFill>
                <a:srgbClr val="000000"/>
              </a:solidFill>
            </a:endParaRPr>
          </a:p>
        </p:txBody>
      </p:sp>
      <p:sp>
        <p:nvSpPr>
          <p:cNvPr id="9" name="Text Box 1"/>
          <p:cNvSpPr txBox="1">
            <a:spLocks noChangeArrowheads="1"/>
          </p:cNvSpPr>
          <p:nvPr/>
        </p:nvSpPr>
        <p:spPr bwMode="auto">
          <a:xfrm>
            <a:off x="4662488"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US" sz="2400" dirty="0" err="1">
                <a:solidFill>
                  <a:srgbClr val="000000"/>
                </a:solidFill>
                <a:latin typeface="Kruti Dev 010" pitchFamily="2" charset="0"/>
              </a:rPr>
              <a:t>dbZ</a:t>
            </a:r>
            <a:r>
              <a:rPr lang="en-US" sz="2400" dirty="0">
                <a:solidFill>
                  <a:srgbClr val="000000"/>
                </a:solidFill>
                <a:latin typeface="Kruti Dev 010" pitchFamily="2" charset="0"/>
              </a:rPr>
              <a:t> </a:t>
            </a:r>
            <a:r>
              <a:rPr lang="en-US" sz="2400" dirty="0" err="1">
                <a:solidFill>
                  <a:srgbClr val="000000"/>
                </a:solidFill>
                <a:latin typeface="Kruti Dev 010" pitchFamily="2" charset="0"/>
              </a:rPr>
              <a:t>lkjs</a:t>
            </a:r>
            <a:r>
              <a:rPr lang="en-US" sz="2400" dirty="0">
                <a:solidFill>
                  <a:srgbClr val="000000"/>
                </a:solidFill>
                <a:latin typeface="Kruti Dev 010" pitchFamily="2" charset="0"/>
              </a:rPr>
              <a:t> </a:t>
            </a:r>
            <a:r>
              <a:rPr lang="en-US" sz="2400" dirty="0" err="1">
                <a:solidFill>
                  <a:srgbClr val="000000"/>
                </a:solidFill>
                <a:latin typeface="Kruti Dev 010" pitchFamily="2" charset="0"/>
              </a:rPr>
              <a:t>mRiknksa</a:t>
            </a:r>
            <a:r>
              <a:rPr lang="en-US" sz="2400" dirty="0">
                <a:solidFill>
                  <a:srgbClr val="000000"/>
                </a:solidFill>
                <a:latin typeface="Kruti Dev 010" pitchFamily="2" charset="0"/>
              </a:rPr>
              <a:t> </a:t>
            </a:r>
            <a:r>
              <a:rPr lang="en-US" sz="2400" dirty="0" err="1">
                <a:solidFill>
                  <a:srgbClr val="000000"/>
                </a:solidFill>
                <a:latin typeface="Kruti Dev 010" pitchFamily="2" charset="0"/>
              </a:rPr>
              <a:t>okys</a:t>
            </a:r>
            <a:r>
              <a:rPr lang="en-US" sz="2400" dirty="0">
                <a:solidFill>
                  <a:srgbClr val="000000"/>
                </a:solidFill>
                <a:latin typeface="Kruti Dev 010" pitchFamily="2" charset="0"/>
              </a:rPr>
              <a:t> </a:t>
            </a:r>
            <a:r>
              <a:rPr lang="en-US" sz="2400" dirty="0" err="1">
                <a:solidFill>
                  <a:srgbClr val="000000"/>
                </a:solidFill>
                <a:latin typeface="Kruti Dev 010" pitchFamily="2" charset="0"/>
              </a:rPr>
              <a:t>O;kikj</a:t>
            </a:r>
            <a:r>
              <a:rPr lang="en-US" sz="2400" dirty="0">
                <a:solidFill>
                  <a:srgbClr val="000000"/>
                </a:solidFill>
                <a:latin typeface="Kruti Dev 010" pitchFamily="2" charset="0"/>
              </a:rPr>
              <a:t> ds </a:t>
            </a:r>
            <a:r>
              <a:rPr lang="en-US" sz="2400" dirty="0" err="1">
                <a:solidFill>
                  <a:srgbClr val="000000"/>
                </a:solidFill>
                <a:latin typeface="Kruti Dev 010" pitchFamily="2" charset="0"/>
              </a:rPr>
              <a:t>fy</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ykHk&amp;vykHk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fcanq</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irk </a:t>
            </a:r>
            <a:r>
              <a:rPr lang="en-US" sz="2400" dirty="0" err="1">
                <a:solidFill>
                  <a:srgbClr val="000000"/>
                </a:solidFill>
                <a:latin typeface="Kruti Dev 010" pitchFamily="2" charset="0"/>
              </a:rPr>
              <a:t>djuk</a:t>
            </a:r>
            <a:endParaRPr lang="en-GB" sz="2400" dirty="0">
              <a:solidFill>
                <a:srgbClr val="000000"/>
              </a:solidFill>
            </a:endParaRPr>
          </a:p>
        </p:txBody>
      </p:sp>
      <p:sp>
        <p:nvSpPr>
          <p:cNvPr id="10" name="Rectangle 14"/>
          <p:cNvSpPr>
            <a:spLocks noChangeArrowheads="1"/>
          </p:cNvSpPr>
          <p:nvPr/>
        </p:nvSpPr>
        <p:spPr bwMode="auto">
          <a:xfrm>
            <a:off x="4662488" y="1142999"/>
            <a:ext cx="4176712" cy="5105401"/>
          </a:xfrm>
          <a:prstGeom prst="rect">
            <a:avLst/>
          </a:prstGeom>
          <a:noFill/>
          <a:ln w="9525">
            <a:solidFill>
              <a:srgbClr val="000000"/>
            </a:solidFill>
            <a:round/>
            <a:headEnd/>
            <a:tailEnd/>
          </a:ln>
        </p:spPr>
        <p:txBody>
          <a:bodyPr lIns="82945" tIns="41473" rIns="82945" bIns="41473"/>
          <a:lstStyle/>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dbZ</a:t>
            </a:r>
            <a:r>
              <a:rPr lang="en-US" sz="2000" dirty="0">
                <a:solidFill>
                  <a:srgbClr val="000000"/>
                </a:solidFill>
                <a:latin typeface="Kruti Dev 010" pitchFamily="2" charset="0"/>
              </a:rPr>
              <a:t> </a:t>
            </a:r>
            <a:r>
              <a:rPr lang="en-US" sz="2000" dirty="0" err="1">
                <a:solidFill>
                  <a:srgbClr val="000000"/>
                </a:solidFill>
                <a:latin typeface="Kruti Dev 010" pitchFamily="2" charset="0"/>
              </a:rPr>
              <a:t>mRiknksa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okys</a:t>
            </a:r>
            <a:r>
              <a:rPr lang="en-US" sz="2000" dirty="0">
                <a:solidFill>
                  <a:srgbClr val="000000"/>
                </a:solidFill>
                <a:latin typeface="Kruti Dev 010" pitchFamily="2" charset="0"/>
              </a:rPr>
              <a:t> ,d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ykHk&amp;vykHk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fcanq</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;g </a:t>
            </a:r>
            <a:r>
              <a:rPr lang="en-US" sz="2000" dirty="0" err="1">
                <a:solidFill>
                  <a:srgbClr val="000000"/>
                </a:solidFill>
                <a:latin typeface="Kruti Dev 010" pitchFamily="2" charset="0"/>
              </a:rPr>
              <a:t>lehdj.k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fofHkUu</a:t>
            </a:r>
            <a:r>
              <a:rPr lang="en-US" sz="2000" dirty="0">
                <a:solidFill>
                  <a:srgbClr val="000000"/>
                </a:solidFill>
                <a:latin typeface="Kruti Dev 010" pitchFamily="2" charset="0"/>
              </a:rPr>
              <a:t> </a:t>
            </a:r>
            <a:r>
              <a:rPr lang="en-US" sz="2000" dirty="0" err="1">
                <a:solidFill>
                  <a:srgbClr val="000000"/>
                </a:solidFill>
                <a:latin typeface="Kruti Dev 010" pitchFamily="2" charset="0"/>
              </a:rPr>
              <a:t>laHkkoukvksa</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lgh</a:t>
            </a:r>
            <a:r>
              <a:rPr lang="en-US" sz="2000" dirty="0">
                <a:solidFill>
                  <a:srgbClr val="000000"/>
                </a:solidFill>
                <a:latin typeface="Kruti Dev 010" pitchFamily="2" charset="0"/>
              </a:rPr>
              <a:t> </a:t>
            </a:r>
            <a:r>
              <a:rPr lang="en-US" sz="2000" dirty="0" err="1">
                <a:solidFill>
                  <a:srgbClr val="000000"/>
                </a:solidFill>
                <a:latin typeface="Kruti Dev 010" pitchFamily="2" charset="0"/>
              </a:rPr>
              <a:t>mRrj</a:t>
            </a:r>
            <a:r>
              <a:rPr lang="en-US" sz="2000" dirty="0">
                <a:solidFill>
                  <a:srgbClr val="000000"/>
                </a:solidFill>
                <a:latin typeface="Kruti Dev 010" pitchFamily="2" charset="0"/>
              </a:rPr>
              <a:t> </a:t>
            </a:r>
            <a:r>
              <a:rPr lang="en-US" sz="2000" dirty="0" err="1">
                <a:solidFill>
                  <a:srgbClr val="000000"/>
                </a:solidFill>
                <a:latin typeface="Kruti Dev 010" pitchFamily="2" charset="0"/>
              </a:rPr>
              <a:t>nsxk</a:t>
            </a:r>
            <a:r>
              <a:rPr lang="en-US" sz="2000" dirty="0">
                <a:solidFill>
                  <a:srgbClr val="000000"/>
                </a:solidFill>
                <a:latin typeface="Kruti Dev 010" pitchFamily="2" charset="0"/>
              </a:rPr>
              <a:t>! </a:t>
            </a:r>
            <a:endParaRPr lang="en-US" sz="2000" dirty="0">
              <a:solidFill>
                <a:srgbClr val="000000"/>
              </a:solidFill>
            </a:endParaRP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a:t>
            </a:r>
            <a:r>
              <a:rPr lang="en-US" sz="2000" dirty="0" err="1">
                <a:solidFill>
                  <a:srgbClr val="000000"/>
                </a:solidFill>
                <a:latin typeface="Kruti Dev 010" pitchFamily="2" charset="0"/>
              </a:rPr>
              <a:t>slh</a:t>
            </a:r>
            <a:r>
              <a:rPr lang="en-US" sz="2000" dirty="0">
                <a:solidFill>
                  <a:srgbClr val="000000"/>
                </a:solidFill>
                <a:latin typeface="Kruti Dev 010" pitchFamily="2" charset="0"/>
              </a:rPr>
              <a:t> </a:t>
            </a:r>
            <a:r>
              <a:rPr lang="en-US" sz="2000" dirty="0" err="1">
                <a:solidFill>
                  <a:srgbClr val="000000"/>
                </a:solidFill>
                <a:latin typeface="Kruti Dev 010" pitchFamily="2" charset="0"/>
              </a:rPr>
              <a:t>fLFkfr</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ykHk&amp;vykHk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fLFkfr</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ppkZ</a:t>
            </a:r>
            <a:r>
              <a:rPr lang="en-US" sz="2000" dirty="0">
                <a:solidFill>
                  <a:srgbClr val="000000"/>
                </a:solidFill>
                <a:latin typeface="Kruti Dev 010" pitchFamily="2" charset="0"/>
              </a:rPr>
              <a:t> ml </a:t>
            </a:r>
            <a:r>
              <a:rPr lang="en-US" sz="2000" dirty="0" err="1">
                <a:solidFill>
                  <a:srgbClr val="000000"/>
                </a:solidFill>
                <a:latin typeface="Kruti Dev 010" pitchFamily="2" charset="0"/>
              </a:rPr>
              <a:t>fjosU;q</a:t>
            </a:r>
            <a:r>
              <a:rPr lang="en-US" sz="2000" dirty="0">
                <a:solidFill>
                  <a:srgbClr val="000000"/>
                </a:solidFill>
                <a:latin typeface="Kruti Dev 010" pitchFamily="2" charset="0"/>
              </a:rPr>
              <a:t> </a:t>
            </a:r>
            <a:r>
              <a:rPr lang="en-US" sz="2000" dirty="0" err="1">
                <a:solidFill>
                  <a:srgbClr val="000000"/>
                </a:solidFill>
                <a:latin typeface="Kruti Dev 010" pitchFamily="2" charset="0"/>
              </a:rPr>
              <a:t>¼ek</a:t>
            </a:r>
            <a:r>
              <a:rPr lang="en-US" sz="2000" dirty="0">
                <a:solidFill>
                  <a:srgbClr val="000000"/>
                </a:solidFill>
                <a:latin typeface="Kruti Dev 010" pitchFamily="2" charset="0"/>
              </a:rPr>
              <a:t>=k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LFkku</a:t>
            </a:r>
            <a:r>
              <a:rPr lang="en-US" sz="2000" dirty="0">
                <a:solidFill>
                  <a:srgbClr val="000000"/>
                </a:solidFill>
                <a:latin typeface="Kruti Dev 010" pitchFamily="2" charset="0"/>
              </a:rPr>
              <a:t> </a:t>
            </a:r>
            <a:r>
              <a:rPr lang="en-US" sz="2000" dirty="0" err="1">
                <a:solidFill>
                  <a:srgbClr val="000000"/>
                </a:solidFill>
                <a:latin typeface="Kruti Dev 010" pitchFamily="2" charset="0"/>
              </a:rPr>
              <a:t>ij½</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lanHkZ</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csgrj</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ftldh</a:t>
            </a:r>
            <a:r>
              <a:rPr lang="en-US" sz="2000" dirty="0">
                <a:solidFill>
                  <a:srgbClr val="000000"/>
                </a:solidFill>
                <a:latin typeface="Kruti Dev 010" pitchFamily="2" charset="0"/>
              </a:rPr>
              <a:t> t:jr </a:t>
            </a:r>
            <a:r>
              <a:rPr lang="en-US" sz="2000" dirty="0" err="1">
                <a:solidFill>
                  <a:srgbClr val="000000"/>
                </a:solidFill>
                <a:latin typeface="Kruti Dev 010" pitchFamily="2" charset="0"/>
              </a:rPr>
              <a:t>ykHk&amp;vykHk</a:t>
            </a:r>
            <a:r>
              <a:rPr lang="en-US" sz="2000" dirty="0">
                <a:solidFill>
                  <a:srgbClr val="000000"/>
                </a:solidFill>
                <a:latin typeface="Kruti Dev 010" pitchFamily="2" charset="0"/>
              </a:rPr>
              <a:t> rd </a:t>
            </a:r>
            <a:r>
              <a:rPr lang="en-US" sz="2000" dirty="0" err="1">
                <a:solidFill>
                  <a:srgbClr val="000000"/>
                </a:solidFill>
                <a:latin typeface="Kruti Dev 010" pitchFamily="2" charset="0"/>
              </a:rPr>
              <a:t>igqapus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endParaRPr lang="en-US" sz="2000" dirty="0">
              <a:solidFill>
                <a:srgbClr val="000000"/>
              </a:solidFill>
            </a:endParaRP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rks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gesa</a:t>
            </a:r>
            <a:r>
              <a:rPr lang="en-US" sz="2000" dirty="0">
                <a:solidFill>
                  <a:srgbClr val="000000"/>
                </a:solidFill>
                <a:latin typeface="Kruti Dev 010" pitchFamily="2" charset="0"/>
              </a:rPr>
              <a:t> ml </a:t>
            </a:r>
            <a:r>
              <a:rPr lang="en-US" sz="2000" dirty="0" err="1">
                <a:solidFill>
                  <a:srgbClr val="000000"/>
                </a:solidFill>
                <a:latin typeface="Kruti Dev 010" pitchFamily="2" charset="0"/>
              </a:rPr>
              <a:t>ykHk&amp;vykHk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fLFkfr</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iz;ksx</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pkfg</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igys</a:t>
            </a:r>
            <a:r>
              <a:rPr lang="en-US" sz="2000" dirty="0">
                <a:solidFill>
                  <a:srgbClr val="000000"/>
                </a:solidFill>
                <a:latin typeface="Kruti Dev 010" pitchFamily="2" charset="0"/>
              </a:rPr>
              <a:t> ns[</a:t>
            </a:r>
            <a:r>
              <a:rPr lang="en-US" sz="2000" dirty="0" err="1">
                <a:solidFill>
                  <a:srgbClr val="000000"/>
                </a:solidFill>
                <a:latin typeface="Kruti Dev 010" pitchFamily="2" charset="0"/>
              </a:rPr>
              <a:t>kk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Fkk</a:t>
            </a:r>
            <a:r>
              <a:rPr lang="en-US" sz="2000" dirty="0">
                <a:solidFill>
                  <a:srgbClr val="000000"/>
                </a:solidFill>
                <a:latin typeface="Kruti Dev 010" pitchFamily="2" charset="0"/>
              </a:rPr>
              <a:t>%</a:t>
            </a:r>
            <a:endParaRPr lang="en-US" sz="2000" dirty="0">
              <a:solidFill>
                <a:srgbClr val="000000"/>
              </a:solidFill>
            </a:endParaRP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fjosU;q</a:t>
            </a:r>
            <a:r>
              <a:rPr lang="en-US" sz="1600" dirty="0">
                <a:solidFill>
                  <a:srgbClr val="000000"/>
                </a:solidFill>
              </a:rPr>
              <a:t> </a:t>
            </a:r>
            <a:r>
              <a:rPr lang="en-US" sz="1200" dirty="0">
                <a:solidFill>
                  <a:srgbClr val="000000"/>
                </a:solidFill>
              </a:rPr>
              <a:t>=</a:t>
            </a:r>
            <a:r>
              <a:rPr lang="en-US" sz="1600" dirty="0">
                <a:solidFill>
                  <a:srgbClr val="000000"/>
                </a:solidFill>
              </a:rPr>
              <a:t> </a:t>
            </a:r>
            <a:r>
              <a:rPr lang="en-US" sz="1600" dirty="0" err="1">
                <a:solidFill>
                  <a:srgbClr val="000000"/>
                </a:solidFill>
                <a:latin typeface="Kruti Dev 010" pitchFamily="2" charset="0"/>
              </a:rPr>
              <a:t>fu;r</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 </a:t>
            </a:r>
            <a:r>
              <a:rPr lang="en-US" sz="1400" dirty="0" err="1">
                <a:solidFill>
                  <a:srgbClr val="000000"/>
                </a:solidFill>
                <a:latin typeface="Kruti Dev 010" pitchFamily="2" charset="0"/>
              </a:rPr>
              <a:t>ifjorhZ</a:t>
            </a:r>
            <a:r>
              <a:rPr lang="en-US" sz="1400" dirty="0">
                <a:solidFill>
                  <a:srgbClr val="000000"/>
                </a:solidFill>
                <a:latin typeface="Kruti Dev 010" pitchFamily="2" charset="0"/>
              </a:rPr>
              <a:t> </a:t>
            </a:r>
            <a:r>
              <a:rPr lang="en-US" sz="1400" dirty="0" err="1">
                <a:solidFill>
                  <a:srgbClr val="000000"/>
                </a:solidFill>
                <a:latin typeface="Kruti Dev 010" pitchFamily="2" charset="0"/>
              </a:rPr>
              <a:t>ykxr</a:t>
            </a:r>
            <a:r>
              <a:rPr lang="en-US" sz="1200" dirty="0">
                <a:solidFill>
                  <a:srgbClr val="000000"/>
                </a:solidFill>
              </a:rPr>
              <a:t> </a:t>
            </a:r>
            <a:endParaRPr lang="en-US" sz="2000" dirty="0">
              <a:solidFill>
                <a:srgbClr val="000000"/>
              </a:solidFill>
            </a:endParaRPr>
          </a:p>
        </p:txBody>
      </p:sp>
    </p:spTree>
    <p:extLst>
      <p:ext uri="{BB962C8B-B14F-4D97-AF65-F5344CB8AC3E}">
        <p14:creationId xmlns:p14="http://schemas.microsoft.com/office/powerpoint/2010/main" val="172442710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5546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55461">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55461">
                                            <p:txEl>
                                              <p:pRg st="2" end="2"/>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55461">
                                            <p:txEl>
                                              <p:pRg st="3" end="3"/>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0">
                                            <p:txEl>
                                              <p:pRg st="2" end="2"/>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27</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76200" y="3859212"/>
            <a:ext cx="414338" cy="3317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GB" sz="2000" dirty="0"/>
              <a:t>Breakeven Point</a:t>
            </a:r>
            <a:endParaRPr lang="en-US" sz="2000" dirty="0"/>
          </a:p>
          <a:p>
            <a:pPr marL="457200" indent="-457200">
              <a:buFont typeface="+mj-lt"/>
              <a:buAutoNum type="arabicPeriod"/>
            </a:pPr>
            <a:r>
              <a:rPr lang="en-AU" sz="2000" dirty="0"/>
              <a:t>A different way to look at the costs - Fixed and Variable Costs </a:t>
            </a:r>
            <a:endParaRPr lang="en-US" sz="2000" dirty="0"/>
          </a:p>
          <a:p>
            <a:pPr marL="457200" indent="-457200">
              <a:buFont typeface="+mj-lt"/>
              <a:buAutoNum type="arabicPeriod"/>
            </a:pPr>
            <a:r>
              <a:rPr lang="en-AU" sz="2000" dirty="0"/>
              <a:t>Calculating breakeven for single product business </a:t>
            </a:r>
            <a:endParaRPr lang="en-US" sz="2000" dirty="0"/>
          </a:p>
          <a:p>
            <a:pPr marL="457200" indent="-457200">
              <a:buFont typeface="+mj-lt"/>
              <a:buAutoNum type="arabicPeriod"/>
            </a:pPr>
            <a:r>
              <a:rPr lang="en-AU" sz="2000" dirty="0"/>
              <a:t>Calculating breakeven for businesses with more than one product </a:t>
            </a:r>
            <a:endParaRPr lang="en-US" sz="2000" dirty="0"/>
          </a:p>
          <a:p>
            <a:pPr marL="457200" indent="-457200">
              <a:buFont typeface="+mj-lt"/>
              <a:buAutoNum type="arabicPeriod"/>
            </a:pPr>
            <a:r>
              <a:rPr lang="en-AU" sz="2000" dirty="0"/>
              <a:t>Calculating breakeven for service businesses </a:t>
            </a:r>
            <a:endParaRPr lang="en-US" sz="2000" dirty="0"/>
          </a:p>
          <a:p>
            <a:pPr marL="457200" indent="-457200">
              <a:buFont typeface="+mj-lt"/>
              <a:buAutoNum type="arabicPeriod"/>
            </a:pPr>
            <a:r>
              <a:rPr lang="en-AU" sz="2000" dirty="0"/>
              <a:t>Exercise</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dirty="0"/>
              <a:t>लाभ - अलाभ बिंदु </a:t>
            </a:r>
            <a:endParaRPr lang="en-US" sz="2000" dirty="0"/>
          </a:p>
          <a:p>
            <a:pPr marL="457200" indent="-457200">
              <a:buFont typeface="+mj-lt"/>
              <a:buAutoNum type="arabicPeriod"/>
            </a:pPr>
            <a:r>
              <a:rPr lang="hi-IN" sz="2000" dirty="0"/>
              <a:t>लागत को देखने का एक अलग तरीका - नियत और परिवर्ती</a:t>
            </a:r>
            <a:r>
              <a:rPr lang="en-US" sz="2000" dirty="0"/>
              <a:t> </a:t>
            </a:r>
            <a:r>
              <a:rPr lang="hi-IN" sz="2000" dirty="0"/>
              <a:t>लागत</a:t>
            </a:r>
          </a:p>
          <a:p>
            <a:pPr marL="457200" indent="-457200">
              <a:buFont typeface="+mj-lt"/>
              <a:buAutoNum type="arabicPeriod"/>
            </a:pPr>
            <a:r>
              <a:rPr lang="hi-IN" sz="2000" dirty="0"/>
              <a:t>एकल उत्पाद व्यवसाय के लिए ब्रेकवेन की गणना करना</a:t>
            </a:r>
            <a:endParaRPr lang="en-AU" sz="2000" dirty="0"/>
          </a:p>
          <a:p>
            <a:pPr marL="457200" indent="-457200">
              <a:buFont typeface="+mj-lt"/>
              <a:buAutoNum type="arabicPeriod"/>
            </a:pPr>
            <a:r>
              <a:rPr lang="hi-IN" sz="2000" dirty="0"/>
              <a:t>एक से अधिक उत्पाद वाले व्यवसायों के लिए ब्रेकवेन की गणना करना</a:t>
            </a:r>
            <a:endParaRPr lang="en-US" sz="2000" dirty="0"/>
          </a:p>
          <a:p>
            <a:pPr marL="457200" indent="-457200">
              <a:buFont typeface="+mj-lt"/>
              <a:buAutoNum type="arabicPeriod"/>
            </a:pPr>
            <a:endParaRPr lang="en-US" sz="2000" dirty="0"/>
          </a:p>
          <a:p>
            <a:pPr marL="457200" indent="-457200">
              <a:buFont typeface="+mj-lt"/>
              <a:buAutoNum type="arabicPeriod"/>
            </a:pPr>
            <a:r>
              <a:rPr lang="hi-IN" sz="2000" dirty="0"/>
              <a:t>सेवा व्यवसायों के लिए ब्रेकवेन की गणना करना</a:t>
            </a:r>
            <a:endParaRPr lang="en-US" sz="2000" dirty="0"/>
          </a:p>
          <a:p>
            <a:pPr marL="457200" indent="-457200">
              <a:buFont typeface="+mj-lt"/>
              <a:buAutoNum type="arabicPeriod"/>
            </a:pPr>
            <a:r>
              <a:rPr lang="hi-IN" sz="2000" dirty="0"/>
              <a:t>अभ्यास</a:t>
            </a:r>
            <a:endParaRPr lang="en-US" sz="2000" dirty="0"/>
          </a:p>
        </p:txBody>
      </p:sp>
      <p:sp>
        <p:nvSpPr>
          <p:cNvPr id="9" name="Text Box 17"/>
          <p:cNvSpPr txBox="1">
            <a:spLocks noChangeArrowheads="1"/>
          </p:cNvSpPr>
          <p:nvPr/>
        </p:nvSpPr>
        <p:spPr bwMode="auto">
          <a:xfrm>
            <a:off x="-57150" y="2974975"/>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33338" y="2365375"/>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6" name="Text Box 17"/>
          <p:cNvSpPr txBox="1">
            <a:spLocks noChangeArrowheads="1"/>
          </p:cNvSpPr>
          <p:nvPr/>
        </p:nvSpPr>
        <p:spPr bwMode="auto">
          <a:xfrm>
            <a:off x="-76200" y="1450975"/>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7" name="Text Box 17"/>
          <p:cNvSpPr txBox="1">
            <a:spLocks noChangeArrowheads="1"/>
          </p:cNvSpPr>
          <p:nvPr/>
        </p:nvSpPr>
        <p:spPr bwMode="auto">
          <a:xfrm>
            <a:off x="-76200" y="1143000"/>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833569398"/>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4">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1" end="1"/>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2" end="2"/>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5" end="5"/>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EF37BFF2-5567-46C7-96BF-6752D2536C47}" type="slidenum">
              <a:rPr lang="en-US" sz="1600" b="1" smtClean="0">
                <a:solidFill>
                  <a:schemeClr val="tx1"/>
                </a:solidFill>
              </a:rPr>
              <a:pPr algn="ctr">
                <a:defRPr/>
              </a:pPr>
              <a:t>28</a:t>
            </a:fld>
            <a:endParaRPr lang="en-US" sz="1600" b="1">
              <a:solidFill>
                <a:schemeClr val="tx1"/>
              </a:solidFill>
            </a:endParaRPr>
          </a:p>
        </p:txBody>
      </p:sp>
      <p:sp>
        <p:nvSpPr>
          <p:cNvPr id="365570"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lsokvksa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ls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tqM+s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O;kikj</a:t>
            </a:r>
            <a:r>
              <a:rPr lang="en-GB" sz="2400" b="1" dirty="0">
                <a:solidFill>
                  <a:srgbClr val="000000"/>
                </a:solidFill>
                <a:latin typeface="Kruti Dev 010" pitchFamily="2" charset="0"/>
                <a:ea typeface="Arial Unicode MS" pitchFamily="34" charset="-128"/>
                <a:cs typeface="Arial Unicode MS" pitchFamily="34" charset="-128"/>
              </a:rPr>
              <a:t> ds </a:t>
            </a:r>
            <a:r>
              <a:rPr lang="en-GB" sz="2400" b="1" dirty="0" err="1">
                <a:solidFill>
                  <a:srgbClr val="000000"/>
                </a:solidFill>
                <a:latin typeface="Kruti Dev 010" pitchFamily="2" charset="0"/>
                <a:ea typeface="Arial Unicode MS" pitchFamily="34" charset="-128"/>
                <a:cs typeface="Arial Unicode MS" pitchFamily="34" charset="-128"/>
              </a:rPr>
              <a:t>ekeys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esa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gksxk</a:t>
            </a:r>
            <a:r>
              <a:rPr lang="en-GB" sz="2400" b="1" dirty="0">
                <a:solidFill>
                  <a:srgbClr val="000000"/>
                </a:solidFill>
                <a:latin typeface="Kruti Dev 010" pitchFamily="2" charset="0"/>
                <a:ea typeface="Arial Unicode MS" pitchFamily="34" charset="-128"/>
                <a:cs typeface="Arial Unicode MS" pitchFamily="34" charset="-128"/>
              </a:rPr>
              <a:t>\</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365572" name="Text Box 2"/>
          <p:cNvSpPr txBox="1">
            <a:spLocks noChangeArrowheads="1"/>
          </p:cNvSpPr>
          <p:nvPr/>
        </p:nvSpPr>
        <p:spPr bwMode="auto">
          <a:xfrm>
            <a:off x="4572000" y="1142999"/>
            <a:ext cx="4286250" cy="5578475"/>
          </a:xfrm>
          <a:prstGeom prst="rect">
            <a:avLst/>
          </a:prstGeom>
          <a:noFill/>
          <a:ln w="9525">
            <a:solidFill>
              <a:schemeClr val="tx1"/>
            </a:solidFill>
            <a:round/>
            <a:headEnd/>
            <a:tailEnd/>
          </a:ln>
        </p:spPr>
        <p:txBody>
          <a:bodyPr lIns="82945" tIns="41473" rIns="82945" bIns="41473"/>
          <a:lstStyle/>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hi-IN" sz="2000" dirty="0">
                <a:solidFill>
                  <a:srgbClr val="000000"/>
                </a:solidFill>
                <a:latin typeface="Kruti Dev 010" pitchFamily="2" charset="0"/>
              </a:rPr>
              <a:t>अब तक देखा गया ब्रेकवेन विश्लेषण, स्वाभाविक रूप से उत्पादन और व्यापारिक व्यवसायों पर लागू किया जा सकता है जहां हम कई उत्पादों को बेचते हैं</a:t>
            </a:r>
            <a:endParaRPr lang="hi-IN" sz="2000" dirty="0"/>
          </a:p>
          <a:p>
            <a:pPr marL="342900" indent="-342900">
              <a:buFont typeface="Arial" panose="020B0604020202020204" pitchFamily="34" charset="0"/>
              <a:buChar char="•"/>
            </a:pPr>
            <a:r>
              <a:rPr lang="hi-IN" sz="2000" dirty="0"/>
              <a:t>लेकिन एक सेवा व्यवसाय में, हम उत्पादों को नहीं बेचते हैं बल्कि बदले में सेवाएं बेचते हैं</a:t>
            </a:r>
            <a:r>
              <a:rPr lang="en-US" sz="2000" dirty="0"/>
              <a:t> </a:t>
            </a:r>
            <a:r>
              <a:rPr lang="hi-IN" sz="2000" dirty="0"/>
              <a:t>जैसे कि पेंचर में सुधार करना, बाल कटवाने आदि देना</a:t>
            </a:r>
            <a:endParaRPr lang="en-US" sz="2000" dirty="0"/>
          </a:p>
          <a:p>
            <a:pPr marL="342900" indent="-342900">
              <a:buFont typeface="Arial" panose="020B0604020202020204" pitchFamily="34" charset="0"/>
              <a:buChar char="•"/>
            </a:pPr>
            <a:endParaRPr lang="en-US" sz="2000" dirty="0"/>
          </a:p>
          <a:p>
            <a:pPr marL="342900" indent="-342900">
              <a:buFont typeface="Arial" panose="020B0604020202020204" pitchFamily="34" charset="0"/>
              <a:buChar char="•"/>
            </a:pPr>
            <a:endParaRPr lang="en-US" sz="2000" dirty="0"/>
          </a:p>
          <a:p>
            <a:endParaRPr lang="hi-IN" sz="2000" dirty="0"/>
          </a:p>
          <a:p>
            <a:pPr marL="342900" indent="-342900">
              <a:buFont typeface="Arial" panose="020B0604020202020204" pitchFamily="34" charset="0"/>
              <a:buChar char="•"/>
            </a:pPr>
            <a:r>
              <a:rPr lang="hi-IN" sz="2000" dirty="0"/>
              <a:t>ऐसे मामले में, ब्रेकवेन की अवधारणा अभी भी प्रासंगिक है लेकिन हमें इसका थोड़ा अलग उपयोग करना होगा</a:t>
            </a:r>
          </a:p>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sz="2100" dirty="0">
              <a:solidFill>
                <a:srgbClr val="000000"/>
              </a:solidFill>
              <a:latin typeface="Kruti Dev 010" pitchFamily="2" charset="0"/>
            </a:endParaRPr>
          </a:p>
        </p:txBody>
      </p:sp>
      <p:sp>
        <p:nvSpPr>
          <p:cNvPr id="365573" name="Text Box 2"/>
          <p:cNvSpPr txBox="1">
            <a:spLocks noChangeArrowheads="1"/>
          </p:cNvSpPr>
          <p:nvPr/>
        </p:nvSpPr>
        <p:spPr bwMode="auto">
          <a:xfrm>
            <a:off x="252413" y="1143000"/>
            <a:ext cx="4176712" cy="54864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The breakeven analysis we saw so far, can be applied naturally to </a:t>
            </a:r>
            <a:r>
              <a:rPr lang="en-US" sz="2000" u="sng" dirty="0">
                <a:solidFill>
                  <a:srgbClr val="000000"/>
                </a:solidFill>
              </a:rPr>
              <a:t>production and trading</a:t>
            </a:r>
            <a:r>
              <a:rPr lang="en-US" sz="2000" dirty="0">
                <a:solidFill>
                  <a:srgbClr val="000000"/>
                </a:solidFill>
              </a:rPr>
              <a:t> businesses where we sell multiple products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But in a service business, we do not sell products but instead sell services such as mending punctures, providing haircuts, etc.</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In such case, the concept of breakeven is still relevant but we have to use it slightly differently</a:t>
            </a:r>
            <a:endParaRPr lang="en-GB" sz="2000" dirty="0">
              <a:solidFill>
                <a:srgbClr val="000000"/>
              </a:solidFill>
            </a:endParaRPr>
          </a:p>
        </p:txBody>
      </p:sp>
      <p:sp>
        <p:nvSpPr>
          <p:cNvPr id="365574"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What happens in case of service businesses?</a:t>
            </a:r>
          </a:p>
        </p:txBody>
      </p:sp>
    </p:spTree>
    <p:extLst>
      <p:ext uri="{BB962C8B-B14F-4D97-AF65-F5344CB8AC3E}">
        <p14:creationId xmlns:p14="http://schemas.microsoft.com/office/powerpoint/2010/main" val="1787381279"/>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6557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6557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65573">
                                            <p:txEl>
                                              <p:pRg st="2" end="2"/>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65572">
                                            <p:txEl>
                                              <p:pRg st="0" end="0"/>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365572">
                                            <p:txEl>
                                              <p:pRg st="1" end="1"/>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65572">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048000" y="6569075"/>
            <a:ext cx="2895600" cy="365125"/>
          </a:xfrm>
          <a:ln>
            <a:miter lim="800000"/>
            <a:headEnd/>
            <a:tailEnd/>
          </a:ln>
        </p:spPr>
        <p:txBody>
          <a:bodyPr wrap="square" numCol="1" anchorCtr="0" compatLnSpc="1">
            <a:prstTxWarp prst="textNoShape">
              <a:avLst/>
            </a:prstTxWarp>
          </a:bodyPr>
          <a:lstStyle/>
          <a:p>
            <a:pPr algn="ctr">
              <a:defRPr/>
            </a:pPr>
            <a:fld id="{EF37BFF2-5567-46C7-96BF-6752D2536C47}" type="slidenum">
              <a:rPr lang="en-US" sz="1600" b="1" smtClean="0">
                <a:solidFill>
                  <a:schemeClr val="tx1"/>
                </a:solidFill>
              </a:rPr>
              <a:pPr algn="ctr">
                <a:defRPr/>
              </a:pPr>
              <a:t>29</a:t>
            </a:fld>
            <a:endParaRPr lang="en-US" sz="1600" b="1" dirty="0">
              <a:solidFill>
                <a:schemeClr val="tx1"/>
              </a:solidFill>
            </a:endParaRPr>
          </a:p>
        </p:txBody>
      </p:sp>
      <p:sp>
        <p:nvSpPr>
          <p:cNvPr id="365570"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lsokvksa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ls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tqM+s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O;kikj</a:t>
            </a:r>
            <a:r>
              <a:rPr lang="en-GB" sz="2400" b="1" dirty="0">
                <a:solidFill>
                  <a:srgbClr val="000000"/>
                </a:solidFill>
                <a:latin typeface="Kruti Dev 010" pitchFamily="2" charset="0"/>
                <a:ea typeface="Arial Unicode MS" pitchFamily="34" charset="-128"/>
                <a:cs typeface="Arial Unicode MS" pitchFamily="34" charset="-128"/>
              </a:rPr>
              <a:t> ds </a:t>
            </a:r>
            <a:r>
              <a:rPr lang="en-GB" sz="2400" b="1" dirty="0" err="1">
                <a:solidFill>
                  <a:srgbClr val="000000"/>
                </a:solidFill>
                <a:latin typeface="Kruti Dev 010" pitchFamily="2" charset="0"/>
                <a:ea typeface="Arial Unicode MS" pitchFamily="34" charset="-128"/>
                <a:cs typeface="Arial Unicode MS" pitchFamily="34" charset="-128"/>
              </a:rPr>
              <a:t>ekeys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esa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gksxk</a:t>
            </a:r>
            <a:r>
              <a:rPr lang="en-GB" sz="2400" b="1" dirty="0">
                <a:solidFill>
                  <a:srgbClr val="000000"/>
                </a:solidFill>
                <a:latin typeface="Kruti Dev 010" pitchFamily="2" charset="0"/>
                <a:ea typeface="Arial Unicode MS" pitchFamily="34" charset="-128"/>
                <a:cs typeface="Arial Unicode MS" pitchFamily="34" charset="-128"/>
              </a:rPr>
              <a:t>\</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365572" name="Text Box 2"/>
          <p:cNvSpPr txBox="1">
            <a:spLocks noChangeArrowheads="1"/>
          </p:cNvSpPr>
          <p:nvPr/>
        </p:nvSpPr>
        <p:spPr bwMode="auto">
          <a:xfrm>
            <a:off x="4572000" y="1143000"/>
            <a:ext cx="4286250" cy="4572000"/>
          </a:xfrm>
          <a:prstGeom prst="rect">
            <a:avLst/>
          </a:prstGeom>
          <a:noFill/>
          <a:ln w="9525">
            <a:solidFill>
              <a:schemeClr val="tx1"/>
            </a:solidFill>
            <a:round/>
            <a:headEnd/>
            <a:tailEnd/>
          </a:ln>
        </p:spPr>
        <p:txBody>
          <a:bodyPr lIns="82945" tIns="41473" rIns="82945" bIns="41473"/>
          <a:lstStyle/>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hi-IN" dirty="0">
                <a:solidFill>
                  <a:srgbClr val="000000"/>
                </a:solidFill>
                <a:latin typeface="Kruti Dev 010" pitchFamily="2" charset="0"/>
              </a:rPr>
              <a:t>सेवा व्यवसाय में जहां हम केवल एक सेवा प्रदान करते हैं, हम एक इकाई को परिभाषित कर सकते हैं और फिर इस उदाहरण में देखे गए फॉर्मूला का उपयोग कर सकते हैं</a:t>
            </a:r>
            <a:endParaRPr lang="hi-IN" dirty="0"/>
          </a:p>
          <a:p>
            <a:pPr marL="342900" indent="-342900">
              <a:buAutoNum type="arabicPeriod"/>
            </a:pPr>
            <a:r>
              <a:rPr lang="hi-IN" sz="1600" dirty="0"/>
              <a:t>एक पंचर की दुकान का मालिक जानता है कि ग्राहक  पंचर सुधार करने के लिए आते हैं</a:t>
            </a:r>
            <a:endParaRPr lang="en-US" sz="1600" dirty="0"/>
          </a:p>
          <a:p>
            <a:pPr marL="342900" indent="-342900">
              <a:buAutoNum type="arabicPeriod"/>
            </a:pPr>
            <a:r>
              <a:rPr lang="hi-IN" sz="1600" dirty="0"/>
              <a:t>वह पंचर</a:t>
            </a:r>
            <a:r>
              <a:rPr lang="en-US" sz="1600" dirty="0"/>
              <a:t> </a:t>
            </a:r>
            <a:r>
              <a:rPr lang="hi-IN" sz="1600" dirty="0"/>
              <a:t>सुधारने की नियत और परिवर्ती लागत जानता है</a:t>
            </a:r>
            <a:endParaRPr lang="en-US" sz="1600" dirty="0"/>
          </a:p>
          <a:p>
            <a:pPr marL="342900" indent="-342900">
              <a:buAutoNum type="arabicPeriod"/>
            </a:pPr>
            <a:r>
              <a:rPr lang="hi-IN" sz="1600" dirty="0"/>
              <a:t>वह जानता है कि ग्राहक एक पेंचर को सुधारने के लिए</a:t>
            </a:r>
            <a:r>
              <a:rPr lang="en-US" sz="1600" dirty="0"/>
              <a:t> </a:t>
            </a:r>
            <a:r>
              <a:rPr lang="hi-IN" sz="1600" dirty="0"/>
              <a:t>कितना भुगतान करता है</a:t>
            </a:r>
            <a:endParaRPr lang="en-US" sz="1600" dirty="0"/>
          </a:p>
          <a:p>
            <a:pPr marL="342900" indent="-342900">
              <a:buAutoNum type="arabicPeriod"/>
            </a:pPr>
            <a:r>
              <a:rPr lang="hi-IN" sz="1600" dirty="0"/>
              <a:t>ब्रेकवेन फॉर्मूला का उपयोग करके, वह तब गणना कर सकता है कि उसे कितने ग्राहकों के लिए सेवा करनी चाहिए</a:t>
            </a:r>
            <a:r>
              <a:rPr lang="en-US" sz="1600" dirty="0"/>
              <a:t> </a:t>
            </a:r>
          </a:p>
          <a:p>
            <a:pPr marL="342900" indent="-342900">
              <a:buAutoNum type="arabicPeriod"/>
            </a:pPr>
            <a:endParaRPr lang="hi-IN" sz="1600" dirty="0"/>
          </a:p>
          <a:p>
            <a:pPr marL="342900" indent="-342900">
              <a:buAutoNum type="arabicPeriod"/>
            </a:pPr>
            <a:endParaRPr lang="en-US" sz="1600" dirty="0"/>
          </a:p>
          <a:p>
            <a:pPr marL="342900" indent="-342900">
              <a:buAutoNum type="arabicPeriod"/>
            </a:pPr>
            <a:endParaRPr lang="hi-IN" sz="1600" dirty="0"/>
          </a:p>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sz="2000" dirty="0">
              <a:solidFill>
                <a:srgbClr val="000000"/>
              </a:solidFill>
              <a:latin typeface="Kruti Dev 010" pitchFamily="2" charset="0"/>
            </a:endParaRPr>
          </a:p>
        </p:txBody>
      </p:sp>
      <p:sp>
        <p:nvSpPr>
          <p:cNvPr id="365573" name="Text Box 2"/>
          <p:cNvSpPr txBox="1">
            <a:spLocks noChangeArrowheads="1"/>
          </p:cNvSpPr>
          <p:nvPr/>
        </p:nvSpPr>
        <p:spPr bwMode="auto">
          <a:xfrm>
            <a:off x="252413" y="1143000"/>
            <a:ext cx="4176712" cy="4572000"/>
          </a:xfrm>
          <a:prstGeom prst="rect">
            <a:avLst/>
          </a:prstGeom>
          <a:noFill/>
          <a:ln w="9525">
            <a:solidFill>
              <a:srgbClr val="000000"/>
            </a:solidFill>
            <a:round/>
            <a:headEnd/>
            <a:tailEnd/>
          </a:ln>
        </p:spPr>
        <p:txBody>
          <a:bodyPr lIns="82945" tIns="41473" rIns="82945" bIns="41473"/>
          <a:lstStyle/>
          <a:p>
            <a:pPr marL="200025"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In service business where we provide only one service, we can define a unit and then use the formula as seen in this example:</a:t>
            </a:r>
          </a:p>
          <a:p>
            <a:pPr marL="914400" lvl="1" indent="-457200">
              <a:lnSpc>
                <a:spcPct val="120000"/>
              </a:lnSpc>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The owner of a puncture shop knows that customers come to get the puncture mended</a:t>
            </a:r>
          </a:p>
          <a:p>
            <a:pPr marL="914400" lvl="1" indent="-457200">
              <a:lnSpc>
                <a:spcPct val="120000"/>
              </a:lnSpc>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He knows the fixed and variable costs of mending punctures</a:t>
            </a:r>
          </a:p>
          <a:p>
            <a:pPr marL="914400" lvl="1" indent="-457200">
              <a:lnSpc>
                <a:spcPct val="120000"/>
              </a:lnSpc>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He knows the price a customer pays for mending a puncture</a:t>
            </a:r>
          </a:p>
          <a:p>
            <a:pPr marL="914400" lvl="1" indent="-457200">
              <a:lnSpc>
                <a:spcPct val="120000"/>
              </a:lnSpc>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Using the breakeven formula, he can then calculate how many customers he must service to break-even</a:t>
            </a:r>
            <a:endParaRPr lang="en-GB" sz="1600" dirty="0">
              <a:solidFill>
                <a:srgbClr val="000000"/>
              </a:solidFill>
            </a:endParaRPr>
          </a:p>
        </p:txBody>
      </p:sp>
      <p:sp>
        <p:nvSpPr>
          <p:cNvPr id="365574"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What happens in case of service businesses?</a:t>
            </a:r>
          </a:p>
        </p:txBody>
      </p:sp>
      <p:sp>
        <p:nvSpPr>
          <p:cNvPr id="9" name="Rectangle 4"/>
          <p:cNvSpPr>
            <a:spLocks noChangeArrowheads="1"/>
          </p:cNvSpPr>
          <p:nvPr/>
        </p:nvSpPr>
        <p:spPr bwMode="auto">
          <a:xfrm>
            <a:off x="152400" y="5791199"/>
            <a:ext cx="4319588" cy="930275"/>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dirty="0">
                <a:solidFill>
                  <a:srgbClr val="000000"/>
                </a:solidFill>
                <a:latin typeface="Garamond" pitchFamily="18" charset="0"/>
              </a:rPr>
              <a:t>Question</a:t>
            </a:r>
            <a:r>
              <a:rPr lang="en-GB" sz="2000" dirty="0">
                <a:solidFill>
                  <a:srgbClr val="000000"/>
                </a:solidFill>
                <a:latin typeface="Garamond" pitchFamily="18" charset="0"/>
              </a:rPr>
              <a:t>: </a:t>
            </a:r>
            <a:r>
              <a:rPr lang="en-US" sz="2000" dirty="0">
                <a:latin typeface="Garamond" pitchFamily="18" charset="0"/>
              </a:rPr>
              <a:t>If the shop is mending punctures as well as doing other repair work how can the owner use breakeven?</a:t>
            </a:r>
            <a:endParaRPr lang="en-US" sz="2000" b="1" dirty="0">
              <a:latin typeface="Garamond" pitchFamily="18" charset="0"/>
            </a:endParaRPr>
          </a:p>
        </p:txBody>
      </p:sp>
      <p:sp>
        <p:nvSpPr>
          <p:cNvPr id="10" name="Rectangle 4"/>
          <p:cNvSpPr>
            <a:spLocks noChangeArrowheads="1"/>
          </p:cNvSpPr>
          <p:nvPr/>
        </p:nvSpPr>
        <p:spPr bwMode="auto">
          <a:xfrm>
            <a:off x="4572000" y="5816599"/>
            <a:ext cx="4319588" cy="930275"/>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hi-IN" b="1" dirty="0">
                <a:latin typeface="Kruti Dev 010" pitchFamily="2" charset="0"/>
              </a:rPr>
              <a:t>प्रश्न: </a:t>
            </a:r>
            <a:r>
              <a:rPr lang="hi-IN" dirty="0">
                <a:latin typeface="Kruti Dev 010" pitchFamily="2" charset="0"/>
              </a:rPr>
              <a:t>यदि दुकान </a:t>
            </a:r>
            <a:r>
              <a:rPr lang="hi-IN" dirty="0"/>
              <a:t>पंचर</a:t>
            </a:r>
            <a:r>
              <a:rPr lang="hi-IN" dirty="0">
                <a:latin typeface="Kruti Dev 010" pitchFamily="2" charset="0"/>
              </a:rPr>
              <a:t> में सुधार कर रही है और साथ ही अन्य मरम्मत कार्य कर रही है तो मालिक ब्रेकवेन का उपयोग कैसे कर सकता है?</a:t>
            </a:r>
            <a:endParaRPr lang="en-US" dirty="0">
              <a:latin typeface="Kruti Dev 010" pitchFamily="2" charset="0"/>
            </a:endParaRPr>
          </a:p>
        </p:txBody>
      </p:sp>
    </p:spTree>
    <p:extLst>
      <p:ext uri="{BB962C8B-B14F-4D97-AF65-F5344CB8AC3E}">
        <p14:creationId xmlns:p14="http://schemas.microsoft.com/office/powerpoint/2010/main" val="334344032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6557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6557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6557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6557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6557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par>
                                <p:cTn id="27" presetID="1" presetClass="entr" presetSubtype="0" fill="hold" grpId="0" nodeType="withEffect">
                                  <p:stCondLst>
                                    <p:cond delay="0"/>
                                  </p:stCondLst>
                                  <p:childTnLst>
                                    <p:set>
                                      <p:cBhvr>
                                        <p:cTn id="28"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889FE552-B8BC-4325-8D4F-D4BEA566E86B}" type="slidenum">
              <a:rPr lang="en-US" sz="1600" b="1" smtClean="0">
                <a:solidFill>
                  <a:schemeClr val="tx1"/>
                </a:solidFill>
              </a:rPr>
              <a:pPr algn="ctr">
                <a:defRPr/>
              </a:pPr>
              <a:t>3</a:t>
            </a:fld>
            <a:endParaRPr lang="en-US" sz="1600" b="1">
              <a:solidFill>
                <a:schemeClr val="tx1"/>
              </a:solidFill>
            </a:endParaRPr>
          </a:p>
        </p:txBody>
      </p:sp>
      <p:sp>
        <p:nvSpPr>
          <p:cNvPr id="47106" name="Text Box 1"/>
          <p:cNvSpPr txBox="1">
            <a:spLocks noChangeArrowheads="1"/>
          </p:cNvSpPr>
          <p:nvPr/>
        </p:nvSpPr>
        <p:spPr bwMode="auto">
          <a:xfrm>
            <a:off x="470535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a:solidFill>
                  <a:srgbClr val="000000"/>
                </a:solidFill>
                <a:latin typeface="Kruti Dev 010" pitchFamily="2" charset="0"/>
                <a:ea typeface="Arial Unicode MS" pitchFamily="34" charset="-128"/>
                <a:cs typeface="Arial Unicode MS" pitchFamily="34" charset="-128"/>
              </a:rPr>
              <a:t>ge </a:t>
            </a:r>
            <a:r>
              <a:rPr lang="en-GB" sz="2400" b="1" dirty="0" err="1">
                <a:solidFill>
                  <a:srgbClr val="000000"/>
                </a:solidFill>
                <a:latin typeface="Kruti Dev 010" pitchFamily="2" charset="0"/>
                <a:ea typeface="Arial Unicode MS" pitchFamily="34" charset="-128"/>
                <a:cs typeface="Arial Unicode MS" pitchFamily="34" charset="-128"/>
              </a:rPr>
              <a:t>fdlh</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O;kikj</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esa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ykHk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esa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dSls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o`f</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dj</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ldrs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gSa</a:t>
            </a:r>
            <a:r>
              <a:rPr lang="en-GB" sz="2400" b="1" dirty="0">
                <a:solidFill>
                  <a:srgbClr val="000000"/>
                </a:solidFill>
                <a:latin typeface="Kruti Dev 010" pitchFamily="2" charset="0"/>
                <a:ea typeface="Arial Unicode MS" pitchFamily="34" charset="-128"/>
                <a:cs typeface="Arial Unicode MS" pitchFamily="34" charset="-128"/>
              </a:rPr>
              <a:t>\</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705350" y="1143000"/>
            <a:ext cx="4438650" cy="4572000"/>
          </a:xfrm>
          <a:prstGeom prst="rect">
            <a:avLst/>
          </a:prstGeom>
          <a:noFill/>
          <a:ln w="9525">
            <a:solidFill>
              <a:schemeClr val="tx1"/>
            </a:solidFill>
            <a:round/>
            <a:headEnd/>
            <a:tailEnd/>
          </a:ln>
        </p:spPr>
        <p:txBody>
          <a:bodyPr lIns="82945" tIns="41473" rIns="82945" bIns="41473"/>
          <a:lstStyle/>
          <a:p>
            <a:pPr marL="261938" indent="-261938">
              <a:spcAft>
                <a:spcPts val="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err="1">
                <a:solidFill>
                  <a:srgbClr val="000000"/>
                </a:solidFill>
                <a:latin typeface="Kruti Dev 010" pitchFamily="2" charset="0"/>
                <a:cs typeface="Arial" pitchFamily="34" charset="0"/>
              </a:rPr>
              <a:t>geus</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igys</a:t>
            </a:r>
            <a:r>
              <a:rPr lang="en-GB" sz="2400" dirty="0">
                <a:solidFill>
                  <a:srgbClr val="000000"/>
                </a:solidFill>
                <a:latin typeface="Kruti Dev 010" pitchFamily="2" charset="0"/>
                <a:cs typeface="Arial" pitchFamily="34" charset="0"/>
              </a:rPr>
              <a:t> ds </a:t>
            </a:r>
            <a:r>
              <a:rPr lang="en-GB" sz="2400" dirty="0" err="1">
                <a:solidFill>
                  <a:srgbClr val="000000"/>
                </a:solidFill>
                <a:latin typeface="Kruti Dev 010" pitchFamily="2" charset="0"/>
                <a:cs typeface="Arial" pitchFamily="34" charset="0"/>
              </a:rPr>
              <a:t>Hkkx</a:t>
            </a:r>
            <a:r>
              <a:rPr lang="en-GB" sz="2400" dirty="0">
                <a:solidFill>
                  <a:srgbClr val="000000"/>
                </a:solidFill>
                <a:latin typeface="Kruti Dev 010" pitchFamily="2" charset="0"/>
                <a:cs typeface="Arial" pitchFamily="34" charset="0"/>
              </a:rPr>
              <a:t> </a:t>
            </a:r>
            <a:r>
              <a:rPr lang="en-US" sz="2000" dirty="0"/>
              <a:t> ‘</a:t>
            </a:r>
            <a:r>
              <a:rPr lang="hi-IN" sz="2000" dirty="0">
                <a:solidFill>
                  <a:srgbClr val="000000"/>
                </a:solidFill>
                <a:latin typeface="Kruti Dev 010" pitchFamily="2" charset="0"/>
                <a:cs typeface="Arial" pitchFamily="34" charset="0"/>
              </a:rPr>
              <a:t>व्यापार से परिचय</a:t>
            </a:r>
            <a:r>
              <a:rPr lang="en-US" sz="2000" dirty="0"/>
              <a:t> ’,</a:t>
            </a:r>
            <a:r>
              <a:rPr lang="en-GB" sz="20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es</a:t>
            </a:r>
            <a:r>
              <a:rPr lang="en-GB" sz="2400" dirty="0">
                <a:solidFill>
                  <a:srgbClr val="000000"/>
                </a:solidFill>
                <a:latin typeface="Kruti Dev 010" pitchFamily="2" charset="0"/>
                <a:cs typeface="Arial" pitchFamily="34" charset="0"/>
              </a:rPr>
              <a:t> ns[</a:t>
            </a:r>
            <a:r>
              <a:rPr lang="en-GB" sz="2400" dirty="0" err="1">
                <a:solidFill>
                  <a:srgbClr val="000000"/>
                </a:solidFill>
                <a:latin typeface="Kruti Dev 010" pitchFamily="2" charset="0"/>
                <a:cs typeface="Arial" pitchFamily="34" charset="0"/>
              </a:rPr>
              <a:t>kk</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fd</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fdlh</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O;kikj</a:t>
            </a:r>
            <a:r>
              <a:rPr lang="en-GB" sz="2400" dirty="0">
                <a:solidFill>
                  <a:srgbClr val="000000"/>
                </a:solidFill>
                <a:latin typeface="Kruti Dev 010" pitchFamily="2" charset="0"/>
                <a:cs typeface="Arial" pitchFamily="34" charset="0"/>
              </a:rPr>
              <a:t> dh </a:t>
            </a:r>
            <a:r>
              <a:rPr lang="en-GB" sz="2400" dirty="0" err="1">
                <a:solidFill>
                  <a:srgbClr val="000000"/>
                </a:solidFill>
                <a:latin typeface="Kruti Dev 010" pitchFamily="2" charset="0"/>
                <a:cs typeface="Arial" pitchFamily="34" charset="0"/>
              </a:rPr>
              <a:t>ok;fcfyVh</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fujarj</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rFkk</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i;kZIr</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ykHk</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cukus</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ij</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fuHkZj</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djrh</a:t>
            </a:r>
            <a:r>
              <a:rPr lang="en-GB" sz="2400" dirty="0">
                <a:solidFill>
                  <a:srgbClr val="000000"/>
                </a:solidFill>
                <a:latin typeface="Kruti Dev 010" pitchFamily="2" charset="0"/>
                <a:cs typeface="Arial" pitchFamily="34" charset="0"/>
              </a:rPr>
              <a:t> </a:t>
            </a:r>
            <a:r>
              <a:rPr lang="en-GB" sz="2400" dirty="0" err="1">
                <a:solidFill>
                  <a:srgbClr val="000000"/>
                </a:solidFill>
                <a:latin typeface="Kruti Dev 010" pitchFamily="2" charset="0"/>
                <a:cs typeface="Arial" pitchFamily="34" charset="0"/>
              </a:rPr>
              <a:t>gSA</a:t>
            </a:r>
            <a:r>
              <a:rPr lang="en-GB" sz="2400" dirty="0">
                <a:solidFill>
                  <a:srgbClr val="000000"/>
                </a:solidFill>
                <a:latin typeface="Kruti Dev 010" pitchFamily="2" charset="0"/>
                <a:cs typeface="Arial" pitchFamily="34" charset="0"/>
              </a:rPr>
              <a:t> </a:t>
            </a:r>
          </a:p>
          <a:p>
            <a:pPr marL="261938" indent="-261938">
              <a:spcAft>
                <a:spcPts val="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err="1">
                <a:solidFill>
                  <a:srgbClr val="000000"/>
                </a:solidFill>
                <a:latin typeface="Kruti Dev 010" pitchFamily="2" charset="0"/>
                <a:ea typeface="Arial Unicode MS" pitchFamily="34" charset="-128"/>
                <a:cs typeface="Arial Unicode MS" pitchFamily="34" charset="-128"/>
              </a:rPr>
              <a:t>ykHk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fuEu</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mik;ksa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kjk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o`f</a:t>
            </a:r>
            <a:r>
              <a:rPr lang="en-GB" sz="2400" dirty="0">
                <a:solidFill>
                  <a:srgbClr val="000000"/>
                </a:solidFill>
                <a:latin typeface="Kruti Dev 010" pitchFamily="2" charset="0"/>
                <a:ea typeface="Arial Unicode MS" pitchFamily="34" charset="-128"/>
                <a:cs typeface="Arial Unicode MS" pitchFamily="34" charset="-128"/>
              </a:rPr>
              <a:t>) dh </a:t>
            </a:r>
            <a:r>
              <a:rPr lang="en-GB" sz="2400" dirty="0" err="1">
                <a:solidFill>
                  <a:srgbClr val="000000"/>
                </a:solidFill>
                <a:latin typeface="Kruti Dev 010" pitchFamily="2" charset="0"/>
                <a:ea typeface="Arial Unicode MS" pitchFamily="34" charset="-128"/>
                <a:cs typeface="Arial Unicode MS" pitchFamily="34" charset="-128"/>
              </a:rPr>
              <a:t>tk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ldrh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t>
            </a:r>
            <a:r>
              <a:rPr lang="en-GB" sz="2400" dirty="0">
                <a:solidFill>
                  <a:srgbClr val="000000"/>
                </a:solidFill>
                <a:latin typeface="Kruti Dev 010" pitchFamily="2" charset="0"/>
                <a:ea typeface="Arial Unicode MS" pitchFamily="34" charset="-128"/>
                <a:cs typeface="Arial Unicode MS" pitchFamily="34" charset="-128"/>
              </a:rPr>
              <a:t>%</a:t>
            </a:r>
          </a:p>
          <a:p>
            <a:pPr lvl="1">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a:solidFill>
                  <a:srgbClr val="000000"/>
                </a:solidFill>
                <a:latin typeface="Kruti Dev 010" pitchFamily="2" charset="0"/>
                <a:ea typeface="Arial Unicode MS" pitchFamily="34" charset="-128"/>
                <a:cs typeface="Arial Unicode MS" pitchFamily="34" charset="-128"/>
              </a:rPr>
              <a:t>1- </a:t>
            </a:r>
            <a:r>
              <a:rPr lang="hi-IN" sz="2000" dirty="0">
                <a:solidFill>
                  <a:srgbClr val="000000"/>
                </a:solidFill>
                <a:latin typeface="Kruti Dev 010" pitchFamily="2" charset="0"/>
                <a:ea typeface="Arial Unicode MS" pitchFamily="34" charset="-128"/>
                <a:cs typeface="Arial Unicode MS" pitchFamily="34" charset="-128"/>
              </a:rPr>
              <a:t>आय</a:t>
            </a:r>
            <a:r>
              <a:rPr lang="hi-IN" sz="2400" dirty="0">
                <a:solidFill>
                  <a:srgbClr val="000000"/>
                </a:solidFill>
                <a:latin typeface="Kruti Dev 010" pitchFamily="2" charset="0"/>
                <a:ea typeface="Arial Unicode MS" pitchFamily="34" charset="-128"/>
                <a:cs typeface="Arial Unicode MS" pitchFamily="34" charset="-128"/>
              </a:rPr>
              <a:t> </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o`f</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dj</a:t>
            </a:r>
            <a:r>
              <a:rPr lang="en-GB" sz="2400" dirty="0">
                <a:solidFill>
                  <a:srgbClr val="000000"/>
                </a:solidFill>
                <a:latin typeface="Kruti Dev 010" pitchFamily="2" charset="0"/>
                <a:ea typeface="Arial Unicode MS" pitchFamily="34" charset="-128"/>
                <a:cs typeface="Arial Unicode MS" pitchFamily="34" charset="-128"/>
              </a:rPr>
              <a:t>%</a:t>
            </a:r>
          </a:p>
          <a:p>
            <a:pPr lvl="1">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hi-IN" sz="2000" dirty="0">
                <a:solidFill>
                  <a:srgbClr val="000000"/>
                </a:solidFill>
                <a:latin typeface="Kruti Dev 010" pitchFamily="2" charset="0"/>
                <a:ea typeface="Arial Unicode MS" pitchFamily="34" charset="-128"/>
                <a:cs typeface="Arial Unicode MS" pitchFamily="34" charset="-128"/>
              </a:rPr>
              <a:t>आय</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fuEu</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mik;ksa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kjk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o`f</a:t>
            </a:r>
            <a:r>
              <a:rPr lang="en-GB" sz="2400" dirty="0">
                <a:solidFill>
                  <a:srgbClr val="000000"/>
                </a:solidFill>
                <a:latin typeface="Kruti Dev 010" pitchFamily="2" charset="0"/>
                <a:ea typeface="Arial Unicode MS" pitchFamily="34" charset="-128"/>
                <a:cs typeface="Arial Unicode MS" pitchFamily="34" charset="-128"/>
              </a:rPr>
              <a:t>) dh </a:t>
            </a:r>
            <a:r>
              <a:rPr lang="en-GB" sz="2400" dirty="0" err="1">
                <a:solidFill>
                  <a:srgbClr val="000000"/>
                </a:solidFill>
                <a:latin typeface="Kruti Dev 010" pitchFamily="2" charset="0"/>
                <a:ea typeface="Arial Unicode MS" pitchFamily="34" charset="-128"/>
                <a:cs typeface="Arial Unicode MS" pitchFamily="34" charset="-128"/>
              </a:rPr>
              <a:t>tk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ldrh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t>
            </a:r>
            <a:r>
              <a:rPr lang="en-GB" sz="2400" dirty="0">
                <a:solidFill>
                  <a:srgbClr val="000000"/>
                </a:solidFill>
                <a:latin typeface="Kruti Dev 010" pitchFamily="2" charset="0"/>
                <a:ea typeface="Arial Unicode MS" pitchFamily="34" charset="-128"/>
                <a:cs typeface="Arial Unicode MS" pitchFamily="34" charset="-128"/>
              </a:rPr>
              <a:t>%</a:t>
            </a:r>
          </a:p>
          <a:p>
            <a:pPr lvl="2">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000" dirty="0">
                <a:solidFill>
                  <a:srgbClr val="000000"/>
                </a:solidFill>
                <a:latin typeface="Kruti Dev 010" pitchFamily="2" charset="0"/>
                <a:ea typeface="Arial Unicode MS" pitchFamily="34" charset="-128"/>
                <a:cs typeface="Arial Unicode MS" pitchFamily="34" charset="-128"/>
              </a:rPr>
              <a:t>d- </a:t>
            </a:r>
            <a:r>
              <a:rPr lang="en-GB" sz="2000" dirty="0" err="1">
                <a:solidFill>
                  <a:srgbClr val="000000"/>
                </a:solidFill>
                <a:latin typeface="Kruti Dev 010" pitchFamily="2" charset="0"/>
                <a:ea typeface="Arial Unicode MS" pitchFamily="34" charset="-128"/>
                <a:cs typeface="Arial Unicode MS" pitchFamily="34" charset="-128"/>
              </a:rPr>
              <a:t>ewY</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esa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o`f</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djA</a:t>
            </a:r>
            <a:endParaRPr lang="en-GB" sz="2000" dirty="0">
              <a:solidFill>
                <a:srgbClr val="000000"/>
              </a:solidFill>
              <a:latin typeface="Kruti Dev 010" pitchFamily="2" charset="0"/>
              <a:ea typeface="Arial Unicode MS" pitchFamily="34" charset="-128"/>
              <a:cs typeface="Arial Unicode MS" pitchFamily="34" charset="-128"/>
            </a:endParaRPr>
          </a:p>
          <a:p>
            <a:pPr lvl="2">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000" dirty="0">
                <a:solidFill>
                  <a:srgbClr val="000000"/>
                </a:solidFill>
                <a:latin typeface="Kruti Dev 010" pitchFamily="2" charset="0"/>
                <a:ea typeface="Arial Unicode MS" pitchFamily="34" charset="-128"/>
                <a:cs typeface="Arial Unicode MS" pitchFamily="34" charset="-128"/>
              </a:rPr>
              <a:t>[k- </a:t>
            </a:r>
            <a:r>
              <a:rPr lang="en-GB" sz="2000" dirty="0" err="1">
                <a:solidFill>
                  <a:srgbClr val="000000"/>
                </a:solidFill>
                <a:latin typeface="Kruti Dev 010" pitchFamily="2" charset="0"/>
                <a:ea typeface="Arial Unicode MS" pitchFamily="34" charset="-128"/>
                <a:cs typeface="Arial Unicode MS" pitchFamily="34" charset="-128"/>
              </a:rPr>
              <a:t>fcØh</a:t>
            </a:r>
            <a:r>
              <a:rPr lang="en-GB" sz="2000" dirty="0">
                <a:solidFill>
                  <a:srgbClr val="000000"/>
                </a:solidFill>
                <a:latin typeface="Kruti Dev 010" pitchFamily="2" charset="0"/>
                <a:ea typeface="Arial Unicode MS" pitchFamily="34" charset="-128"/>
                <a:cs typeface="Arial Unicode MS" pitchFamily="34" charset="-128"/>
              </a:rPr>
              <a:t> dh </a:t>
            </a:r>
            <a:r>
              <a:rPr lang="en-GB" sz="2000" dirty="0" err="1">
                <a:solidFill>
                  <a:srgbClr val="000000"/>
                </a:solidFill>
                <a:latin typeface="Kruti Dev 010" pitchFamily="2" charset="0"/>
                <a:ea typeface="Arial Unicode MS" pitchFamily="34" charset="-128"/>
                <a:cs typeface="Arial Unicode MS" pitchFamily="34" charset="-128"/>
              </a:rPr>
              <a:t>ek</a:t>
            </a:r>
            <a:r>
              <a:rPr lang="en-GB" sz="2000" dirty="0">
                <a:solidFill>
                  <a:srgbClr val="000000"/>
                </a:solidFill>
                <a:latin typeface="Kruti Dev 010" pitchFamily="2" charset="0"/>
                <a:ea typeface="Arial Unicode MS" pitchFamily="34" charset="-128"/>
                <a:cs typeface="Arial Unicode MS" pitchFamily="34" charset="-128"/>
              </a:rPr>
              <a:t>=k </a:t>
            </a:r>
            <a:r>
              <a:rPr lang="en-GB" sz="2000" dirty="0" err="1">
                <a:solidFill>
                  <a:srgbClr val="000000"/>
                </a:solidFill>
                <a:latin typeface="Kruti Dev 010" pitchFamily="2" charset="0"/>
                <a:ea typeface="Arial Unicode MS" pitchFamily="34" charset="-128"/>
                <a:cs typeface="Arial Unicode MS" pitchFamily="34" charset="-128"/>
              </a:rPr>
              <a:t>esa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o`f</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djA</a:t>
            </a:r>
            <a:endParaRPr lang="en-GB" sz="2000" dirty="0">
              <a:solidFill>
                <a:srgbClr val="000000"/>
              </a:solidFill>
              <a:latin typeface="Kruti Dev 010" pitchFamily="2" charset="0"/>
              <a:ea typeface="Arial Unicode MS" pitchFamily="34" charset="-128"/>
              <a:cs typeface="Arial Unicode MS" pitchFamily="34" charset="-128"/>
            </a:endParaRPr>
          </a:p>
          <a:p>
            <a:pPr lvl="1">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a:solidFill>
                  <a:srgbClr val="000000"/>
                </a:solidFill>
                <a:latin typeface="Kruti Dev 010" pitchFamily="2" charset="0"/>
                <a:ea typeface="Arial Unicode MS" pitchFamily="34" charset="-128"/>
                <a:cs typeface="Arial Unicode MS" pitchFamily="34" charset="-128"/>
              </a:rPr>
              <a:t>2- </a:t>
            </a:r>
            <a:r>
              <a:rPr lang="en-GB" sz="2400" dirty="0" err="1">
                <a:solidFill>
                  <a:srgbClr val="000000"/>
                </a:solidFill>
                <a:latin typeface="Kruti Dev 010" pitchFamily="2" charset="0"/>
                <a:ea typeface="Arial Unicode MS" pitchFamily="34" charset="-128"/>
                <a:cs typeface="Arial Unicode MS" pitchFamily="34" charset="-128"/>
              </a:rPr>
              <a:t>mRiknu</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rFkk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fcØh</a:t>
            </a:r>
            <a:r>
              <a:rPr lang="en-GB" sz="2400" dirty="0">
                <a:solidFill>
                  <a:srgbClr val="000000"/>
                </a:solidFill>
                <a:latin typeface="Kruti Dev 010" pitchFamily="2" charset="0"/>
                <a:ea typeface="Arial Unicode MS" pitchFamily="34" charset="-128"/>
                <a:cs typeface="Arial Unicode MS" pitchFamily="34" charset="-128"/>
              </a:rPr>
              <a:t> dh </a:t>
            </a:r>
            <a:r>
              <a:rPr lang="en-GB" sz="2400" dirty="0" err="1">
                <a:solidFill>
                  <a:srgbClr val="000000"/>
                </a:solidFill>
                <a:latin typeface="Kruti Dev 010" pitchFamily="2" charset="0"/>
                <a:ea typeface="Arial Unicode MS" pitchFamily="34" charset="-128"/>
                <a:cs typeface="Arial Unicode MS" pitchFamily="34" charset="-128"/>
              </a:rPr>
              <a:t>ykxr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dks</a:t>
            </a:r>
            <a:r>
              <a:rPr lang="en-GB" sz="2400" dirty="0">
                <a:solidFill>
                  <a:srgbClr val="000000"/>
                </a:solidFill>
                <a:latin typeface="Kruti Dev 010" pitchFamily="2" charset="0"/>
                <a:ea typeface="Arial Unicode MS" pitchFamily="34" charset="-128"/>
                <a:cs typeface="Arial Unicode MS" pitchFamily="34" charset="-128"/>
              </a:rPr>
              <a:t> de </a:t>
            </a:r>
            <a:r>
              <a:rPr lang="en-GB" sz="2400" dirty="0" err="1">
                <a:solidFill>
                  <a:srgbClr val="000000"/>
                </a:solidFill>
                <a:latin typeface="Kruti Dev 010" pitchFamily="2" charset="0"/>
                <a:ea typeface="Arial Unicode MS" pitchFamily="34" charset="-128"/>
                <a:cs typeface="Arial Unicode MS" pitchFamily="34" charset="-128"/>
              </a:rPr>
              <a:t>djA</a:t>
            </a:r>
            <a:r>
              <a:rPr lang="en-GB" sz="2400" dirty="0">
                <a:solidFill>
                  <a:srgbClr val="000000"/>
                </a:solidFill>
                <a:latin typeface="Kruti Dev 010" pitchFamily="2" charset="0"/>
                <a:ea typeface="Arial Unicode MS" pitchFamily="34" charset="-128"/>
                <a:cs typeface="Arial Unicode MS" pitchFamily="34" charset="-128"/>
              </a:rPr>
              <a:t> </a:t>
            </a:r>
            <a:endParaRPr lang="en-GB" sz="2000" dirty="0">
              <a:solidFill>
                <a:srgbClr val="000000"/>
              </a:solidFill>
              <a:latin typeface="Kruti Dev 010" pitchFamily="2" charset="0"/>
              <a:ea typeface="Arial Unicode MS" pitchFamily="34" charset="-128"/>
              <a:cs typeface="Arial Unicode MS" pitchFamily="34" charset="-128"/>
            </a:endParaRPr>
          </a:p>
        </p:txBody>
      </p:sp>
      <p:sp>
        <p:nvSpPr>
          <p:cNvPr id="47109" name="Text Box 2"/>
          <p:cNvSpPr txBox="1">
            <a:spLocks noChangeArrowheads="1"/>
          </p:cNvSpPr>
          <p:nvPr/>
        </p:nvSpPr>
        <p:spPr bwMode="auto">
          <a:xfrm>
            <a:off x="228600" y="1143000"/>
            <a:ext cx="4200525" cy="45720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t>In the earlier module ‘Introduction to Business’, </a:t>
            </a:r>
            <a:r>
              <a:rPr lang="en-US" dirty="0">
                <a:solidFill>
                  <a:srgbClr val="000000"/>
                </a:solidFill>
              </a:rPr>
              <a:t>we saw that the viability of a business depends on making consistent and adequate profit.</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Profit can be increased by:</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Increasing the revenue.</a:t>
            </a:r>
          </a:p>
          <a:p>
            <a:pPr lvl="1">
              <a:lnSpc>
                <a:spcPct val="130000"/>
              </a:lnSpc>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Revenue can be increased by:</a:t>
            </a:r>
          </a:p>
          <a:p>
            <a:pPr marL="1257300" lvl="2" indent="-342900" eaLnBrk="0" hangingPunct="0">
              <a:lnSpc>
                <a:spcPct val="130000"/>
              </a:lnSpc>
              <a:buFont typeface="Calibri" pitchFamily="34" charset="0"/>
              <a:buAutoNum type="alphaL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t>Increasing the price</a:t>
            </a:r>
          </a:p>
          <a:p>
            <a:pPr marL="1257300" lvl="2" indent="-342900" eaLnBrk="0" hangingPunct="0">
              <a:lnSpc>
                <a:spcPct val="130000"/>
              </a:lnSpc>
              <a:buFont typeface="Calibri" pitchFamily="34" charset="0"/>
              <a:buAutoNum type="alphaL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t>Increasing the volume of sales</a:t>
            </a:r>
          </a:p>
          <a:p>
            <a:pPr marL="914400" lvl="1" indent="-457200">
              <a:lnSpc>
                <a:spcPct val="130000"/>
              </a:lnSpc>
              <a:buSzPct val="100000"/>
              <a:buFont typeface="+mj-lt"/>
              <a:buAutoNum type="arabicPeriod" startAt="2"/>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Reducing the cost of production and selling</a:t>
            </a:r>
            <a:endParaRPr lang="en-GB" dirty="0">
              <a:solidFill>
                <a:srgbClr val="000000"/>
              </a:solidFill>
            </a:endParaRPr>
          </a:p>
        </p:txBody>
      </p:sp>
      <p:sp>
        <p:nvSpPr>
          <p:cNvPr id="47110"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How do we increase profits in a business?</a:t>
            </a:r>
          </a:p>
        </p:txBody>
      </p:sp>
      <p:sp>
        <p:nvSpPr>
          <p:cNvPr id="9" name="Rectangle 4"/>
          <p:cNvSpPr>
            <a:spLocks noChangeArrowheads="1"/>
          </p:cNvSpPr>
          <p:nvPr/>
        </p:nvSpPr>
        <p:spPr bwMode="auto">
          <a:xfrm>
            <a:off x="252413" y="5867400"/>
            <a:ext cx="4176712" cy="838200"/>
          </a:xfrm>
          <a:prstGeom prst="rect">
            <a:avLst/>
          </a:prstGeom>
          <a:solidFill>
            <a:srgbClr val="FFC000"/>
          </a:solidFill>
          <a:ln w="9525">
            <a:noFill/>
            <a:round/>
            <a:headEnd/>
            <a:tailEnd/>
          </a:ln>
        </p:spPr>
        <p:txBody>
          <a:bodyPr lIns="90000" tIns="46800" rIns="90000" bIns="46800" anchor="ctr"/>
          <a:lstStyle/>
          <a:p>
            <a:pPr algn="ctr"/>
            <a:r>
              <a:rPr lang="en-US" sz="2000" b="1" dirty="0">
                <a:solidFill>
                  <a:srgbClr val="000000"/>
                </a:solidFill>
                <a:latin typeface="Garamond" pitchFamily="18" charset="0"/>
              </a:rPr>
              <a:t>Question</a:t>
            </a:r>
            <a:r>
              <a:rPr lang="en-US" sz="2000" dirty="0">
                <a:solidFill>
                  <a:srgbClr val="000000"/>
                </a:solidFill>
                <a:latin typeface="Garamond" pitchFamily="18" charset="0"/>
              </a:rPr>
              <a:t>: </a:t>
            </a:r>
            <a:r>
              <a:rPr lang="en-US" sz="2000" dirty="0">
                <a:latin typeface="Garamond" pitchFamily="18" charset="0"/>
              </a:rPr>
              <a:t>If we are not making enough profit, how can we increase it ?</a:t>
            </a:r>
          </a:p>
        </p:txBody>
      </p:sp>
      <p:sp>
        <p:nvSpPr>
          <p:cNvPr id="10" name="Rectangle 4"/>
          <p:cNvSpPr>
            <a:spLocks noChangeArrowheads="1"/>
          </p:cNvSpPr>
          <p:nvPr/>
        </p:nvSpPr>
        <p:spPr bwMode="auto">
          <a:xfrm>
            <a:off x="4705350" y="5867400"/>
            <a:ext cx="4267200" cy="838200"/>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err="1">
                <a:solidFill>
                  <a:srgbClr val="000000"/>
                </a:solidFill>
                <a:latin typeface="Kruti Dev 010" pitchFamily="2" charset="0"/>
              </a:rPr>
              <a:t>iz'u</a:t>
            </a:r>
            <a:r>
              <a:rPr lang="en-US" sz="2000" b="1" dirty="0">
                <a:solidFill>
                  <a:srgbClr val="000000"/>
                </a:solidFill>
                <a:latin typeface="Kruti Dev 010" pitchFamily="2" charset="0"/>
              </a:rPr>
              <a:t>% </a:t>
            </a:r>
            <a:r>
              <a:rPr lang="en-US" sz="2000" dirty="0">
                <a:solidFill>
                  <a:srgbClr val="000000"/>
                </a:solidFill>
                <a:latin typeface="Kruti Dev 010" pitchFamily="2" charset="0"/>
              </a:rPr>
              <a:t>;fn </a:t>
            </a:r>
            <a:r>
              <a:rPr lang="en-US" sz="2000" dirty="0" err="1">
                <a:solidFill>
                  <a:srgbClr val="000000"/>
                </a:solidFill>
                <a:latin typeface="Kruti Dev 010" pitchFamily="2" charset="0"/>
              </a:rPr>
              <a:t>i;kZIr</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ugha</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jgk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rks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a:t>
            </a:r>
            <a:r>
              <a:rPr lang="en-US" sz="2000" dirty="0">
                <a:solidFill>
                  <a:srgbClr val="000000"/>
                </a:solidFill>
                <a:latin typeface="Kruti Dev 010" pitchFamily="2" charset="0"/>
              </a:rPr>
              <a:t> </a:t>
            </a:r>
            <a:r>
              <a:rPr lang="en-US" sz="2000" dirty="0" err="1">
                <a:solidFill>
                  <a:srgbClr val="000000"/>
                </a:solidFill>
                <a:latin typeface="Kruti Dev 010" pitchFamily="2" charset="0"/>
              </a:rPr>
              <a:t>bls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dSls</a:t>
            </a:r>
            <a:r>
              <a:rPr lang="en-US" sz="2000" dirty="0">
                <a:solidFill>
                  <a:srgbClr val="000000"/>
                </a:solidFill>
                <a:latin typeface="Kruti Dev 010" pitchFamily="2" charset="0"/>
              </a:rPr>
              <a:t> c&lt;+k </a:t>
            </a:r>
            <a:r>
              <a:rPr lang="en-US" sz="2000" dirty="0" err="1">
                <a:solidFill>
                  <a:srgbClr val="000000"/>
                </a:solidFill>
                <a:latin typeface="Kruti Dev 010" pitchFamily="2" charset="0"/>
              </a:rPr>
              <a:t>ldrs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a:t>
            </a:r>
            <a:endParaRPr lang="en-US" sz="2000" b="1" dirty="0">
              <a:solidFill>
                <a:srgbClr val="000000"/>
              </a:solidFill>
              <a:latin typeface="Kruti Dev 010" pitchFamily="2" charset="0"/>
            </a:endParaRPr>
          </a:p>
        </p:txBody>
      </p:sp>
    </p:spTree>
    <p:extLst>
      <p:ext uri="{BB962C8B-B14F-4D97-AF65-F5344CB8AC3E}">
        <p14:creationId xmlns:p14="http://schemas.microsoft.com/office/powerpoint/2010/main" val="331101529"/>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7109">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grpId="0" nodeType="clickEffect">
                                  <p:stCondLst>
                                    <p:cond delay="0"/>
                                  </p:stCondLst>
                                  <p:childTnLst>
                                    <p:set>
                                      <p:cBhvr>
                                        <p:cTn id="12" dur="1" fill="hold">
                                          <p:stCondLst>
                                            <p:cond delay="0"/>
                                          </p:stCondLst>
                                        </p:cTn>
                                        <p:tgtEl>
                                          <p:spTgt spid="9"/>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10"/>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47109">
                                            <p:txEl>
                                              <p:pRg st="1" end="1"/>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47109">
                                            <p:txEl>
                                              <p:pRg st="2" end="2"/>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6390">
                                            <p:txEl>
                                              <p:pRg st="2" end="2"/>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47109">
                                            <p:txEl>
                                              <p:pRg st="3" end="3"/>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6390">
                                            <p:txEl>
                                              <p:pRg st="3" end="3"/>
                                            </p:txEl>
                                          </p:spTgt>
                                        </p:tgtEl>
                                        <p:attrNameLst>
                                          <p:attrName>style.visibility</p:attrName>
                                        </p:attrNameLst>
                                      </p:cBhvr>
                                      <p:to>
                                        <p:strVal val="visible"/>
                                      </p:to>
                                    </p:set>
                                  </p:childTnLst>
                                </p:cTn>
                              </p:par>
                              <p:par>
                                <p:cTn id="33" presetID="1" presetClass="entr" presetSubtype="0" fill="hold" nodeType="withEffect">
                                  <p:stCondLst>
                                    <p:cond delay="0"/>
                                  </p:stCondLst>
                                  <p:childTnLst>
                                    <p:set>
                                      <p:cBhvr>
                                        <p:cTn id="34" dur="1" fill="hold">
                                          <p:stCondLst>
                                            <p:cond delay="0"/>
                                          </p:stCondLst>
                                        </p:cTn>
                                        <p:tgtEl>
                                          <p:spTgt spid="47109">
                                            <p:txEl>
                                              <p:pRg st="4" end="4"/>
                                            </p:txEl>
                                          </p:spTgt>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16390">
                                            <p:txEl>
                                              <p:pRg st="4" end="4"/>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47109">
                                            <p:txEl>
                                              <p:pRg st="5" end="5"/>
                                            </p:txEl>
                                          </p:spTgt>
                                        </p:tgtEl>
                                        <p:attrNameLst>
                                          <p:attrName>style.visibility</p:attrName>
                                        </p:attrNameLst>
                                      </p:cBhvr>
                                      <p:to>
                                        <p:strVal val="visible"/>
                                      </p:to>
                                    </p:set>
                                  </p:childTnLst>
                                </p:cTn>
                              </p:par>
                              <p:par>
                                <p:cTn id="39" presetID="1" presetClass="entr" presetSubtype="0" fill="hold" nodeType="withEffect">
                                  <p:stCondLst>
                                    <p:cond delay="0"/>
                                  </p:stCondLst>
                                  <p:childTnLst>
                                    <p:set>
                                      <p:cBhvr>
                                        <p:cTn id="40" dur="1" fill="hold">
                                          <p:stCondLst>
                                            <p:cond delay="0"/>
                                          </p:stCondLst>
                                        </p:cTn>
                                        <p:tgtEl>
                                          <p:spTgt spid="16390">
                                            <p:txEl>
                                              <p:pRg st="5" end="5"/>
                                            </p:txEl>
                                          </p:spTgt>
                                        </p:tgtEl>
                                        <p:attrNameLst>
                                          <p:attrName>style.visibility</p:attrName>
                                        </p:attrNameLst>
                                      </p:cBhvr>
                                      <p:to>
                                        <p:strVal val="visible"/>
                                      </p:to>
                                    </p:set>
                                  </p:childTnLst>
                                </p:cTn>
                              </p:par>
                            </p:childTnLst>
                          </p:cTn>
                        </p:par>
                      </p:childTnLst>
                    </p:cTn>
                  </p:par>
                  <p:par>
                    <p:cTn id="41" fill="hold">
                      <p:stCondLst>
                        <p:cond delay="indefinite"/>
                      </p:stCondLst>
                      <p:childTnLst>
                        <p:par>
                          <p:cTn id="42" fill="hold">
                            <p:stCondLst>
                              <p:cond delay="0"/>
                            </p:stCondLst>
                            <p:childTnLst>
                              <p:par>
                                <p:cTn id="43" presetID="1" presetClass="entr" presetSubtype="0" fill="hold" nodeType="clickEffect">
                                  <p:stCondLst>
                                    <p:cond delay="0"/>
                                  </p:stCondLst>
                                  <p:childTnLst>
                                    <p:set>
                                      <p:cBhvr>
                                        <p:cTn id="44" dur="1" fill="hold">
                                          <p:stCondLst>
                                            <p:cond delay="0"/>
                                          </p:stCondLst>
                                        </p:cTn>
                                        <p:tgtEl>
                                          <p:spTgt spid="47109">
                                            <p:txEl>
                                              <p:pRg st="6" end="6"/>
                                            </p:txEl>
                                          </p:spTgt>
                                        </p:tgtEl>
                                        <p:attrNameLst>
                                          <p:attrName>style.visibility</p:attrName>
                                        </p:attrNameLst>
                                      </p:cBhvr>
                                      <p:to>
                                        <p:strVal val="visible"/>
                                      </p:to>
                                    </p:set>
                                  </p:childTnLst>
                                </p:cTn>
                              </p:par>
                              <p:par>
                                <p:cTn id="45" presetID="1" presetClass="entr" presetSubtype="0" fill="hold" nodeType="withEffect">
                                  <p:stCondLst>
                                    <p:cond delay="0"/>
                                  </p:stCondLst>
                                  <p:childTnLst>
                                    <p:set>
                                      <p:cBhvr>
                                        <p:cTn id="46" dur="1" fill="hold">
                                          <p:stCondLst>
                                            <p:cond delay="0"/>
                                          </p:stCondLst>
                                        </p:cTn>
                                        <p:tgtEl>
                                          <p:spTgt spid="16390">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EF37BFF2-5567-46C7-96BF-6752D2536C47}" type="slidenum">
              <a:rPr lang="en-US" sz="1600" b="1" smtClean="0">
                <a:solidFill>
                  <a:schemeClr val="tx1"/>
                </a:solidFill>
              </a:rPr>
              <a:pPr algn="ctr">
                <a:defRPr/>
              </a:pPr>
              <a:t>30</a:t>
            </a:fld>
            <a:endParaRPr lang="en-US" sz="1600" b="1">
              <a:solidFill>
                <a:schemeClr val="tx1"/>
              </a:solidFill>
            </a:endParaRPr>
          </a:p>
        </p:txBody>
      </p:sp>
      <p:sp>
        <p:nvSpPr>
          <p:cNvPr id="365570"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lsokvksa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ls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tqM+s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O;kikj</a:t>
            </a:r>
            <a:r>
              <a:rPr lang="en-GB" sz="2400" b="1" dirty="0">
                <a:solidFill>
                  <a:srgbClr val="000000"/>
                </a:solidFill>
                <a:latin typeface="Kruti Dev 010" pitchFamily="2" charset="0"/>
                <a:ea typeface="Arial Unicode MS" pitchFamily="34" charset="-128"/>
                <a:cs typeface="Arial Unicode MS" pitchFamily="34" charset="-128"/>
              </a:rPr>
              <a:t> ds </a:t>
            </a:r>
            <a:r>
              <a:rPr lang="en-GB" sz="2400" b="1" dirty="0" err="1">
                <a:solidFill>
                  <a:srgbClr val="000000"/>
                </a:solidFill>
                <a:latin typeface="Kruti Dev 010" pitchFamily="2" charset="0"/>
                <a:ea typeface="Arial Unicode MS" pitchFamily="34" charset="-128"/>
                <a:cs typeface="Arial Unicode MS" pitchFamily="34" charset="-128"/>
              </a:rPr>
              <a:t>ekeys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esa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gksxk</a:t>
            </a:r>
            <a:r>
              <a:rPr lang="en-GB" sz="2400" b="1" dirty="0">
                <a:solidFill>
                  <a:srgbClr val="000000"/>
                </a:solidFill>
                <a:latin typeface="Kruti Dev 010" pitchFamily="2" charset="0"/>
                <a:ea typeface="Arial Unicode MS" pitchFamily="34" charset="-128"/>
                <a:cs typeface="Arial Unicode MS" pitchFamily="34" charset="-128"/>
              </a:rPr>
              <a:t>\</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365572" name="Text Box 2"/>
          <p:cNvSpPr txBox="1">
            <a:spLocks noChangeArrowheads="1"/>
          </p:cNvSpPr>
          <p:nvPr/>
        </p:nvSpPr>
        <p:spPr bwMode="auto">
          <a:xfrm>
            <a:off x="4572000" y="1143000"/>
            <a:ext cx="4286250" cy="4572000"/>
          </a:xfrm>
          <a:prstGeom prst="rect">
            <a:avLst/>
          </a:prstGeom>
          <a:noFill/>
          <a:ln w="9525">
            <a:solidFill>
              <a:schemeClr val="tx1"/>
            </a:solidFill>
            <a:round/>
            <a:headEnd/>
            <a:tailEnd/>
          </a:ln>
        </p:spPr>
        <p:txBody>
          <a:bodyPr lIns="82945" tIns="41473" rIns="82945" bIns="41473"/>
          <a:lstStyle/>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hi-IN" sz="1600" dirty="0">
                <a:solidFill>
                  <a:srgbClr val="000000"/>
                </a:solidFill>
                <a:latin typeface="Kruti Dev 010" pitchFamily="2" charset="0"/>
              </a:rPr>
              <a:t>कभी-कभी एक सेवा व्यवसाय एक से अधिक सेवा प्रदान कर सकता है (उदाहरण के लिए, एक ब्यूटी पार्लर बाल कटवाने और फेसिअल की पेशकश करेगा)</a:t>
            </a:r>
            <a:endParaRPr lang="en-US" sz="1600" dirty="0">
              <a:solidFill>
                <a:srgbClr val="000000"/>
              </a:solidFill>
              <a:latin typeface="Kruti Dev 010" pitchFamily="2" charset="0"/>
            </a:endParaRPr>
          </a:p>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a:t>
            </a:r>
            <a:r>
              <a:rPr lang="en-US" sz="2000" dirty="0" err="1">
                <a:solidFill>
                  <a:srgbClr val="000000"/>
                </a:solidFill>
                <a:latin typeface="Kruti Dev 010" pitchFamily="2" charset="0"/>
              </a:rPr>
              <a:t>slh</a:t>
            </a:r>
            <a:r>
              <a:rPr lang="en-US" sz="2000" dirty="0">
                <a:solidFill>
                  <a:srgbClr val="000000"/>
                </a:solidFill>
                <a:latin typeface="Kruti Dev 010" pitchFamily="2" charset="0"/>
              </a:rPr>
              <a:t> </a:t>
            </a:r>
            <a:r>
              <a:rPr lang="en-US" sz="2000" dirty="0" err="1">
                <a:solidFill>
                  <a:srgbClr val="000000"/>
                </a:solidFill>
                <a:latin typeface="Kruti Dev 010" pitchFamily="2" charset="0"/>
              </a:rPr>
              <a:t>fLFkfr</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ykHk&amp;vykHk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fLFkfr</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ppkZ</a:t>
            </a:r>
            <a:r>
              <a:rPr lang="en-US" sz="2000" dirty="0">
                <a:solidFill>
                  <a:srgbClr val="000000"/>
                </a:solidFill>
                <a:latin typeface="Kruti Dev 010" pitchFamily="2" charset="0"/>
              </a:rPr>
              <a:t> ml </a:t>
            </a:r>
            <a:r>
              <a:rPr lang="en-US" sz="2000" dirty="0" err="1">
                <a:solidFill>
                  <a:srgbClr val="000000"/>
                </a:solidFill>
                <a:latin typeface="Kruti Dev 010" pitchFamily="2" charset="0"/>
              </a:rPr>
              <a:t>fjosU;q</a:t>
            </a:r>
            <a:r>
              <a:rPr lang="en-US" sz="2000" dirty="0">
                <a:solidFill>
                  <a:srgbClr val="000000"/>
                </a:solidFill>
                <a:latin typeface="Kruti Dev 010" pitchFamily="2" charset="0"/>
              </a:rPr>
              <a:t> ¼ek=k ds </a:t>
            </a:r>
            <a:r>
              <a:rPr lang="en-US" sz="2000" dirty="0" err="1">
                <a:solidFill>
                  <a:srgbClr val="000000"/>
                </a:solidFill>
                <a:latin typeface="Kruti Dev 010" pitchFamily="2" charset="0"/>
              </a:rPr>
              <a:t>LFkku</a:t>
            </a:r>
            <a:r>
              <a:rPr lang="en-US" sz="2000" dirty="0">
                <a:solidFill>
                  <a:srgbClr val="000000"/>
                </a:solidFill>
                <a:latin typeface="Kruti Dev 010" pitchFamily="2" charset="0"/>
              </a:rPr>
              <a:t> ij½ ds </a:t>
            </a:r>
            <a:r>
              <a:rPr lang="en-US" sz="2000" dirty="0" err="1">
                <a:solidFill>
                  <a:srgbClr val="000000"/>
                </a:solidFill>
                <a:latin typeface="Kruti Dev 010" pitchFamily="2" charset="0"/>
              </a:rPr>
              <a:t>lanHkZ</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csgrj</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ftldh</a:t>
            </a:r>
            <a:r>
              <a:rPr lang="en-US" sz="2000" dirty="0">
                <a:solidFill>
                  <a:srgbClr val="000000"/>
                </a:solidFill>
                <a:latin typeface="Kruti Dev 010" pitchFamily="2" charset="0"/>
              </a:rPr>
              <a:t> t:jr </a:t>
            </a:r>
            <a:r>
              <a:rPr lang="en-US" sz="2000" dirty="0" err="1">
                <a:solidFill>
                  <a:srgbClr val="000000"/>
                </a:solidFill>
                <a:latin typeface="Kruti Dev 010" pitchFamily="2" charset="0"/>
              </a:rPr>
              <a:t>ykHk&amp;vykHk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rd</a:t>
            </a:r>
            <a:r>
              <a:rPr lang="en-US" sz="2000" dirty="0">
                <a:solidFill>
                  <a:srgbClr val="000000"/>
                </a:solidFill>
                <a:latin typeface="Kruti Dev 010" pitchFamily="2" charset="0"/>
              </a:rPr>
              <a:t> </a:t>
            </a:r>
            <a:r>
              <a:rPr lang="en-US" sz="2000" dirty="0" err="1">
                <a:solidFill>
                  <a:srgbClr val="000000"/>
                </a:solidFill>
                <a:latin typeface="Kruti Dev 010" pitchFamily="2" charset="0"/>
              </a:rPr>
              <a:t>igqapus</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endParaRPr lang="en-US" sz="2000" dirty="0">
              <a:solidFill>
                <a:srgbClr val="000000"/>
              </a:solidFill>
            </a:endParaRP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rks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gesa</a:t>
            </a:r>
            <a:r>
              <a:rPr lang="en-US" sz="2000" dirty="0">
                <a:solidFill>
                  <a:srgbClr val="000000"/>
                </a:solidFill>
                <a:latin typeface="Kruti Dev 010" pitchFamily="2" charset="0"/>
              </a:rPr>
              <a:t> ml </a:t>
            </a:r>
            <a:r>
              <a:rPr lang="en-US" sz="2000" dirty="0" err="1">
                <a:solidFill>
                  <a:srgbClr val="000000"/>
                </a:solidFill>
                <a:latin typeface="Kruti Dev 010" pitchFamily="2" charset="0"/>
              </a:rPr>
              <a:t>ykHk&amp;vykHk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fLFkfr</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iz;ksx</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pkfg</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igys</a:t>
            </a:r>
            <a:r>
              <a:rPr lang="en-US" sz="2000" dirty="0">
                <a:solidFill>
                  <a:srgbClr val="000000"/>
                </a:solidFill>
                <a:latin typeface="Kruti Dev 010" pitchFamily="2" charset="0"/>
              </a:rPr>
              <a:t> ns[</a:t>
            </a:r>
            <a:r>
              <a:rPr lang="en-US" sz="2000" dirty="0" err="1">
                <a:solidFill>
                  <a:srgbClr val="000000"/>
                </a:solidFill>
                <a:latin typeface="Kruti Dev 010" pitchFamily="2" charset="0"/>
              </a:rPr>
              <a:t>kk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Fkk</a:t>
            </a:r>
            <a:r>
              <a:rPr lang="en-US" sz="2000" dirty="0">
                <a:solidFill>
                  <a:srgbClr val="000000"/>
                </a:solidFill>
                <a:latin typeface="Kruti Dev 010" pitchFamily="2" charset="0"/>
              </a:rPr>
              <a:t>%</a:t>
            </a:r>
            <a:endParaRPr lang="en-US" sz="2000" dirty="0">
              <a:solidFill>
                <a:srgbClr val="000000"/>
              </a:solidFill>
            </a:endParaRP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fjosU;q</a:t>
            </a:r>
            <a:r>
              <a:rPr lang="en-US" sz="1600" dirty="0">
                <a:solidFill>
                  <a:srgbClr val="000000"/>
                </a:solidFill>
              </a:rPr>
              <a:t> </a:t>
            </a:r>
            <a:r>
              <a:rPr lang="en-US" sz="1200" dirty="0">
                <a:solidFill>
                  <a:srgbClr val="000000"/>
                </a:solidFill>
              </a:rPr>
              <a:t>=</a:t>
            </a:r>
            <a:r>
              <a:rPr lang="en-US" sz="1600" dirty="0">
                <a:solidFill>
                  <a:srgbClr val="000000"/>
                </a:solidFill>
              </a:rPr>
              <a:t> </a:t>
            </a:r>
            <a:r>
              <a:rPr lang="en-US" sz="1600" dirty="0" err="1">
                <a:solidFill>
                  <a:srgbClr val="000000"/>
                </a:solidFill>
                <a:latin typeface="Kruti Dev 010" pitchFamily="2" charset="0"/>
              </a:rPr>
              <a:t>fu;r</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 </a:t>
            </a:r>
            <a:r>
              <a:rPr lang="en-US" sz="1400" dirty="0" err="1">
                <a:solidFill>
                  <a:srgbClr val="000000"/>
                </a:solidFill>
                <a:latin typeface="Kruti Dev 010" pitchFamily="2" charset="0"/>
              </a:rPr>
              <a:t>ifjorhZ</a:t>
            </a:r>
            <a:r>
              <a:rPr lang="en-US" sz="1400" dirty="0">
                <a:solidFill>
                  <a:srgbClr val="000000"/>
                </a:solidFill>
                <a:latin typeface="Kruti Dev 010" pitchFamily="2" charset="0"/>
              </a:rPr>
              <a:t> </a:t>
            </a:r>
            <a:r>
              <a:rPr lang="en-US" sz="1400" dirty="0" err="1">
                <a:solidFill>
                  <a:srgbClr val="000000"/>
                </a:solidFill>
                <a:latin typeface="Kruti Dev 010" pitchFamily="2" charset="0"/>
              </a:rPr>
              <a:t>ykxr</a:t>
            </a:r>
            <a:r>
              <a:rPr lang="en-US" sz="1200" dirty="0">
                <a:solidFill>
                  <a:srgbClr val="000000"/>
                </a:solidFill>
              </a:rPr>
              <a:t> </a:t>
            </a:r>
            <a:endParaRPr lang="en-US" sz="2000" dirty="0">
              <a:solidFill>
                <a:srgbClr val="000000"/>
              </a:solidFill>
            </a:endParaRPr>
          </a:p>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US" sz="2100" dirty="0">
              <a:solidFill>
                <a:srgbClr val="000000"/>
              </a:solidFill>
              <a:latin typeface="Kruti Dev 010" pitchFamily="2" charset="0"/>
            </a:endParaRPr>
          </a:p>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sz="2100" dirty="0">
              <a:solidFill>
                <a:srgbClr val="000000"/>
              </a:solidFill>
              <a:latin typeface="Kruti Dev 010" pitchFamily="2" charset="0"/>
            </a:endParaRPr>
          </a:p>
        </p:txBody>
      </p:sp>
      <p:sp>
        <p:nvSpPr>
          <p:cNvPr id="365573" name="Text Box 2"/>
          <p:cNvSpPr txBox="1">
            <a:spLocks noChangeArrowheads="1"/>
          </p:cNvSpPr>
          <p:nvPr/>
        </p:nvSpPr>
        <p:spPr bwMode="auto">
          <a:xfrm>
            <a:off x="252413" y="1143000"/>
            <a:ext cx="4176712" cy="4572000"/>
          </a:xfrm>
          <a:prstGeom prst="rect">
            <a:avLst/>
          </a:prstGeom>
          <a:noFill/>
          <a:ln w="9525">
            <a:solidFill>
              <a:srgbClr val="000000"/>
            </a:solidFill>
            <a:round/>
            <a:headEnd/>
            <a:tailEnd/>
          </a:ln>
        </p:spPr>
        <p:txBody>
          <a:bodyPr lIns="82945" tIns="41473" rIns="82945" bIns="41473"/>
          <a:lstStyle/>
          <a:p>
            <a:pPr marL="200025"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Sometimes a service business may offer more than one service (for example, a beauty </a:t>
            </a:r>
            <a:r>
              <a:rPr lang="en-US" sz="2000" dirty="0" err="1">
                <a:solidFill>
                  <a:srgbClr val="000000"/>
                </a:solidFill>
              </a:rPr>
              <a:t>parlour</a:t>
            </a:r>
            <a:r>
              <a:rPr lang="en-US" sz="2000" dirty="0">
                <a:solidFill>
                  <a:srgbClr val="000000"/>
                </a:solidFill>
              </a:rPr>
              <a:t> will offer a haircut and a facial)</a:t>
            </a: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In such case, it is better to discuss breakeven point in terms of revenue (rather than volume) needed to reach the breakeven</a:t>
            </a: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So we should use the breakeven condition we saw earlier:</a:t>
            </a:r>
          </a:p>
          <a:p>
            <a:pPr marL="657225"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Revenues = FC + VC</a:t>
            </a:r>
            <a:endParaRPr lang="en-US" sz="2000" dirty="0">
              <a:solidFill>
                <a:srgbClr val="000000"/>
              </a:solidFill>
            </a:endParaRPr>
          </a:p>
          <a:p>
            <a:pPr marL="200025"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sz="1600" dirty="0">
              <a:solidFill>
                <a:srgbClr val="000000"/>
              </a:solidFill>
            </a:endParaRPr>
          </a:p>
        </p:txBody>
      </p:sp>
      <p:sp>
        <p:nvSpPr>
          <p:cNvPr id="365574"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What happens in case of service businesses?</a:t>
            </a:r>
          </a:p>
        </p:txBody>
      </p:sp>
    </p:spTree>
    <p:extLst>
      <p:ext uri="{BB962C8B-B14F-4D97-AF65-F5344CB8AC3E}">
        <p14:creationId xmlns:p14="http://schemas.microsoft.com/office/powerpoint/2010/main" val="345590208"/>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6557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6557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6557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6557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EF37BFF2-5567-46C7-96BF-6752D2536C47}" type="slidenum">
              <a:rPr lang="en-US" sz="1600" b="1" smtClean="0">
                <a:solidFill>
                  <a:schemeClr val="tx1"/>
                </a:solidFill>
              </a:rPr>
              <a:pPr algn="ctr">
                <a:defRPr/>
              </a:pPr>
              <a:t>31</a:t>
            </a:fld>
            <a:endParaRPr lang="en-US" sz="1600" b="1">
              <a:solidFill>
                <a:schemeClr val="tx1"/>
              </a:solidFill>
            </a:endParaRPr>
          </a:p>
        </p:txBody>
      </p:sp>
      <p:sp>
        <p:nvSpPr>
          <p:cNvPr id="365570"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lsokvksa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ls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tqM+s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O;kikj</a:t>
            </a:r>
            <a:r>
              <a:rPr lang="en-GB" sz="2400" b="1" dirty="0">
                <a:solidFill>
                  <a:srgbClr val="000000"/>
                </a:solidFill>
                <a:latin typeface="Kruti Dev 010" pitchFamily="2" charset="0"/>
                <a:ea typeface="Arial Unicode MS" pitchFamily="34" charset="-128"/>
                <a:cs typeface="Arial Unicode MS" pitchFamily="34" charset="-128"/>
              </a:rPr>
              <a:t> ds </a:t>
            </a:r>
            <a:r>
              <a:rPr lang="en-GB" sz="2400" b="1" dirty="0" err="1">
                <a:solidFill>
                  <a:srgbClr val="000000"/>
                </a:solidFill>
                <a:latin typeface="Kruti Dev 010" pitchFamily="2" charset="0"/>
                <a:ea typeface="Arial Unicode MS" pitchFamily="34" charset="-128"/>
                <a:cs typeface="Arial Unicode MS" pitchFamily="34" charset="-128"/>
              </a:rPr>
              <a:t>ekeys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esa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gksxk</a:t>
            </a:r>
            <a:r>
              <a:rPr lang="en-GB" sz="2400" b="1" dirty="0">
                <a:solidFill>
                  <a:srgbClr val="000000"/>
                </a:solidFill>
                <a:latin typeface="Kruti Dev 010" pitchFamily="2" charset="0"/>
                <a:ea typeface="Arial Unicode MS" pitchFamily="34" charset="-128"/>
                <a:cs typeface="Arial Unicode MS" pitchFamily="34" charset="-128"/>
              </a:rPr>
              <a:t>\</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365572" name="Text Box 2"/>
          <p:cNvSpPr txBox="1">
            <a:spLocks noChangeArrowheads="1"/>
          </p:cNvSpPr>
          <p:nvPr/>
        </p:nvSpPr>
        <p:spPr bwMode="auto">
          <a:xfrm>
            <a:off x="4572000" y="1143000"/>
            <a:ext cx="4286250" cy="4419600"/>
          </a:xfrm>
          <a:prstGeom prst="rect">
            <a:avLst/>
          </a:prstGeom>
          <a:noFill/>
          <a:ln w="9525">
            <a:solidFill>
              <a:schemeClr val="tx1"/>
            </a:solidFill>
            <a:round/>
            <a:headEnd/>
            <a:tailEnd/>
          </a:ln>
        </p:spPr>
        <p:txBody>
          <a:bodyPr lIns="82945" tIns="41473" rIns="82945" bIns="41473"/>
          <a:lstStyle/>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hi-IN" sz="1600" dirty="0">
                <a:solidFill>
                  <a:srgbClr val="000000"/>
                </a:solidFill>
                <a:latin typeface="Kruti Dev 010" pitchFamily="2" charset="0"/>
              </a:rPr>
              <a:t>नमिता के ब्यूटी पार्लर में, नमिता जानती है कि ग्राहक अपने बाल काटने के लिए आते हैं</a:t>
            </a:r>
            <a:r>
              <a:rPr lang="en-GB" sz="1600" dirty="0">
                <a:solidFill>
                  <a:srgbClr val="000000"/>
                </a:solidFill>
                <a:latin typeface="Kruti Dev 010" pitchFamily="2" charset="0"/>
              </a:rPr>
              <a:t>A</a:t>
            </a:r>
            <a:endParaRPr lang="en-US" sz="1600" dirty="0">
              <a:solidFill>
                <a:srgbClr val="000000"/>
              </a:solidFill>
              <a:latin typeface="Kruti Dev 010" pitchFamily="2" charset="0"/>
            </a:endParaRPr>
          </a:p>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hi-IN" sz="1600" dirty="0">
                <a:solidFill>
                  <a:srgbClr val="000000"/>
                </a:solidFill>
                <a:latin typeface="Kruti Dev 010" pitchFamily="2" charset="0"/>
              </a:rPr>
              <a:t>वह बाल काटने  का  लागत  जानती है और यह भी जानती है कि ग्राहक से कितना पैसा लेना है</a:t>
            </a:r>
            <a:r>
              <a:rPr lang="en-GB" sz="1600" dirty="0">
                <a:solidFill>
                  <a:srgbClr val="000000"/>
                </a:solidFill>
                <a:latin typeface="Kruti Dev 010" pitchFamily="2" charset="0"/>
              </a:rPr>
              <a:t>A</a:t>
            </a:r>
            <a:endParaRPr lang="en-US" sz="1600" dirty="0">
              <a:solidFill>
                <a:srgbClr val="000000"/>
              </a:solidFill>
              <a:latin typeface="Kruti Dev 010" pitchFamily="2" charset="0"/>
            </a:endParaRPr>
          </a:p>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100" dirty="0" err="1">
                <a:solidFill>
                  <a:srgbClr val="000000"/>
                </a:solidFill>
                <a:latin typeface="Kruti Dev 010" pitchFamily="2" charset="0"/>
              </a:rPr>
              <a:t>lw</a:t>
            </a:r>
            <a:r>
              <a:rPr lang="en-GB" sz="2100" dirty="0">
                <a:solidFill>
                  <a:srgbClr val="000000"/>
                </a:solidFill>
                <a:latin typeface="Kruti Dev 010" pitchFamily="2" charset="0"/>
              </a:rPr>
              <a:t>= </a:t>
            </a:r>
            <a:r>
              <a:rPr lang="en-GB" sz="2100" dirty="0" err="1">
                <a:solidFill>
                  <a:srgbClr val="000000"/>
                </a:solidFill>
                <a:latin typeface="Kruti Dev 010" pitchFamily="2" charset="0"/>
              </a:rPr>
              <a:t>dk</a:t>
            </a:r>
            <a:r>
              <a:rPr lang="en-GB" sz="2100" dirty="0">
                <a:solidFill>
                  <a:srgbClr val="000000"/>
                </a:solidFill>
                <a:latin typeface="Kruti Dev 010" pitchFamily="2" charset="0"/>
              </a:rPr>
              <a:t> </a:t>
            </a:r>
            <a:r>
              <a:rPr lang="en-GB" sz="2100" dirty="0" err="1">
                <a:solidFill>
                  <a:srgbClr val="000000"/>
                </a:solidFill>
                <a:latin typeface="Kruti Dev 010" pitchFamily="2" charset="0"/>
              </a:rPr>
              <a:t>iz;ksx</a:t>
            </a:r>
            <a:r>
              <a:rPr lang="en-GB" sz="2100" dirty="0">
                <a:solidFill>
                  <a:srgbClr val="000000"/>
                </a:solidFill>
                <a:latin typeface="Kruti Dev 010" pitchFamily="2" charset="0"/>
              </a:rPr>
              <a:t> </a:t>
            </a:r>
            <a:r>
              <a:rPr lang="en-GB" sz="2100" dirty="0" err="1">
                <a:solidFill>
                  <a:srgbClr val="000000"/>
                </a:solidFill>
                <a:latin typeface="Kruti Dev 010" pitchFamily="2" charset="0"/>
              </a:rPr>
              <a:t>djrs</a:t>
            </a:r>
            <a:r>
              <a:rPr lang="en-GB" sz="2100" dirty="0">
                <a:solidFill>
                  <a:srgbClr val="000000"/>
                </a:solidFill>
                <a:latin typeface="Kruti Dev 010" pitchFamily="2" charset="0"/>
              </a:rPr>
              <a:t> </a:t>
            </a:r>
            <a:r>
              <a:rPr lang="en-GB" sz="2100" dirty="0" err="1">
                <a:solidFill>
                  <a:srgbClr val="000000"/>
                </a:solidFill>
                <a:latin typeface="Kruti Dev 010" pitchFamily="2" charset="0"/>
              </a:rPr>
              <a:t>gq</a:t>
            </a:r>
            <a:r>
              <a:rPr lang="en-GB" sz="2100" dirty="0">
                <a:solidFill>
                  <a:srgbClr val="000000"/>
                </a:solidFill>
                <a:latin typeface="Kruti Dev 010" pitchFamily="2" charset="0"/>
              </a:rPr>
              <a:t>, </a:t>
            </a:r>
            <a:r>
              <a:rPr lang="en-GB" sz="2100" dirty="0" err="1">
                <a:solidFill>
                  <a:srgbClr val="000000"/>
                </a:solidFill>
                <a:latin typeface="Kruti Dev 010" pitchFamily="2" charset="0"/>
              </a:rPr>
              <a:t>og</a:t>
            </a:r>
            <a:r>
              <a:rPr lang="en-GB" sz="2100" dirty="0">
                <a:solidFill>
                  <a:srgbClr val="000000"/>
                </a:solidFill>
                <a:latin typeface="Kruti Dev 010" pitchFamily="2" charset="0"/>
              </a:rPr>
              <a:t> </a:t>
            </a:r>
            <a:r>
              <a:rPr lang="en-GB" sz="2100" dirty="0" err="1">
                <a:solidFill>
                  <a:srgbClr val="000000"/>
                </a:solidFill>
                <a:latin typeface="Kruti Dev 010" pitchFamily="2" charset="0"/>
              </a:rPr>
              <a:t>x.kuk</a:t>
            </a:r>
            <a:r>
              <a:rPr lang="en-GB" sz="2100" dirty="0">
                <a:solidFill>
                  <a:srgbClr val="000000"/>
                </a:solidFill>
                <a:latin typeface="Kruti Dev 010" pitchFamily="2" charset="0"/>
              </a:rPr>
              <a:t> </a:t>
            </a:r>
            <a:r>
              <a:rPr lang="en-GB" sz="2100" dirty="0" err="1">
                <a:solidFill>
                  <a:srgbClr val="000000"/>
                </a:solidFill>
                <a:latin typeface="Kruti Dev 010" pitchFamily="2" charset="0"/>
              </a:rPr>
              <a:t>dj</a:t>
            </a:r>
            <a:r>
              <a:rPr lang="en-GB" sz="2100" dirty="0">
                <a:solidFill>
                  <a:srgbClr val="000000"/>
                </a:solidFill>
                <a:latin typeface="Kruti Dev 010" pitchFamily="2" charset="0"/>
              </a:rPr>
              <a:t> </a:t>
            </a:r>
            <a:r>
              <a:rPr lang="hi-IN" sz="1600" dirty="0">
                <a:solidFill>
                  <a:srgbClr val="000000"/>
                </a:solidFill>
                <a:latin typeface="Kruti Dev 010" pitchFamily="2" charset="0"/>
              </a:rPr>
              <a:t>सकती</a:t>
            </a:r>
            <a:r>
              <a:rPr lang="hi-IN" sz="2100" dirty="0">
                <a:solidFill>
                  <a:srgbClr val="000000"/>
                </a:solidFill>
                <a:latin typeface="Kruti Dev 010" pitchFamily="2" charset="0"/>
              </a:rPr>
              <a:t> </a:t>
            </a:r>
            <a:r>
              <a:rPr lang="en-GB" sz="2100" dirty="0" err="1">
                <a:solidFill>
                  <a:srgbClr val="000000"/>
                </a:solidFill>
                <a:latin typeface="Kruti Dev 010" pitchFamily="2" charset="0"/>
              </a:rPr>
              <a:t>gS</a:t>
            </a:r>
            <a:r>
              <a:rPr lang="en-GB" sz="2100" dirty="0">
                <a:solidFill>
                  <a:srgbClr val="000000"/>
                </a:solidFill>
                <a:latin typeface="Kruti Dev 010" pitchFamily="2" charset="0"/>
              </a:rPr>
              <a:t> </a:t>
            </a:r>
            <a:r>
              <a:rPr lang="en-GB" sz="2100" dirty="0" err="1">
                <a:solidFill>
                  <a:srgbClr val="000000"/>
                </a:solidFill>
                <a:latin typeface="Kruti Dev 010" pitchFamily="2" charset="0"/>
              </a:rPr>
              <a:t>fd</a:t>
            </a:r>
            <a:r>
              <a:rPr lang="en-GB" sz="2100" dirty="0">
                <a:solidFill>
                  <a:srgbClr val="000000"/>
                </a:solidFill>
                <a:latin typeface="Kruti Dev 010" pitchFamily="2" charset="0"/>
              </a:rPr>
              <a:t> </a:t>
            </a:r>
            <a:r>
              <a:rPr lang="en-GB" sz="2100" dirty="0" err="1">
                <a:solidFill>
                  <a:srgbClr val="000000"/>
                </a:solidFill>
                <a:latin typeface="Kruti Dev 010" pitchFamily="2" charset="0"/>
              </a:rPr>
              <a:t>ykHk</a:t>
            </a:r>
            <a:r>
              <a:rPr lang="en-GB" sz="2100" dirty="0">
                <a:solidFill>
                  <a:srgbClr val="000000"/>
                </a:solidFill>
                <a:latin typeface="Kruti Dev 010" pitchFamily="2" charset="0"/>
              </a:rPr>
              <a:t> </a:t>
            </a:r>
            <a:r>
              <a:rPr lang="en-GB" sz="2100" dirty="0" err="1">
                <a:solidFill>
                  <a:srgbClr val="000000"/>
                </a:solidFill>
                <a:latin typeface="Kruti Dev 010" pitchFamily="2" charset="0"/>
              </a:rPr>
              <a:t>vykHk</a:t>
            </a:r>
            <a:r>
              <a:rPr lang="en-GB" sz="2100" dirty="0">
                <a:solidFill>
                  <a:srgbClr val="000000"/>
                </a:solidFill>
                <a:latin typeface="Kruti Dev 010" pitchFamily="2" charset="0"/>
              </a:rPr>
              <a:t> dh </a:t>
            </a:r>
            <a:r>
              <a:rPr lang="en-GB" sz="2100" dirty="0" err="1">
                <a:solidFill>
                  <a:srgbClr val="000000"/>
                </a:solidFill>
                <a:latin typeface="Kruti Dev 010" pitchFamily="2" charset="0"/>
              </a:rPr>
              <a:t>fLFkfr</a:t>
            </a:r>
            <a:r>
              <a:rPr lang="en-GB" sz="2100" dirty="0">
                <a:solidFill>
                  <a:srgbClr val="000000"/>
                </a:solidFill>
                <a:latin typeface="Kruti Dev 010" pitchFamily="2" charset="0"/>
              </a:rPr>
              <a:t> </a:t>
            </a:r>
            <a:r>
              <a:rPr lang="en-GB" sz="2100" dirty="0" err="1">
                <a:solidFill>
                  <a:srgbClr val="000000"/>
                </a:solidFill>
                <a:latin typeface="Kruti Dev 010" pitchFamily="2" charset="0"/>
              </a:rPr>
              <a:t>esa</a:t>
            </a:r>
            <a:r>
              <a:rPr lang="en-GB" sz="2100" dirty="0">
                <a:solidFill>
                  <a:srgbClr val="000000"/>
                </a:solidFill>
                <a:latin typeface="Kruti Dev 010" pitchFamily="2" charset="0"/>
              </a:rPr>
              <a:t> </a:t>
            </a:r>
            <a:r>
              <a:rPr lang="en-GB" sz="2100" dirty="0" err="1">
                <a:solidFill>
                  <a:srgbClr val="000000"/>
                </a:solidFill>
                <a:latin typeface="Kruti Dev 010" pitchFamily="2" charset="0"/>
              </a:rPr>
              <a:t>igqapus</a:t>
            </a:r>
            <a:r>
              <a:rPr lang="en-GB" sz="2100" dirty="0">
                <a:solidFill>
                  <a:srgbClr val="000000"/>
                </a:solidFill>
                <a:latin typeface="Kruti Dev 010" pitchFamily="2" charset="0"/>
              </a:rPr>
              <a:t> ds </a:t>
            </a:r>
            <a:r>
              <a:rPr lang="en-GB" sz="2100" dirty="0" err="1">
                <a:solidFill>
                  <a:srgbClr val="000000"/>
                </a:solidFill>
                <a:latin typeface="Kruti Dev 010" pitchFamily="2" charset="0"/>
              </a:rPr>
              <a:t>fy</a:t>
            </a:r>
            <a:r>
              <a:rPr lang="en-GB" sz="2100" dirty="0">
                <a:solidFill>
                  <a:srgbClr val="000000"/>
                </a:solidFill>
                <a:latin typeface="Kruti Dev 010" pitchFamily="2" charset="0"/>
              </a:rPr>
              <a:t>, </a:t>
            </a:r>
            <a:r>
              <a:rPr lang="en-GB" sz="2100" dirty="0" err="1">
                <a:solidFill>
                  <a:srgbClr val="000000"/>
                </a:solidFill>
                <a:latin typeface="Kruti Dev 010" pitchFamily="2" charset="0"/>
              </a:rPr>
              <a:t>mls</a:t>
            </a:r>
            <a:r>
              <a:rPr lang="en-GB" sz="2100" dirty="0">
                <a:solidFill>
                  <a:srgbClr val="000000"/>
                </a:solidFill>
                <a:latin typeface="Kruti Dev 010" pitchFamily="2" charset="0"/>
              </a:rPr>
              <a:t> </a:t>
            </a:r>
            <a:r>
              <a:rPr lang="en-GB" sz="2100" dirty="0" err="1">
                <a:solidFill>
                  <a:srgbClr val="000000"/>
                </a:solidFill>
                <a:latin typeface="Kruti Dev 010" pitchFamily="2" charset="0"/>
              </a:rPr>
              <a:t>fdrus</a:t>
            </a:r>
            <a:r>
              <a:rPr lang="en-GB" sz="2100" dirty="0">
                <a:solidFill>
                  <a:srgbClr val="000000"/>
                </a:solidFill>
                <a:latin typeface="Kruti Dev 010" pitchFamily="2" charset="0"/>
              </a:rPr>
              <a:t> </a:t>
            </a:r>
            <a:r>
              <a:rPr lang="en-GB" sz="2100" dirty="0" err="1">
                <a:solidFill>
                  <a:srgbClr val="000000"/>
                </a:solidFill>
                <a:latin typeface="Kruti Dev 010" pitchFamily="2" charset="0"/>
              </a:rPr>
              <a:t>xzkgdksa</a:t>
            </a:r>
            <a:r>
              <a:rPr lang="en-GB" sz="2100" dirty="0">
                <a:solidFill>
                  <a:srgbClr val="000000"/>
                </a:solidFill>
                <a:latin typeface="Kruti Dev 010" pitchFamily="2" charset="0"/>
              </a:rPr>
              <a:t> </a:t>
            </a:r>
            <a:r>
              <a:rPr lang="en-GB" sz="2100" dirty="0" err="1">
                <a:solidFill>
                  <a:srgbClr val="000000"/>
                </a:solidFill>
                <a:latin typeface="Kruti Dev 010" pitchFamily="2" charset="0"/>
              </a:rPr>
              <a:t>dks</a:t>
            </a:r>
            <a:r>
              <a:rPr lang="en-GB" sz="2100" dirty="0">
                <a:solidFill>
                  <a:srgbClr val="000000"/>
                </a:solidFill>
                <a:latin typeface="Kruti Dev 010" pitchFamily="2" charset="0"/>
              </a:rPr>
              <a:t> </a:t>
            </a:r>
            <a:r>
              <a:rPr lang="en-GB" sz="2100" dirty="0" err="1">
                <a:solidFill>
                  <a:srgbClr val="000000"/>
                </a:solidFill>
                <a:latin typeface="Kruti Dev 010" pitchFamily="2" charset="0"/>
              </a:rPr>
              <a:t>lsok</a:t>
            </a:r>
            <a:r>
              <a:rPr lang="en-GB" sz="2100" dirty="0">
                <a:solidFill>
                  <a:srgbClr val="000000"/>
                </a:solidFill>
                <a:latin typeface="Kruti Dev 010" pitchFamily="2" charset="0"/>
              </a:rPr>
              <a:t> </a:t>
            </a:r>
            <a:r>
              <a:rPr lang="en-GB" sz="2100" dirty="0" err="1">
                <a:solidFill>
                  <a:srgbClr val="000000"/>
                </a:solidFill>
                <a:latin typeface="Kruti Dev 010" pitchFamily="2" charset="0"/>
              </a:rPr>
              <a:t>nsuh</a:t>
            </a:r>
            <a:r>
              <a:rPr lang="en-GB" sz="2100" dirty="0">
                <a:solidFill>
                  <a:srgbClr val="000000"/>
                </a:solidFill>
                <a:latin typeface="Kruti Dev 010" pitchFamily="2" charset="0"/>
              </a:rPr>
              <a:t> </a:t>
            </a:r>
            <a:r>
              <a:rPr lang="en-GB" sz="2100" dirty="0" err="1">
                <a:solidFill>
                  <a:srgbClr val="000000"/>
                </a:solidFill>
                <a:latin typeface="Kruti Dev 010" pitchFamily="2" charset="0"/>
              </a:rPr>
              <a:t>gksxhA</a:t>
            </a:r>
            <a:r>
              <a:rPr lang="en-GB" sz="2100" dirty="0">
                <a:solidFill>
                  <a:srgbClr val="000000"/>
                </a:solidFill>
                <a:latin typeface="Kruti Dev 010" pitchFamily="2" charset="0"/>
              </a:rPr>
              <a:t>  </a:t>
            </a:r>
          </a:p>
        </p:txBody>
      </p:sp>
      <p:sp>
        <p:nvSpPr>
          <p:cNvPr id="365573" name="Text Box 2"/>
          <p:cNvSpPr txBox="1">
            <a:spLocks noChangeArrowheads="1"/>
          </p:cNvSpPr>
          <p:nvPr/>
        </p:nvSpPr>
        <p:spPr bwMode="auto">
          <a:xfrm>
            <a:off x="252413" y="1143000"/>
            <a:ext cx="4176712" cy="44196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In </a:t>
            </a:r>
            <a:r>
              <a:rPr lang="en-US" sz="2000" dirty="0" err="1">
                <a:solidFill>
                  <a:srgbClr val="000000"/>
                </a:solidFill>
              </a:rPr>
              <a:t>Namita’s</a:t>
            </a:r>
            <a:r>
              <a:rPr lang="en-US" sz="2000" dirty="0">
                <a:solidFill>
                  <a:srgbClr val="000000"/>
                </a:solidFill>
              </a:rPr>
              <a:t> Beauty parlor, </a:t>
            </a:r>
            <a:r>
              <a:rPr lang="en-US" sz="2000" dirty="0" err="1">
                <a:solidFill>
                  <a:srgbClr val="000000"/>
                </a:solidFill>
              </a:rPr>
              <a:t>Namita</a:t>
            </a:r>
            <a:r>
              <a:rPr lang="en-US" sz="2000" dirty="0">
                <a:solidFill>
                  <a:srgbClr val="000000"/>
                </a:solidFill>
              </a:rPr>
              <a:t> knows that customers come to cut their hair</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She knows the cost of giving a haircut and she knows the price she will charge the customer</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Using the formula, she can then calculate how many customers she must service to break-even</a:t>
            </a:r>
            <a:endParaRPr lang="en-GB" sz="2000" dirty="0">
              <a:solidFill>
                <a:srgbClr val="000000"/>
              </a:solidFill>
            </a:endParaRPr>
          </a:p>
        </p:txBody>
      </p:sp>
      <p:sp>
        <p:nvSpPr>
          <p:cNvPr id="365574"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What happens in case of service businesses?</a:t>
            </a:r>
          </a:p>
        </p:txBody>
      </p:sp>
      <p:sp>
        <p:nvSpPr>
          <p:cNvPr id="9" name="Rectangle 4"/>
          <p:cNvSpPr>
            <a:spLocks noChangeArrowheads="1"/>
          </p:cNvSpPr>
          <p:nvPr/>
        </p:nvSpPr>
        <p:spPr bwMode="auto">
          <a:xfrm>
            <a:off x="152400" y="5638800"/>
            <a:ext cx="4319588" cy="719138"/>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a:solidFill>
                  <a:srgbClr val="000000"/>
                </a:solidFill>
                <a:latin typeface="Garamond" pitchFamily="18" charset="0"/>
              </a:rPr>
              <a:t>Question</a:t>
            </a:r>
            <a:r>
              <a:rPr lang="en-GB" sz="2000">
                <a:solidFill>
                  <a:srgbClr val="000000"/>
                </a:solidFill>
                <a:latin typeface="Garamond" pitchFamily="18" charset="0"/>
              </a:rPr>
              <a:t>: </a:t>
            </a:r>
            <a:r>
              <a:rPr lang="en-US" sz="2000">
                <a:latin typeface="Garamond" pitchFamily="18" charset="0"/>
              </a:rPr>
              <a:t>How can we apply this concept to a restaurant business?</a:t>
            </a:r>
            <a:endParaRPr lang="en-US" sz="2000" b="1">
              <a:latin typeface="Garamond" pitchFamily="18" charset="0"/>
            </a:endParaRPr>
          </a:p>
        </p:txBody>
      </p:sp>
      <p:sp>
        <p:nvSpPr>
          <p:cNvPr id="10" name="Rectangle 4"/>
          <p:cNvSpPr>
            <a:spLocks noChangeArrowheads="1"/>
          </p:cNvSpPr>
          <p:nvPr/>
        </p:nvSpPr>
        <p:spPr bwMode="auto">
          <a:xfrm>
            <a:off x="4572000" y="5664200"/>
            <a:ext cx="4319588" cy="719138"/>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sz="2000" b="1" dirty="0" err="1">
                <a:latin typeface="Kruti Dev 010" pitchFamily="2" charset="0"/>
              </a:rPr>
              <a:t>iz’u</a:t>
            </a:r>
            <a:r>
              <a:rPr lang="en-US" sz="2000" b="1" dirty="0">
                <a:latin typeface="Kruti Dev 010" pitchFamily="2" charset="0"/>
              </a:rPr>
              <a:t>% </a:t>
            </a:r>
            <a:r>
              <a:rPr lang="en-US" sz="2000" dirty="0" err="1">
                <a:latin typeface="Kruti Dev 010" pitchFamily="2" charset="0"/>
              </a:rPr>
              <a:t>ge</a:t>
            </a:r>
            <a:r>
              <a:rPr lang="en-US" sz="2000" dirty="0">
                <a:latin typeface="Kruti Dev 010" pitchFamily="2" charset="0"/>
              </a:rPr>
              <a:t> </a:t>
            </a:r>
            <a:r>
              <a:rPr lang="en-US" sz="2000" dirty="0" err="1">
                <a:latin typeface="Kruti Dev 010" pitchFamily="2" charset="0"/>
              </a:rPr>
              <a:t>bl</a:t>
            </a:r>
            <a:r>
              <a:rPr lang="en-US" sz="2000" dirty="0">
                <a:latin typeface="Kruti Dev 010" pitchFamily="2" charset="0"/>
              </a:rPr>
              <a:t> fl)</a:t>
            </a:r>
            <a:r>
              <a:rPr lang="en-US" sz="2000" dirty="0" err="1">
                <a:latin typeface="Kruti Dev 010" pitchFamily="2" charset="0"/>
              </a:rPr>
              <a:t>kar</a:t>
            </a:r>
            <a:r>
              <a:rPr lang="en-US" sz="2000" dirty="0">
                <a:latin typeface="Kruti Dev 010" pitchFamily="2" charset="0"/>
              </a:rPr>
              <a:t> </a:t>
            </a:r>
            <a:r>
              <a:rPr lang="en-US" sz="2000" dirty="0" err="1">
                <a:latin typeface="Kruti Dev 010" pitchFamily="2" charset="0"/>
              </a:rPr>
              <a:t>dks</a:t>
            </a:r>
            <a:r>
              <a:rPr lang="en-US" sz="2000" dirty="0">
                <a:latin typeface="Kruti Dev 010" pitchFamily="2" charset="0"/>
              </a:rPr>
              <a:t> ,d </a:t>
            </a:r>
            <a:r>
              <a:rPr lang="en-US" sz="2000" dirty="0" err="1">
                <a:latin typeface="Kruti Dev 010" pitchFamily="2" charset="0"/>
              </a:rPr>
              <a:t>jsLVksjsaV</a:t>
            </a:r>
            <a:r>
              <a:rPr lang="en-US" sz="2000" dirty="0">
                <a:latin typeface="Kruti Dev 010" pitchFamily="2" charset="0"/>
              </a:rPr>
              <a:t> </a:t>
            </a:r>
            <a:r>
              <a:rPr lang="en-US" sz="2000" dirty="0" err="1">
                <a:latin typeface="Kruti Dev 010" pitchFamily="2" charset="0"/>
              </a:rPr>
              <a:t>ds</a:t>
            </a:r>
            <a:r>
              <a:rPr lang="en-US" sz="2000" dirty="0">
                <a:latin typeface="Kruti Dev 010" pitchFamily="2" charset="0"/>
              </a:rPr>
              <a:t> </a:t>
            </a:r>
            <a:r>
              <a:rPr lang="en-US" sz="2000" dirty="0" err="1">
                <a:latin typeface="Kruti Dev 010" pitchFamily="2" charset="0"/>
              </a:rPr>
              <a:t>O;kikj</a:t>
            </a:r>
            <a:r>
              <a:rPr lang="en-US" sz="2000" dirty="0">
                <a:latin typeface="Kruti Dev 010" pitchFamily="2" charset="0"/>
              </a:rPr>
              <a:t> </a:t>
            </a:r>
            <a:r>
              <a:rPr lang="en-US" sz="2000" dirty="0" err="1">
                <a:latin typeface="Kruti Dev 010" pitchFamily="2" charset="0"/>
              </a:rPr>
              <a:t>esa</a:t>
            </a:r>
            <a:r>
              <a:rPr lang="en-US" sz="2000" dirty="0">
                <a:latin typeface="Kruti Dev 010" pitchFamily="2" charset="0"/>
              </a:rPr>
              <a:t> </a:t>
            </a:r>
            <a:r>
              <a:rPr lang="en-US" sz="2000" dirty="0" err="1">
                <a:latin typeface="Kruti Dev 010" pitchFamily="2" charset="0"/>
              </a:rPr>
              <a:t>dSls</a:t>
            </a:r>
            <a:r>
              <a:rPr lang="en-US" sz="2000" dirty="0">
                <a:latin typeface="Kruti Dev 010" pitchFamily="2" charset="0"/>
              </a:rPr>
              <a:t> </a:t>
            </a:r>
            <a:r>
              <a:rPr lang="en-US" sz="2000" dirty="0" err="1">
                <a:latin typeface="Kruti Dev 010" pitchFamily="2" charset="0"/>
              </a:rPr>
              <a:t>ykxw</a:t>
            </a:r>
            <a:r>
              <a:rPr lang="en-US" sz="2000" dirty="0">
                <a:latin typeface="Kruti Dev 010" pitchFamily="2" charset="0"/>
              </a:rPr>
              <a:t> </a:t>
            </a:r>
            <a:r>
              <a:rPr lang="en-US" sz="2000" dirty="0" err="1">
                <a:latin typeface="Kruti Dev 010" pitchFamily="2" charset="0"/>
              </a:rPr>
              <a:t>dj</a:t>
            </a:r>
            <a:r>
              <a:rPr lang="en-US" sz="2000" dirty="0">
                <a:latin typeface="Kruti Dev 010" pitchFamily="2" charset="0"/>
              </a:rPr>
              <a:t> </a:t>
            </a:r>
            <a:r>
              <a:rPr lang="en-US" sz="2000" dirty="0" err="1">
                <a:latin typeface="Kruti Dev 010" pitchFamily="2" charset="0"/>
              </a:rPr>
              <a:t>ldrs</a:t>
            </a:r>
            <a:r>
              <a:rPr lang="en-US" sz="2000" dirty="0">
                <a:latin typeface="Kruti Dev 010" pitchFamily="2" charset="0"/>
              </a:rPr>
              <a:t> </a:t>
            </a:r>
            <a:r>
              <a:rPr lang="en-US" sz="2000" dirty="0" err="1">
                <a:latin typeface="Kruti Dev 010" pitchFamily="2" charset="0"/>
              </a:rPr>
              <a:t>gSa</a:t>
            </a:r>
            <a:r>
              <a:rPr lang="en-US" sz="2000" dirty="0">
                <a:latin typeface="Kruti Dev 010" pitchFamily="2" charset="0"/>
              </a:rPr>
              <a:t>\</a:t>
            </a:r>
            <a:endParaRPr lang="en-US" sz="2000" b="1" dirty="0">
              <a:latin typeface="Kruti Dev 010" pitchFamily="2" charset="0"/>
            </a:endParaRPr>
          </a:p>
        </p:txBody>
      </p:sp>
    </p:spTree>
    <p:extLst>
      <p:ext uri="{BB962C8B-B14F-4D97-AF65-F5344CB8AC3E}">
        <p14:creationId xmlns:p14="http://schemas.microsoft.com/office/powerpoint/2010/main" val="229923340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6557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65572">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65573">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65572">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65573">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65572">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9"/>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EF37BFF2-5567-46C7-96BF-6752D2536C47}" type="slidenum">
              <a:rPr lang="en-US" sz="1600" b="1" smtClean="0">
                <a:solidFill>
                  <a:schemeClr val="tx1"/>
                </a:solidFill>
              </a:rPr>
              <a:pPr algn="ctr">
                <a:defRPr/>
              </a:pPr>
              <a:t>32</a:t>
            </a:fld>
            <a:endParaRPr lang="en-US" sz="1600" b="1">
              <a:solidFill>
                <a:schemeClr val="tx1"/>
              </a:solidFill>
            </a:endParaRPr>
          </a:p>
        </p:txBody>
      </p:sp>
      <p:sp>
        <p:nvSpPr>
          <p:cNvPr id="365570"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hi-IN" b="1" dirty="0">
                <a:solidFill>
                  <a:srgbClr val="000000"/>
                </a:solidFill>
                <a:latin typeface="Kruti Dev 010" pitchFamily="2" charset="0"/>
                <a:ea typeface="Arial Unicode MS" pitchFamily="34" charset="-128"/>
                <a:cs typeface="Arial Unicode MS" pitchFamily="34" charset="-128"/>
              </a:rPr>
              <a:t>उत्पादन व्यवसायों </a:t>
            </a:r>
            <a:r>
              <a:rPr lang="en-GB" sz="2400" b="1" dirty="0">
                <a:solidFill>
                  <a:srgbClr val="000000"/>
                </a:solidFill>
                <a:latin typeface="Kruti Dev 010" pitchFamily="2" charset="0"/>
                <a:ea typeface="Arial Unicode MS" pitchFamily="34" charset="-128"/>
                <a:cs typeface="Arial Unicode MS" pitchFamily="34" charset="-128"/>
              </a:rPr>
              <a:t>ds </a:t>
            </a:r>
            <a:r>
              <a:rPr lang="en-GB" sz="2400" b="1" dirty="0" err="1">
                <a:solidFill>
                  <a:srgbClr val="000000"/>
                </a:solidFill>
                <a:latin typeface="Kruti Dev 010" pitchFamily="2" charset="0"/>
                <a:ea typeface="Arial Unicode MS" pitchFamily="34" charset="-128"/>
                <a:cs typeface="Arial Unicode MS" pitchFamily="34" charset="-128"/>
              </a:rPr>
              <a:t>ekeys</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esa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gksxk</a:t>
            </a:r>
            <a:r>
              <a:rPr lang="en-GB" sz="2400" b="1" dirty="0">
                <a:solidFill>
                  <a:srgbClr val="000000"/>
                </a:solidFill>
                <a:latin typeface="Kruti Dev 010" pitchFamily="2" charset="0"/>
                <a:ea typeface="Arial Unicode MS" pitchFamily="34" charset="-128"/>
                <a:cs typeface="Arial Unicode MS" pitchFamily="34" charset="-128"/>
              </a:rPr>
              <a:t>\</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365572" name="Text Box 2"/>
          <p:cNvSpPr txBox="1">
            <a:spLocks noChangeArrowheads="1"/>
          </p:cNvSpPr>
          <p:nvPr/>
        </p:nvSpPr>
        <p:spPr bwMode="auto">
          <a:xfrm>
            <a:off x="4572000" y="1143000"/>
            <a:ext cx="4286250" cy="4419600"/>
          </a:xfrm>
          <a:prstGeom prst="rect">
            <a:avLst/>
          </a:prstGeom>
          <a:noFill/>
          <a:ln w="9525">
            <a:solidFill>
              <a:schemeClr val="tx1"/>
            </a:solidFill>
            <a:round/>
            <a:headEnd/>
            <a:tailEnd/>
          </a:ln>
        </p:spPr>
        <p:txBody>
          <a:bodyPr lIns="82945" tIns="41473" rIns="82945" bIns="41473"/>
          <a:lstStyle/>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a:t>
            </a:r>
            <a:r>
              <a:rPr lang="en-GB" dirty="0" err="1">
                <a:solidFill>
                  <a:srgbClr val="000000"/>
                </a:solidFill>
                <a:latin typeface="Kruti Dev 010" pitchFamily="2" charset="0"/>
              </a:rPr>
              <a:t>gka</a:t>
            </a:r>
            <a:r>
              <a:rPr lang="en-GB" dirty="0">
                <a:solidFill>
                  <a:srgbClr val="000000"/>
                </a:solidFill>
                <a:latin typeface="Kruti Dev 010" pitchFamily="2" charset="0"/>
              </a:rPr>
              <a:t> </a:t>
            </a:r>
            <a:r>
              <a:rPr lang="en-GB" dirty="0" err="1">
                <a:solidFill>
                  <a:srgbClr val="000000"/>
                </a:solidFill>
                <a:latin typeface="Kruti Dev 010" pitchFamily="2" charset="0"/>
              </a:rPr>
              <a:t>ij</a:t>
            </a:r>
            <a:r>
              <a:rPr lang="en-GB" dirty="0">
                <a:solidFill>
                  <a:srgbClr val="000000"/>
                </a:solidFill>
                <a:latin typeface="Kruti Dev 010" pitchFamily="2" charset="0"/>
              </a:rPr>
              <a:t> </a:t>
            </a:r>
            <a:r>
              <a:rPr lang="en-GB" dirty="0" err="1">
                <a:solidFill>
                  <a:srgbClr val="000000"/>
                </a:solidFill>
                <a:latin typeface="Kruti Dev 010" pitchFamily="2" charset="0"/>
              </a:rPr>
              <a:t>Hkh</a:t>
            </a:r>
            <a:r>
              <a:rPr lang="en-GB" dirty="0">
                <a:solidFill>
                  <a:srgbClr val="000000"/>
                </a:solidFill>
                <a:latin typeface="Kruti Dev 010" pitchFamily="2" charset="0"/>
              </a:rPr>
              <a:t> ge ,d </a:t>
            </a:r>
            <a:r>
              <a:rPr lang="en-GB" dirty="0" err="1">
                <a:solidFill>
                  <a:srgbClr val="000000"/>
                </a:solidFill>
                <a:latin typeface="Kruti Dev 010" pitchFamily="2" charset="0"/>
              </a:rPr>
              <a:t>bdkbZ</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ifjHkkf"kr</a:t>
            </a:r>
            <a:r>
              <a:rPr lang="en-GB" dirty="0">
                <a:solidFill>
                  <a:srgbClr val="000000"/>
                </a:solidFill>
                <a:latin typeface="Kruti Dev 010" pitchFamily="2" charset="0"/>
              </a:rPr>
              <a:t> </a:t>
            </a:r>
            <a:r>
              <a:rPr lang="en-GB" dirty="0" err="1">
                <a:solidFill>
                  <a:srgbClr val="000000"/>
                </a:solidFill>
                <a:latin typeface="Kruti Dev 010" pitchFamily="2" charset="0"/>
              </a:rPr>
              <a:t>dj</a:t>
            </a:r>
            <a:r>
              <a:rPr lang="en-GB" dirty="0">
                <a:solidFill>
                  <a:srgbClr val="000000"/>
                </a:solidFill>
                <a:latin typeface="Kruti Dev 010" pitchFamily="2" charset="0"/>
              </a:rPr>
              <a:t> </a:t>
            </a:r>
            <a:r>
              <a:rPr lang="en-GB" dirty="0" err="1">
                <a:solidFill>
                  <a:srgbClr val="000000"/>
                </a:solidFill>
                <a:latin typeface="Kruti Dev 010" pitchFamily="2" charset="0"/>
              </a:rPr>
              <a:t>ldrs</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r>
              <a:rPr lang="en-GB" dirty="0" err="1">
                <a:solidFill>
                  <a:srgbClr val="000000"/>
                </a:solidFill>
                <a:latin typeface="Kruti Dev 010" pitchFamily="2" charset="0"/>
              </a:rPr>
              <a:t>rFkk</a:t>
            </a:r>
            <a:r>
              <a:rPr lang="en-GB" dirty="0">
                <a:solidFill>
                  <a:srgbClr val="000000"/>
                </a:solidFill>
                <a:latin typeface="Kruti Dev 010" pitchFamily="2" charset="0"/>
              </a:rPr>
              <a:t> </a:t>
            </a:r>
            <a:r>
              <a:rPr lang="en-GB" dirty="0" err="1">
                <a:solidFill>
                  <a:srgbClr val="000000"/>
                </a:solidFill>
                <a:latin typeface="Kruti Dev 010" pitchFamily="2" charset="0"/>
              </a:rPr>
              <a:t>fQj</a:t>
            </a:r>
            <a:r>
              <a:rPr lang="en-GB" dirty="0">
                <a:solidFill>
                  <a:srgbClr val="000000"/>
                </a:solidFill>
                <a:latin typeface="Kruti Dev 010" pitchFamily="2" charset="0"/>
              </a:rPr>
              <a:t> </a:t>
            </a:r>
            <a:r>
              <a:rPr lang="en-GB" dirty="0" err="1">
                <a:solidFill>
                  <a:srgbClr val="000000"/>
                </a:solidFill>
                <a:latin typeface="Kruti Dev 010" pitchFamily="2" charset="0"/>
              </a:rPr>
              <a:t>lw</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iz;ksx</a:t>
            </a:r>
            <a:r>
              <a:rPr lang="en-GB" dirty="0">
                <a:solidFill>
                  <a:srgbClr val="000000"/>
                </a:solidFill>
                <a:latin typeface="Kruti Dev 010" pitchFamily="2" charset="0"/>
              </a:rPr>
              <a:t> </a:t>
            </a:r>
            <a:r>
              <a:rPr lang="en-GB" dirty="0" err="1">
                <a:solidFill>
                  <a:srgbClr val="000000"/>
                </a:solidFill>
                <a:latin typeface="Kruti Dev 010" pitchFamily="2" charset="0"/>
              </a:rPr>
              <a:t>dj</a:t>
            </a:r>
            <a:r>
              <a:rPr lang="en-GB" dirty="0">
                <a:solidFill>
                  <a:srgbClr val="000000"/>
                </a:solidFill>
                <a:latin typeface="Kruti Dev 010" pitchFamily="2" charset="0"/>
              </a:rPr>
              <a:t> </a:t>
            </a:r>
            <a:r>
              <a:rPr lang="en-GB" dirty="0" err="1">
                <a:solidFill>
                  <a:srgbClr val="000000"/>
                </a:solidFill>
                <a:latin typeface="Kruti Dev 010" pitchFamily="2" charset="0"/>
              </a:rPr>
              <a:t>ldrs</a:t>
            </a:r>
            <a:r>
              <a:rPr lang="en-GB" dirty="0">
                <a:solidFill>
                  <a:srgbClr val="000000"/>
                </a:solidFill>
                <a:latin typeface="Kruti Dev 010" pitchFamily="2" charset="0"/>
              </a:rPr>
              <a:t> </a:t>
            </a:r>
            <a:r>
              <a:rPr lang="en-GB" dirty="0" err="1">
                <a:solidFill>
                  <a:srgbClr val="000000"/>
                </a:solidFill>
                <a:latin typeface="Kruti Dev 010" pitchFamily="2" charset="0"/>
              </a:rPr>
              <a:t>gSaA</a:t>
            </a:r>
            <a:r>
              <a:rPr lang="en-GB" dirty="0">
                <a:solidFill>
                  <a:srgbClr val="000000"/>
                </a:solidFill>
                <a:latin typeface="Kruti Dev 010" pitchFamily="2" charset="0"/>
              </a:rPr>
              <a:t> </a:t>
            </a:r>
          </a:p>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hi-IN" sz="1600" dirty="0">
                <a:solidFill>
                  <a:srgbClr val="000000"/>
                </a:solidFill>
                <a:latin typeface="Kruti Dev 010" pitchFamily="2" charset="0"/>
              </a:rPr>
              <a:t>लीना उस कीमत को जानती है जिस पर वह अचार की बोतलें बेच सकती है</a:t>
            </a:r>
            <a:endParaRPr lang="en-US" sz="1600" dirty="0">
              <a:solidFill>
                <a:srgbClr val="000000"/>
              </a:solidFill>
              <a:latin typeface="Kruti Dev 010" pitchFamily="2" charset="0"/>
            </a:endParaRPr>
          </a:p>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hi-IN" sz="1600" dirty="0">
                <a:solidFill>
                  <a:srgbClr val="000000"/>
                </a:solidFill>
                <a:latin typeface="Kruti Dev 010" pitchFamily="2" charset="0"/>
              </a:rPr>
              <a:t>वह अचार बनाने में कच्चे माल की लागत और अन्य नियत और परिवर्ती लागतें भी जानती है</a:t>
            </a:r>
            <a:endParaRPr lang="en-US" sz="1600" dirty="0">
              <a:solidFill>
                <a:srgbClr val="000000"/>
              </a:solidFill>
              <a:latin typeface="Kruti Dev 010" pitchFamily="2" charset="0"/>
            </a:endParaRPr>
          </a:p>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rPr>
              <a:t>lw</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iz;ksx</a:t>
            </a:r>
            <a:r>
              <a:rPr lang="en-GB" dirty="0">
                <a:solidFill>
                  <a:srgbClr val="000000"/>
                </a:solidFill>
                <a:latin typeface="Kruti Dev 010" pitchFamily="2" charset="0"/>
              </a:rPr>
              <a:t> </a:t>
            </a:r>
            <a:r>
              <a:rPr lang="en-GB" dirty="0" err="1">
                <a:solidFill>
                  <a:srgbClr val="000000"/>
                </a:solidFill>
                <a:latin typeface="Kruti Dev 010" pitchFamily="2" charset="0"/>
              </a:rPr>
              <a:t>djrs</a:t>
            </a:r>
            <a:r>
              <a:rPr lang="en-GB" dirty="0">
                <a:solidFill>
                  <a:srgbClr val="000000"/>
                </a:solidFill>
                <a:latin typeface="Kruti Dev 010" pitchFamily="2" charset="0"/>
              </a:rPr>
              <a:t> </a:t>
            </a:r>
            <a:r>
              <a:rPr lang="en-GB" dirty="0" err="1">
                <a:solidFill>
                  <a:srgbClr val="000000"/>
                </a:solidFill>
                <a:latin typeface="Kruti Dev 010" pitchFamily="2" charset="0"/>
              </a:rPr>
              <a:t>gq</a:t>
            </a:r>
            <a:r>
              <a:rPr lang="en-GB" dirty="0">
                <a:solidFill>
                  <a:srgbClr val="000000"/>
                </a:solidFill>
                <a:latin typeface="Kruti Dev 010" pitchFamily="2" charset="0"/>
              </a:rPr>
              <a:t>, </a:t>
            </a:r>
            <a:r>
              <a:rPr lang="en-GB" dirty="0" err="1">
                <a:solidFill>
                  <a:srgbClr val="000000"/>
                </a:solidFill>
                <a:latin typeface="Kruti Dev 010" pitchFamily="2" charset="0"/>
              </a:rPr>
              <a:t>og</a:t>
            </a:r>
            <a:r>
              <a:rPr lang="en-GB" dirty="0">
                <a:solidFill>
                  <a:srgbClr val="000000"/>
                </a:solidFill>
                <a:latin typeface="Kruti Dev 010" pitchFamily="2" charset="0"/>
              </a:rPr>
              <a:t> </a:t>
            </a:r>
            <a:r>
              <a:rPr lang="en-GB" dirty="0" err="1">
                <a:solidFill>
                  <a:srgbClr val="000000"/>
                </a:solidFill>
                <a:latin typeface="Kruti Dev 010" pitchFamily="2" charset="0"/>
              </a:rPr>
              <a:t>x.kuk</a:t>
            </a:r>
            <a:r>
              <a:rPr lang="en-GB" dirty="0">
                <a:solidFill>
                  <a:srgbClr val="000000"/>
                </a:solidFill>
                <a:latin typeface="Kruti Dev 010" pitchFamily="2" charset="0"/>
              </a:rPr>
              <a:t> </a:t>
            </a:r>
            <a:r>
              <a:rPr lang="en-GB" dirty="0" err="1">
                <a:solidFill>
                  <a:srgbClr val="000000"/>
                </a:solidFill>
                <a:latin typeface="Kruti Dev 010" pitchFamily="2" charset="0"/>
              </a:rPr>
              <a:t>dj</a:t>
            </a:r>
            <a:r>
              <a:rPr lang="en-GB" dirty="0">
                <a:solidFill>
                  <a:srgbClr val="000000"/>
                </a:solidFill>
                <a:latin typeface="Kruti Dev 010" pitchFamily="2" charset="0"/>
              </a:rPr>
              <a:t> </a:t>
            </a:r>
            <a:r>
              <a:rPr lang="hi-IN" sz="1600" dirty="0">
                <a:solidFill>
                  <a:srgbClr val="000000"/>
                </a:solidFill>
                <a:latin typeface="Kruti Dev 010" pitchFamily="2" charset="0"/>
              </a:rPr>
              <a:t>सकती</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a:t>
            </a:r>
            <a:r>
              <a:rPr lang="en-GB" dirty="0" err="1">
                <a:solidFill>
                  <a:srgbClr val="000000"/>
                </a:solidFill>
                <a:latin typeface="Kruti Dev 010" pitchFamily="2" charset="0"/>
              </a:rPr>
              <a:t>fd</a:t>
            </a:r>
            <a:r>
              <a:rPr lang="en-GB" dirty="0">
                <a:solidFill>
                  <a:srgbClr val="000000"/>
                </a:solidFill>
                <a:latin typeface="Kruti Dev 010" pitchFamily="2" charset="0"/>
              </a:rPr>
              <a:t> </a:t>
            </a:r>
            <a:r>
              <a:rPr lang="en-GB" dirty="0" err="1">
                <a:solidFill>
                  <a:srgbClr val="000000"/>
                </a:solidFill>
                <a:latin typeface="Kruti Dev 010" pitchFamily="2" charset="0"/>
              </a:rPr>
              <a:t>ykHk</a:t>
            </a:r>
            <a:r>
              <a:rPr lang="en-GB" dirty="0">
                <a:solidFill>
                  <a:srgbClr val="000000"/>
                </a:solidFill>
                <a:latin typeface="Kruti Dev 010" pitchFamily="2" charset="0"/>
              </a:rPr>
              <a:t> </a:t>
            </a:r>
            <a:r>
              <a:rPr lang="en-GB" dirty="0" err="1">
                <a:solidFill>
                  <a:srgbClr val="000000"/>
                </a:solidFill>
                <a:latin typeface="Kruti Dev 010" pitchFamily="2" charset="0"/>
              </a:rPr>
              <a:t>vykHk</a:t>
            </a:r>
            <a:r>
              <a:rPr lang="en-GB" dirty="0">
                <a:solidFill>
                  <a:srgbClr val="000000"/>
                </a:solidFill>
                <a:latin typeface="Kruti Dev 010" pitchFamily="2" charset="0"/>
              </a:rPr>
              <a:t> dh </a:t>
            </a:r>
            <a:r>
              <a:rPr lang="en-GB" dirty="0" err="1">
                <a:solidFill>
                  <a:srgbClr val="000000"/>
                </a:solidFill>
                <a:latin typeface="Kruti Dev 010" pitchFamily="2" charset="0"/>
              </a:rPr>
              <a:t>fLFkfr</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a:t>
            </a:r>
            <a:r>
              <a:rPr lang="en-GB" dirty="0" err="1">
                <a:solidFill>
                  <a:srgbClr val="000000"/>
                </a:solidFill>
                <a:latin typeface="Kruti Dev 010" pitchFamily="2" charset="0"/>
              </a:rPr>
              <a:t>igqapus</a:t>
            </a:r>
            <a:r>
              <a:rPr lang="en-GB" dirty="0">
                <a:solidFill>
                  <a:srgbClr val="000000"/>
                </a:solidFill>
                <a:latin typeface="Kruti Dev 010" pitchFamily="2" charset="0"/>
              </a:rPr>
              <a:t>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mls</a:t>
            </a:r>
            <a:r>
              <a:rPr lang="en-GB" dirty="0">
                <a:solidFill>
                  <a:srgbClr val="000000"/>
                </a:solidFill>
                <a:latin typeface="Kruti Dev 010" pitchFamily="2" charset="0"/>
              </a:rPr>
              <a:t> </a:t>
            </a:r>
            <a:r>
              <a:rPr lang="en-GB" dirty="0" err="1">
                <a:solidFill>
                  <a:srgbClr val="000000"/>
                </a:solidFill>
                <a:latin typeface="Kruti Dev 010" pitchFamily="2" charset="0"/>
              </a:rPr>
              <a:t>fdrus</a:t>
            </a:r>
            <a:r>
              <a:rPr lang="en-GB" dirty="0">
                <a:solidFill>
                  <a:srgbClr val="000000"/>
                </a:solidFill>
                <a:latin typeface="Kruti Dev 010" pitchFamily="2" charset="0"/>
              </a:rPr>
              <a:t> </a:t>
            </a:r>
            <a:r>
              <a:rPr lang="en-GB" dirty="0" err="1">
                <a:solidFill>
                  <a:srgbClr val="000000"/>
                </a:solidFill>
                <a:latin typeface="Kruti Dev 010" pitchFamily="2" charset="0"/>
              </a:rPr>
              <a:t>xzkgdksa</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lsok</a:t>
            </a:r>
            <a:r>
              <a:rPr lang="en-GB" dirty="0">
                <a:solidFill>
                  <a:srgbClr val="000000"/>
                </a:solidFill>
                <a:latin typeface="Kruti Dev 010" pitchFamily="2" charset="0"/>
              </a:rPr>
              <a:t> </a:t>
            </a:r>
            <a:r>
              <a:rPr lang="en-GB" dirty="0" err="1">
                <a:solidFill>
                  <a:srgbClr val="000000"/>
                </a:solidFill>
                <a:latin typeface="Kruti Dev 010" pitchFamily="2" charset="0"/>
              </a:rPr>
              <a:t>nsuh</a:t>
            </a:r>
            <a:r>
              <a:rPr lang="en-GB" dirty="0">
                <a:solidFill>
                  <a:srgbClr val="000000"/>
                </a:solidFill>
                <a:latin typeface="Kruti Dev 010" pitchFamily="2" charset="0"/>
              </a:rPr>
              <a:t> </a:t>
            </a:r>
            <a:r>
              <a:rPr lang="en-GB" dirty="0" err="1">
                <a:solidFill>
                  <a:srgbClr val="000000"/>
                </a:solidFill>
                <a:latin typeface="Kruti Dev 010" pitchFamily="2" charset="0"/>
              </a:rPr>
              <a:t>gksxhA</a:t>
            </a:r>
            <a:r>
              <a:rPr lang="en-GB" dirty="0">
                <a:solidFill>
                  <a:srgbClr val="000000"/>
                </a:solidFill>
                <a:latin typeface="Kruti Dev 010" pitchFamily="2" charset="0"/>
              </a:rPr>
              <a:t>  </a:t>
            </a:r>
          </a:p>
        </p:txBody>
      </p:sp>
      <p:sp>
        <p:nvSpPr>
          <p:cNvPr id="365573" name="Text Box 2"/>
          <p:cNvSpPr txBox="1">
            <a:spLocks noChangeArrowheads="1"/>
          </p:cNvSpPr>
          <p:nvPr/>
        </p:nvSpPr>
        <p:spPr bwMode="auto">
          <a:xfrm>
            <a:off x="252413" y="1143000"/>
            <a:ext cx="4176712" cy="44196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950" dirty="0">
                <a:solidFill>
                  <a:srgbClr val="000000"/>
                </a:solidFill>
              </a:rPr>
              <a:t>Even in the case of a production business, we can define a unit and then use the formula</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950" dirty="0" err="1">
                <a:solidFill>
                  <a:srgbClr val="000000"/>
                </a:solidFill>
              </a:rPr>
              <a:t>Leena</a:t>
            </a:r>
            <a:r>
              <a:rPr lang="en-US" sz="1950" dirty="0">
                <a:solidFill>
                  <a:srgbClr val="000000"/>
                </a:solidFill>
              </a:rPr>
              <a:t> knows the price at which she can sell the pickle bottles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950" dirty="0">
                <a:solidFill>
                  <a:srgbClr val="000000"/>
                </a:solidFill>
              </a:rPr>
              <a:t>She also knows the cost of raw materials in making the pickle and other variable and fixed costs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950" dirty="0">
                <a:solidFill>
                  <a:srgbClr val="000000"/>
                </a:solidFill>
              </a:rPr>
              <a:t>Using the formula, she can then calculate how many bottles she must sell to break-even</a:t>
            </a:r>
            <a:endParaRPr lang="en-GB" sz="1950" dirty="0">
              <a:solidFill>
                <a:srgbClr val="000000"/>
              </a:solidFill>
            </a:endParaRPr>
          </a:p>
        </p:txBody>
      </p:sp>
      <p:sp>
        <p:nvSpPr>
          <p:cNvPr id="365574"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What happens in case of production businesses?</a:t>
            </a:r>
          </a:p>
        </p:txBody>
      </p:sp>
      <p:sp>
        <p:nvSpPr>
          <p:cNvPr id="9" name="Rectangle 4"/>
          <p:cNvSpPr>
            <a:spLocks noChangeArrowheads="1"/>
          </p:cNvSpPr>
          <p:nvPr/>
        </p:nvSpPr>
        <p:spPr bwMode="auto">
          <a:xfrm>
            <a:off x="152400" y="5638800"/>
            <a:ext cx="4319588" cy="719138"/>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dirty="0">
                <a:solidFill>
                  <a:srgbClr val="000000"/>
                </a:solidFill>
                <a:latin typeface="Garamond" pitchFamily="18" charset="0"/>
              </a:rPr>
              <a:t>Question</a:t>
            </a:r>
            <a:r>
              <a:rPr lang="en-GB" sz="2000" dirty="0">
                <a:solidFill>
                  <a:srgbClr val="000000"/>
                </a:solidFill>
                <a:latin typeface="Garamond" pitchFamily="18" charset="0"/>
              </a:rPr>
              <a:t>: </a:t>
            </a:r>
            <a:r>
              <a:rPr lang="en-US" sz="2000" dirty="0">
                <a:latin typeface="Garamond" pitchFamily="18" charset="0"/>
              </a:rPr>
              <a:t>How can we apply this concept to a soap business?</a:t>
            </a:r>
            <a:endParaRPr lang="en-US" sz="2000" b="1" dirty="0">
              <a:latin typeface="Garamond" pitchFamily="18" charset="0"/>
            </a:endParaRPr>
          </a:p>
        </p:txBody>
      </p:sp>
      <p:sp>
        <p:nvSpPr>
          <p:cNvPr id="10" name="Rectangle 4"/>
          <p:cNvSpPr>
            <a:spLocks noChangeArrowheads="1"/>
          </p:cNvSpPr>
          <p:nvPr/>
        </p:nvSpPr>
        <p:spPr bwMode="auto">
          <a:xfrm>
            <a:off x="4572000" y="5664200"/>
            <a:ext cx="4319588" cy="719138"/>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sz="2000" b="1" dirty="0" err="1">
                <a:latin typeface="Kruti Dev 010" pitchFamily="2" charset="0"/>
              </a:rPr>
              <a:t>iz’u</a:t>
            </a:r>
            <a:r>
              <a:rPr lang="en-US" sz="2000" b="1" dirty="0">
                <a:latin typeface="Kruti Dev 010" pitchFamily="2" charset="0"/>
              </a:rPr>
              <a:t>% </a:t>
            </a:r>
            <a:r>
              <a:rPr lang="en-US" sz="2000" dirty="0" err="1">
                <a:latin typeface="Kruti Dev 010" pitchFamily="2" charset="0"/>
              </a:rPr>
              <a:t>ge</a:t>
            </a:r>
            <a:r>
              <a:rPr lang="en-US" sz="2000" dirty="0">
                <a:latin typeface="Kruti Dev 010" pitchFamily="2" charset="0"/>
              </a:rPr>
              <a:t> </a:t>
            </a:r>
            <a:r>
              <a:rPr lang="en-US" sz="2000" dirty="0" err="1">
                <a:latin typeface="Kruti Dev 010" pitchFamily="2" charset="0"/>
              </a:rPr>
              <a:t>bl</a:t>
            </a:r>
            <a:r>
              <a:rPr lang="en-US" sz="2000" dirty="0">
                <a:latin typeface="Kruti Dev 010" pitchFamily="2" charset="0"/>
              </a:rPr>
              <a:t> fl)</a:t>
            </a:r>
            <a:r>
              <a:rPr lang="en-US" sz="2000" dirty="0" err="1">
                <a:latin typeface="Kruti Dev 010" pitchFamily="2" charset="0"/>
              </a:rPr>
              <a:t>kar</a:t>
            </a:r>
            <a:r>
              <a:rPr lang="en-US" sz="2000" dirty="0">
                <a:latin typeface="Kruti Dev 010" pitchFamily="2" charset="0"/>
              </a:rPr>
              <a:t> </a:t>
            </a:r>
            <a:r>
              <a:rPr lang="en-US" sz="2000" dirty="0" err="1">
                <a:latin typeface="Kruti Dev 010" pitchFamily="2" charset="0"/>
              </a:rPr>
              <a:t>dks</a:t>
            </a:r>
            <a:r>
              <a:rPr lang="en-US" sz="2000" dirty="0">
                <a:latin typeface="Kruti Dev 010" pitchFamily="2" charset="0"/>
              </a:rPr>
              <a:t> ,d </a:t>
            </a:r>
            <a:r>
              <a:rPr lang="hi-IN" sz="1600" dirty="0">
                <a:latin typeface="Kruti Dev 010" pitchFamily="2" charset="0"/>
              </a:rPr>
              <a:t>साबुन व्यवसाय </a:t>
            </a:r>
            <a:r>
              <a:rPr lang="en-US" sz="2000" dirty="0" err="1">
                <a:latin typeface="Kruti Dev 010" pitchFamily="2" charset="0"/>
              </a:rPr>
              <a:t>esa</a:t>
            </a:r>
            <a:r>
              <a:rPr lang="en-US" sz="2000" dirty="0">
                <a:latin typeface="Kruti Dev 010" pitchFamily="2" charset="0"/>
              </a:rPr>
              <a:t> </a:t>
            </a:r>
            <a:r>
              <a:rPr lang="en-US" sz="2000" dirty="0" err="1">
                <a:latin typeface="Kruti Dev 010" pitchFamily="2" charset="0"/>
              </a:rPr>
              <a:t>dSls</a:t>
            </a:r>
            <a:r>
              <a:rPr lang="en-US" sz="2000" dirty="0">
                <a:latin typeface="Kruti Dev 010" pitchFamily="2" charset="0"/>
              </a:rPr>
              <a:t> </a:t>
            </a:r>
            <a:r>
              <a:rPr lang="en-US" sz="2000" dirty="0" err="1">
                <a:latin typeface="Kruti Dev 010" pitchFamily="2" charset="0"/>
              </a:rPr>
              <a:t>ykxw</a:t>
            </a:r>
            <a:r>
              <a:rPr lang="en-US" sz="2000" dirty="0">
                <a:latin typeface="Kruti Dev 010" pitchFamily="2" charset="0"/>
              </a:rPr>
              <a:t> </a:t>
            </a:r>
            <a:r>
              <a:rPr lang="en-US" sz="2000" dirty="0" err="1">
                <a:latin typeface="Kruti Dev 010" pitchFamily="2" charset="0"/>
              </a:rPr>
              <a:t>dj</a:t>
            </a:r>
            <a:r>
              <a:rPr lang="en-US" sz="2000" dirty="0">
                <a:latin typeface="Kruti Dev 010" pitchFamily="2" charset="0"/>
              </a:rPr>
              <a:t> </a:t>
            </a:r>
            <a:r>
              <a:rPr lang="en-US" sz="2000" dirty="0" err="1">
                <a:latin typeface="Kruti Dev 010" pitchFamily="2" charset="0"/>
              </a:rPr>
              <a:t>ldrs</a:t>
            </a:r>
            <a:r>
              <a:rPr lang="en-US" sz="2000" dirty="0">
                <a:latin typeface="Kruti Dev 010" pitchFamily="2" charset="0"/>
              </a:rPr>
              <a:t> </a:t>
            </a:r>
            <a:r>
              <a:rPr lang="en-US" sz="2000" dirty="0" err="1">
                <a:latin typeface="Kruti Dev 010" pitchFamily="2" charset="0"/>
              </a:rPr>
              <a:t>gSa</a:t>
            </a:r>
            <a:r>
              <a:rPr lang="en-US" sz="2000" dirty="0">
                <a:latin typeface="Kruti Dev 010" pitchFamily="2" charset="0"/>
              </a:rPr>
              <a:t>\</a:t>
            </a:r>
            <a:endParaRPr lang="en-US" sz="2000" b="1" dirty="0">
              <a:latin typeface="Kruti Dev 010" pitchFamily="2" charset="0"/>
            </a:endParaRPr>
          </a:p>
        </p:txBody>
      </p:sp>
    </p:spTree>
    <p:extLst>
      <p:ext uri="{BB962C8B-B14F-4D97-AF65-F5344CB8AC3E}">
        <p14:creationId xmlns:p14="http://schemas.microsoft.com/office/powerpoint/2010/main" val="180533603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6557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6557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65573">
                                            <p:txEl>
                                              <p:pRg st="2" end="2"/>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65572">
                                            <p:txEl>
                                              <p:pRg st="0" end="0"/>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365572">
                                            <p:txEl>
                                              <p:pRg st="1" end="1"/>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65573">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365572">
                                            <p:txEl>
                                              <p:pRg st="2" end="2"/>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365572">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9"/>
                                        </p:tgtEl>
                                        <p:attrNameLst>
                                          <p:attrName>style.visibility</p:attrName>
                                        </p:attrNameLst>
                                      </p:cBhvr>
                                      <p:to>
                                        <p:strVal val="visible"/>
                                      </p:to>
                                    </p:set>
                                  </p:childTnLst>
                                </p:cTn>
                              </p:par>
                              <p:par>
                                <p:cTn id="31" presetID="1" presetClass="entr" presetSubtype="0" fill="hold" grpId="0" nodeType="withEffect">
                                  <p:stCondLst>
                                    <p:cond delay="0"/>
                                  </p:stCondLst>
                                  <p:childTnLst>
                                    <p:set>
                                      <p:cBhvr>
                                        <p:cTn id="32"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33</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GB" sz="2000" dirty="0"/>
              <a:t>Breakeven Point</a:t>
            </a:r>
            <a:endParaRPr lang="en-US" sz="2000" dirty="0"/>
          </a:p>
          <a:p>
            <a:pPr marL="457200" indent="-457200">
              <a:buFont typeface="+mj-lt"/>
              <a:buAutoNum type="arabicPeriod"/>
            </a:pPr>
            <a:r>
              <a:rPr lang="en-AU" sz="2000" dirty="0"/>
              <a:t>A different way to look at the costs - Fixed and Variable Costs </a:t>
            </a:r>
            <a:endParaRPr lang="en-US" sz="2000" dirty="0"/>
          </a:p>
          <a:p>
            <a:pPr marL="457200" indent="-457200">
              <a:buFont typeface="+mj-lt"/>
              <a:buAutoNum type="arabicPeriod"/>
            </a:pPr>
            <a:r>
              <a:rPr lang="en-AU" sz="2000" dirty="0"/>
              <a:t>Calculating breakeven for single product business </a:t>
            </a:r>
            <a:endParaRPr lang="en-US" sz="2000" dirty="0"/>
          </a:p>
          <a:p>
            <a:pPr marL="457200" indent="-457200">
              <a:buFont typeface="+mj-lt"/>
              <a:buAutoNum type="arabicPeriod"/>
            </a:pPr>
            <a:r>
              <a:rPr lang="en-AU" sz="2000" dirty="0"/>
              <a:t>Calculating breakeven for businesses with more than one product </a:t>
            </a:r>
            <a:endParaRPr lang="en-US" sz="2000" dirty="0"/>
          </a:p>
          <a:p>
            <a:pPr marL="457200" indent="-457200">
              <a:buFont typeface="+mj-lt"/>
              <a:buAutoNum type="arabicPeriod"/>
            </a:pPr>
            <a:r>
              <a:rPr lang="en-AU" sz="2000" dirty="0"/>
              <a:t>Calculating breakeven for service and production businesses </a:t>
            </a:r>
            <a:endParaRPr lang="en-US" sz="2000" dirty="0"/>
          </a:p>
          <a:p>
            <a:pPr marL="457200" indent="-457200">
              <a:buFont typeface="+mj-lt"/>
              <a:buAutoNum type="arabicPeriod"/>
            </a:pPr>
            <a:r>
              <a:rPr lang="en-AU" sz="2000" dirty="0"/>
              <a:t>Exercise</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dirty="0"/>
              <a:t>लाभ - अलाभ बिंदु </a:t>
            </a:r>
            <a:endParaRPr lang="en-US" sz="2000" dirty="0"/>
          </a:p>
          <a:p>
            <a:pPr marL="457200" indent="-457200">
              <a:buFont typeface="+mj-lt"/>
              <a:buAutoNum type="arabicPeriod"/>
            </a:pPr>
            <a:r>
              <a:rPr lang="hi-IN" sz="2000" dirty="0"/>
              <a:t>लागत को देखने का एक अलग तरीका - नियत और परिवर्ती</a:t>
            </a:r>
            <a:r>
              <a:rPr lang="en-US" sz="2000" dirty="0"/>
              <a:t> </a:t>
            </a:r>
            <a:r>
              <a:rPr lang="hi-IN" sz="2000" dirty="0"/>
              <a:t>लागत</a:t>
            </a:r>
          </a:p>
          <a:p>
            <a:pPr marL="457200" indent="-457200">
              <a:buFont typeface="+mj-lt"/>
              <a:buAutoNum type="arabicPeriod"/>
            </a:pPr>
            <a:endParaRPr lang="en-US" sz="2000" dirty="0"/>
          </a:p>
          <a:p>
            <a:pPr marL="457200" indent="-457200">
              <a:buFont typeface="+mj-lt"/>
              <a:buAutoNum type="arabicPeriod"/>
            </a:pPr>
            <a:r>
              <a:rPr lang="hi-IN" sz="2000" dirty="0"/>
              <a:t>एकल उत्पाद व्यवसाय के लिए ब्रेकवेन की गणना करना</a:t>
            </a:r>
            <a:endParaRPr lang="en-US" sz="2000" dirty="0"/>
          </a:p>
          <a:p>
            <a:pPr marL="457200" indent="-457200">
              <a:buFont typeface="+mj-lt"/>
              <a:buAutoNum type="arabicPeriod"/>
            </a:pPr>
            <a:r>
              <a:rPr lang="hi-IN" sz="2000" dirty="0"/>
              <a:t>एक से अधिक उत्पाद वाले व्यवसायों के लिए ब्रेकवेन की गणना करना</a:t>
            </a:r>
            <a:endParaRPr lang="en-US" sz="2000" dirty="0"/>
          </a:p>
          <a:p>
            <a:pPr marL="457200" indent="-457200">
              <a:buFont typeface="+mj-lt"/>
              <a:buAutoNum type="arabicPeriod"/>
            </a:pPr>
            <a:r>
              <a:rPr lang="hi-IN" sz="2000" dirty="0"/>
              <a:t>सेवा व्यवसायों के लिए ब्रेकवेन की गणना करना</a:t>
            </a:r>
            <a:endParaRPr lang="en-US" sz="2000" dirty="0"/>
          </a:p>
          <a:p>
            <a:pPr marL="457200" indent="-457200">
              <a:buFont typeface="+mj-lt"/>
              <a:buAutoNum type="arabicPeriod"/>
            </a:pPr>
            <a:endParaRPr lang="en-US" sz="2000" dirty="0"/>
          </a:p>
          <a:p>
            <a:pPr marL="457200" indent="-457200">
              <a:buFont typeface="+mj-lt"/>
              <a:buAutoNum type="arabicPeriod"/>
            </a:pPr>
            <a:r>
              <a:rPr lang="hi-IN" sz="2000" dirty="0"/>
              <a:t>अभ्यास</a:t>
            </a:r>
            <a:endParaRPr lang="en-US" sz="2000" dirty="0"/>
          </a:p>
          <a:p>
            <a:pPr marL="0" lvl="1" indent="0" eaLnBrk="1" hangingPunct="1">
              <a:lnSpc>
                <a:spcPct val="150000"/>
              </a:lnSpc>
              <a:buSzPct val="100000"/>
              <a:defRPr/>
            </a:pPr>
            <a:endParaRPr lang="en-US" sz="2400" dirty="0">
              <a:solidFill>
                <a:srgbClr val="000000"/>
              </a:solidFill>
              <a:cs typeface="Arial" charset="0"/>
            </a:endParaRPr>
          </a:p>
        </p:txBody>
      </p:sp>
      <p:sp>
        <p:nvSpPr>
          <p:cNvPr id="9" name="Text Box 17"/>
          <p:cNvSpPr txBox="1">
            <a:spLocks noChangeArrowheads="1"/>
          </p:cNvSpPr>
          <p:nvPr/>
        </p:nvSpPr>
        <p:spPr bwMode="auto">
          <a:xfrm>
            <a:off x="-57150" y="3889375"/>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33338" y="2365375"/>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6" name="Text Box 17"/>
          <p:cNvSpPr txBox="1">
            <a:spLocks noChangeArrowheads="1"/>
          </p:cNvSpPr>
          <p:nvPr/>
        </p:nvSpPr>
        <p:spPr bwMode="auto">
          <a:xfrm>
            <a:off x="-76200" y="1450975"/>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7" name="Text Box 17"/>
          <p:cNvSpPr txBox="1">
            <a:spLocks noChangeArrowheads="1"/>
          </p:cNvSpPr>
          <p:nvPr/>
        </p:nvSpPr>
        <p:spPr bwMode="auto">
          <a:xfrm>
            <a:off x="-76200" y="1143000"/>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8" name="Text Box 17"/>
          <p:cNvSpPr txBox="1">
            <a:spLocks noChangeArrowheads="1"/>
          </p:cNvSpPr>
          <p:nvPr/>
        </p:nvSpPr>
        <p:spPr bwMode="auto">
          <a:xfrm>
            <a:off x="-57150" y="2974975"/>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2" name="Rectangle 1"/>
          <p:cNvSpPr/>
          <p:nvPr/>
        </p:nvSpPr>
        <p:spPr>
          <a:xfrm>
            <a:off x="-34479" y="4741347"/>
            <a:ext cx="367408" cy="369332"/>
          </a:xfrm>
          <a:prstGeom prst="rect">
            <a:avLst/>
          </a:prstGeom>
        </p:spPr>
        <p:txBody>
          <a:bodyPr wrap="none">
            <a:spAutoFit/>
          </a:bodyPr>
          <a:lstStyle/>
          <a:p>
            <a:pPr algn="r" eaLnBrk="1" hangingPunct="1">
              <a:spcBef>
                <a:spcPts val="1025"/>
              </a:spcBef>
            </a:pPr>
            <a:r>
              <a:rPr lang="en-GB" b="1" dirty="0">
                <a:solidFill>
                  <a:srgbClr val="000000"/>
                </a:solidFill>
                <a:latin typeface="Wingdings" pitchFamily="2" charset="2"/>
                <a:cs typeface="Times New Roman" pitchFamily="18" charset="0"/>
                <a:sym typeface="Wingdings" pitchFamily="2" charset="2"/>
              </a:rPr>
              <a:t></a:t>
            </a:r>
            <a:endParaRPr lang="en-GB" b="1" dirty="0">
              <a:solidFill>
                <a:srgbClr val="000000"/>
              </a:solidFill>
              <a:latin typeface="Wingdings" pitchFamily="2" charset="2"/>
              <a:cs typeface="Times New Roman" pitchFamily="18" charset="0"/>
            </a:endParaRPr>
          </a:p>
        </p:txBody>
      </p:sp>
    </p:spTree>
    <p:extLst>
      <p:ext uri="{BB962C8B-B14F-4D97-AF65-F5344CB8AC3E}">
        <p14:creationId xmlns:p14="http://schemas.microsoft.com/office/powerpoint/2010/main" val="30993208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4">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1" end="1"/>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4" end="4"/>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5" end="5"/>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FC5477FD-B009-47CD-8F79-B04ABD9DB86A}" type="slidenum">
              <a:rPr lang="en-US" sz="1600" b="1" smtClean="0">
                <a:solidFill>
                  <a:schemeClr val="tx1"/>
                </a:solidFill>
              </a:rPr>
              <a:pPr algn="ctr">
                <a:defRPr/>
              </a:pPr>
              <a:t>34</a:t>
            </a:fld>
            <a:endParaRPr lang="mr-IN" sz="1600" b="1">
              <a:solidFill>
                <a:schemeClr val="tx1"/>
              </a:solidFill>
            </a:endParaRP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369669" name="Text Box 2"/>
          <p:cNvSpPr txBox="1">
            <a:spLocks noChangeArrowheads="1"/>
          </p:cNvSpPr>
          <p:nvPr/>
        </p:nvSpPr>
        <p:spPr bwMode="auto">
          <a:xfrm>
            <a:off x="228600" y="1143000"/>
            <a:ext cx="4200525" cy="53340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From your businesses select 2-3 businesses which have 3-4 main products or services. Find out the following:</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Fixed Costs of the business for a year</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The variable costs in the business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Calculate the minimum revenue needed to breakeven</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Using the above data, analyze the viability of the business.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If the business is not viable give recommendations for actions.</a:t>
            </a:r>
            <a:endParaRPr lang="mr-IN" sz="1600" dirty="0">
              <a:solidFill>
                <a:srgbClr val="000000"/>
              </a:solidFill>
            </a:endParaRPr>
          </a:p>
        </p:txBody>
      </p:sp>
      <p:sp>
        <p:nvSpPr>
          <p:cNvPr id="369670"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Class exercise - IV</a:t>
            </a:r>
          </a:p>
        </p:txBody>
      </p:sp>
      <p:sp>
        <p:nvSpPr>
          <p:cNvPr id="8" name="Text Box 2"/>
          <p:cNvSpPr txBox="1">
            <a:spLocks noChangeArrowheads="1"/>
          </p:cNvSpPr>
          <p:nvPr/>
        </p:nvSpPr>
        <p:spPr bwMode="auto">
          <a:xfrm>
            <a:off x="4691063" y="1143000"/>
            <a:ext cx="4200525" cy="53340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vius</a:t>
            </a:r>
            <a:r>
              <a:rPr lang="en-US" dirty="0">
                <a:solidFill>
                  <a:srgbClr val="000000"/>
                </a:solidFill>
                <a:latin typeface="Kruti Dev 010" pitchFamily="2" charset="0"/>
              </a:rPr>
              <a:t> </a:t>
            </a:r>
            <a:r>
              <a:rPr lang="en-US" dirty="0" err="1">
                <a:solidFill>
                  <a:srgbClr val="000000"/>
                </a:solidFill>
                <a:latin typeface="Kruti Dev 010" pitchFamily="2" charset="0"/>
              </a:rPr>
              <a:t>O;kikjksa</a:t>
            </a:r>
            <a:r>
              <a:rPr lang="en-US" dirty="0">
                <a:solidFill>
                  <a:srgbClr val="000000"/>
                </a:solidFill>
                <a:latin typeface="Kruti Dev 010" pitchFamily="2" charset="0"/>
              </a:rPr>
              <a:t> </a:t>
            </a:r>
            <a:r>
              <a:rPr lang="en-US" dirty="0" err="1">
                <a:solidFill>
                  <a:srgbClr val="000000"/>
                </a:solidFill>
                <a:latin typeface="Kruti Dev 010" pitchFamily="2" charset="0"/>
              </a:rPr>
              <a:t>esa</a:t>
            </a:r>
            <a:r>
              <a:rPr lang="en-US" dirty="0">
                <a:solidFill>
                  <a:srgbClr val="000000"/>
                </a:solidFill>
                <a:latin typeface="Kruti Dev 010" pitchFamily="2" charset="0"/>
              </a:rPr>
              <a:t> </a:t>
            </a:r>
            <a:r>
              <a:rPr lang="en-US" dirty="0" err="1">
                <a:solidFill>
                  <a:srgbClr val="000000"/>
                </a:solidFill>
                <a:latin typeface="Kruti Dev 010" pitchFamily="2" charset="0"/>
              </a:rPr>
              <a:t>ls</a:t>
            </a:r>
            <a:r>
              <a:rPr lang="en-US" dirty="0">
                <a:solidFill>
                  <a:srgbClr val="000000"/>
                </a:solidFill>
                <a:latin typeface="Kruti Dev 010" pitchFamily="2" charset="0"/>
              </a:rPr>
              <a:t> 2&amp;3 </a:t>
            </a:r>
            <a:r>
              <a:rPr lang="en-US" dirty="0" err="1">
                <a:solidFill>
                  <a:srgbClr val="000000"/>
                </a:solidFill>
                <a:latin typeface="Kruti Dev 010" pitchFamily="2" charset="0"/>
              </a:rPr>
              <a:t>O;kikj</a:t>
            </a:r>
            <a:r>
              <a:rPr lang="en-US" dirty="0">
                <a:solidFill>
                  <a:srgbClr val="000000"/>
                </a:solidFill>
                <a:latin typeface="Kruti Dev 010" pitchFamily="2" charset="0"/>
              </a:rPr>
              <a:t> </a:t>
            </a:r>
            <a:r>
              <a:rPr lang="en-US" dirty="0" err="1">
                <a:solidFill>
                  <a:srgbClr val="000000"/>
                </a:solidFill>
                <a:latin typeface="Kruti Dev 010" pitchFamily="2" charset="0"/>
              </a:rPr>
              <a:t>pqfu</a:t>
            </a:r>
            <a:r>
              <a:rPr lang="en-US" dirty="0">
                <a:solidFill>
                  <a:srgbClr val="000000"/>
                </a:solidFill>
                <a:latin typeface="Kruti Dev 010" pitchFamily="2" charset="0"/>
              </a:rPr>
              <a:t>, </a:t>
            </a:r>
            <a:r>
              <a:rPr lang="en-US" dirty="0" err="1">
                <a:solidFill>
                  <a:srgbClr val="000000"/>
                </a:solidFill>
                <a:latin typeface="Kruti Dev 010" pitchFamily="2" charset="0"/>
              </a:rPr>
              <a:t>ftuesa</a:t>
            </a:r>
            <a:r>
              <a:rPr lang="en-US" dirty="0">
                <a:solidFill>
                  <a:srgbClr val="000000"/>
                </a:solidFill>
                <a:latin typeface="Kruti Dev 010" pitchFamily="2" charset="0"/>
              </a:rPr>
              <a:t> 3&amp;4 </a:t>
            </a:r>
            <a:r>
              <a:rPr lang="en-US" dirty="0" err="1">
                <a:solidFill>
                  <a:srgbClr val="000000"/>
                </a:solidFill>
                <a:latin typeface="Kruti Dev 010" pitchFamily="2" charset="0"/>
              </a:rPr>
              <a:t>eq</a:t>
            </a:r>
            <a:r>
              <a:rPr lang="en-US" dirty="0">
                <a:solidFill>
                  <a:srgbClr val="000000"/>
                </a:solidFill>
                <a:latin typeface="Kruti Dev 010" pitchFamily="2" charset="0"/>
              </a:rPr>
              <a:t>[; </a:t>
            </a:r>
            <a:r>
              <a:rPr lang="en-US" dirty="0" err="1">
                <a:solidFill>
                  <a:srgbClr val="000000"/>
                </a:solidFill>
                <a:latin typeface="Kruti Dev 010" pitchFamily="2" charset="0"/>
              </a:rPr>
              <a:t>mRikn</a:t>
            </a:r>
            <a:r>
              <a:rPr lang="en-US" dirty="0">
                <a:solidFill>
                  <a:srgbClr val="000000"/>
                </a:solidFill>
                <a:latin typeface="Kruti Dev 010" pitchFamily="2" charset="0"/>
              </a:rPr>
              <a:t> ;k </a:t>
            </a:r>
            <a:r>
              <a:rPr lang="en-US" dirty="0" err="1">
                <a:solidFill>
                  <a:srgbClr val="000000"/>
                </a:solidFill>
                <a:latin typeface="Kruti Dev 010" pitchFamily="2" charset="0"/>
              </a:rPr>
              <a:t>lsok,a</a:t>
            </a:r>
            <a:r>
              <a:rPr lang="en-US" dirty="0">
                <a:solidFill>
                  <a:srgbClr val="000000"/>
                </a:solidFill>
                <a:latin typeface="Kruti Dev 010" pitchFamily="2" charset="0"/>
              </a:rPr>
              <a:t> </a:t>
            </a:r>
            <a:r>
              <a:rPr lang="en-US" dirty="0" err="1">
                <a:solidFill>
                  <a:srgbClr val="000000"/>
                </a:solidFill>
                <a:latin typeface="Kruti Dev 010" pitchFamily="2" charset="0"/>
              </a:rPr>
              <a:t>gSaA</a:t>
            </a:r>
            <a:r>
              <a:rPr lang="en-US" dirty="0">
                <a:solidFill>
                  <a:srgbClr val="000000"/>
                </a:solidFill>
                <a:latin typeface="Kruti Dev 010" pitchFamily="2" charset="0"/>
              </a:rPr>
              <a:t> </a:t>
            </a:r>
            <a:r>
              <a:rPr lang="en-US" dirty="0" err="1">
                <a:solidFill>
                  <a:srgbClr val="000000"/>
                </a:solidFill>
                <a:latin typeface="Kruti Dev 010" pitchFamily="2" charset="0"/>
              </a:rPr>
              <a:t>fuEu</a:t>
            </a:r>
            <a:r>
              <a:rPr lang="en-US" dirty="0">
                <a:solidFill>
                  <a:srgbClr val="000000"/>
                </a:solidFill>
                <a:latin typeface="Kruti Dev 010" pitchFamily="2" charset="0"/>
              </a:rPr>
              <a:t> </a:t>
            </a:r>
            <a:r>
              <a:rPr lang="en-US" dirty="0" err="1">
                <a:solidFill>
                  <a:srgbClr val="000000"/>
                </a:solidFill>
                <a:latin typeface="Kruti Dev 010" pitchFamily="2" charset="0"/>
              </a:rPr>
              <a:t>dk</a:t>
            </a:r>
            <a:r>
              <a:rPr lang="en-US" dirty="0">
                <a:solidFill>
                  <a:srgbClr val="000000"/>
                </a:solidFill>
                <a:latin typeface="Kruti Dev 010" pitchFamily="2" charset="0"/>
              </a:rPr>
              <a:t> irk </a:t>
            </a:r>
            <a:r>
              <a:rPr lang="en-US" dirty="0" err="1">
                <a:solidFill>
                  <a:srgbClr val="000000"/>
                </a:solidFill>
                <a:latin typeface="Kruti Dev 010" pitchFamily="2" charset="0"/>
              </a:rPr>
              <a:t>dhft</a:t>
            </a:r>
            <a:r>
              <a:rPr lang="en-US" dirty="0">
                <a:solidFill>
                  <a:srgbClr val="000000"/>
                </a:solidFill>
                <a:latin typeface="Kruti Dev 010" pitchFamily="2" charset="0"/>
              </a:rPr>
              <a:t>,%</a:t>
            </a:r>
            <a:endParaRPr lang="en-US" dirty="0">
              <a:solidFill>
                <a:srgbClr val="000000"/>
              </a:solidFill>
            </a:endParaRP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 </a:t>
            </a:r>
            <a:r>
              <a:rPr lang="en-US" sz="1600" dirty="0" err="1">
                <a:solidFill>
                  <a:srgbClr val="000000"/>
                </a:solidFill>
                <a:latin typeface="Kruti Dev 010" pitchFamily="2" charset="0"/>
              </a:rPr>
              <a:t>O;kikj</a:t>
            </a:r>
            <a:r>
              <a:rPr lang="en-US" sz="1600" dirty="0">
                <a:solidFill>
                  <a:srgbClr val="000000"/>
                </a:solidFill>
                <a:latin typeface="Kruti Dev 010" pitchFamily="2" charset="0"/>
              </a:rPr>
              <a:t> dh ,d </a:t>
            </a:r>
            <a:r>
              <a:rPr lang="en-US" sz="1600" dirty="0" err="1">
                <a:solidFill>
                  <a:srgbClr val="000000"/>
                </a:solidFill>
                <a:latin typeface="Kruti Dev 010" pitchFamily="2" charset="0"/>
              </a:rPr>
              <a:t>lky</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fu;r</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ykxrsa</a:t>
            </a:r>
            <a:endParaRPr lang="en-US" sz="1600" dirty="0">
              <a:solidFill>
                <a:srgbClr val="000000"/>
              </a:solidFill>
            </a:endParaRP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 </a:t>
            </a:r>
            <a:r>
              <a:rPr lang="en-US" sz="1600" dirty="0" err="1">
                <a:solidFill>
                  <a:srgbClr val="000000"/>
                </a:solidFill>
                <a:latin typeface="Kruti Dev 010" pitchFamily="2" charset="0"/>
              </a:rPr>
              <a:t>O;kikj</a:t>
            </a:r>
            <a:r>
              <a:rPr lang="en-US" sz="1600" dirty="0">
                <a:solidFill>
                  <a:srgbClr val="000000"/>
                </a:solidFill>
                <a:latin typeface="Kruti Dev 010" pitchFamily="2" charset="0"/>
              </a:rPr>
              <a:t> </a:t>
            </a:r>
            <a:r>
              <a:rPr lang="en-US" sz="1600" dirty="0" err="1">
                <a:solidFill>
                  <a:srgbClr val="000000"/>
                </a:solidFill>
                <a:latin typeface="Kruti Dev 010" pitchFamily="2" charset="0"/>
              </a:rPr>
              <a:t>esa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ifjorhZ</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ykxrsa</a:t>
            </a:r>
            <a:endParaRPr lang="en-US" sz="1600" dirty="0">
              <a:solidFill>
                <a:srgbClr val="000000"/>
              </a:solidFill>
            </a:endParaRP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 </a:t>
            </a:r>
            <a:r>
              <a:rPr lang="en-US" sz="1600" dirty="0" err="1">
                <a:solidFill>
                  <a:srgbClr val="000000"/>
                </a:solidFill>
                <a:latin typeface="Kruti Dev 010" pitchFamily="2" charset="0"/>
              </a:rPr>
              <a:t>ykHk&amp;vykHk</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a:t>
            </a:r>
            <a:r>
              <a:rPr lang="en-US" sz="1600" dirty="0">
                <a:solidFill>
                  <a:srgbClr val="000000"/>
                </a:solidFill>
                <a:latin typeface="Kruti Dev 010" pitchFamily="2" charset="0"/>
              </a:rPr>
              <a:t> </a:t>
            </a:r>
            <a:r>
              <a:rPr lang="en-US" sz="1600" dirty="0" err="1">
                <a:solidFill>
                  <a:srgbClr val="000000"/>
                </a:solidFill>
                <a:latin typeface="Kruti Dev 010" pitchFamily="2" charset="0"/>
              </a:rPr>
              <a:t>fy</a:t>
            </a:r>
            <a:r>
              <a:rPr lang="en-US" sz="1600" dirty="0">
                <a:solidFill>
                  <a:srgbClr val="000000"/>
                </a:solidFill>
                <a:latin typeface="Kruti Dev 010" pitchFamily="2" charset="0"/>
              </a:rPr>
              <a:t>, t:jh </a:t>
            </a:r>
            <a:r>
              <a:rPr lang="en-US" sz="1600" dirty="0" err="1">
                <a:solidFill>
                  <a:srgbClr val="000000"/>
                </a:solidFill>
                <a:latin typeface="Kruti Dev 010" pitchFamily="2" charset="0"/>
              </a:rPr>
              <a:t>U;wure</a:t>
            </a:r>
            <a:r>
              <a:rPr lang="en-US" sz="1600" dirty="0">
                <a:solidFill>
                  <a:srgbClr val="000000"/>
                </a:solidFill>
                <a:latin typeface="Kruti Dev 010" pitchFamily="2" charset="0"/>
              </a:rPr>
              <a:t> </a:t>
            </a:r>
            <a:r>
              <a:rPr lang="en-US" sz="1600" dirty="0" err="1">
                <a:solidFill>
                  <a:srgbClr val="000000"/>
                </a:solidFill>
                <a:latin typeface="Kruti Dev 010" pitchFamily="2" charset="0"/>
              </a:rPr>
              <a:t>fjosU;q</a:t>
            </a:r>
            <a:r>
              <a:rPr lang="en-US" sz="1600" dirty="0">
                <a:solidFill>
                  <a:srgbClr val="000000"/>
                </a:solidFill>
                <a:latin typeface="Kruti Dev 010" pitchFamily="2" charset="0"/>
              </a:rPr>
              <a:t> dh x.kuk </a:t>
            </a:r>
            <a:r>
              <a:rPr lang="en-US" sz="1600" dirty="0" err="1">
                <a:solidFill>
                  <a:srgbClr val="000000"/>
                </a:solidFill>
                <a:latin typeface="Kruti Dev 010" pitchFamily="2" charset="0"/>
              </a:rPr>
              <a:t>dhft</a:t>
            </a:r>
            <a:r>
              <a:rPr lang="en-US" sz="1600" dirty="0">
                <a:solidFill>
                  <a:srgbClr val="000000"/>
                </a:solidFill>
                <a:latin typeface="Kruti Dev 010" pitchFamily="2" charset="0"/>
              </a:rPr>
              <a:t>,</a:t>
            </a:r>
            <a:endParaRPr lang="en-US" sz="1600" dirty="0">
              <a:solidFill>
                <a:srgbClr val="000000"/>
              </a:solidFill>
            </a:endParaRP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 </a:t>
            </a:r>
            <a:r>
              <a:rPr lang="en-US" sz="1600" dirty="0" err="1">
                <a:solidFill>
                  <a:srgbClr val="000000"/>
                </a:solidFill>
                <a:latin typeface="Kruti Dev 010" pitchFamily="2" charset="0"/>
              </a:rPr>
              <a:t>mijksDr</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vkadM+ksa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iz;ksx</a:t>
            </a:r>
            <a:r>
              <a:rPr lang="en-US" sz="1600" dirty="0">
                <a:solidFill>
                  <a:srgbClr val="000000"/>
                </a:solidFill>
                <a:latin typeface="Kruti Dev 010" pitchFamily="2" charset="0"/>
              </a:rPr>
              <a:t> </a:t>
            </a:r>
            <a:r>
              <a:rPr lang="en-US" sz="1600" dirty="0" err="1">
                <a:solidFill>
                  <a:srgbClr val="000000"/>
                </a:solidFill>
                <a:latin typeface="Kruti Dev 010" pitchFamily="2" charset="0"/>
              </a:rPr>
              <a:t>djds</a:t>
            </a:r>
            <a:r>
              <a:rPr lang="en-US" sz="1600" dirty="0">
                <a:solidFill>
                  <a:srgbClr val="000000"/>
                </a:solidFill>
                <a:latin typeface="Kruti Dev 010" pitchFamily="2" charset="0"/>
              </a:rPr>
              <a:t>] </a:t>
            </a:r>
            <a:r>
              <a:rPr lang="en-US" sz="1600" dirty="0" err="1">
                <a:solidFill>
                  <a:srgbClr val="000000"/>
                </a:solidFill>
                <a:latin typeface="Kruti Dev 010" pitchFamily="2" charset="0"/>
              </a:rPr>
              <a:t>O;kikj</a:t>
            </a:r>
            <a:r>
              <a:rPr lang="en-US" sz="1600" dirty="0">
                <a:solidFill>
                  <a:srgbClr val="000000"/>
                </a:solidFill>
                <a:latin typeface="Kruti Dev 010" pitchFamily="2" charset="0"/>
              </a:rPr>
              <a:t> dh </a:t>
            </a:r>
            <a:r>
              <a:rPr lang="hi-IN" sz="1400" dirty="0"/>
              <a:t>व्यावहारिक</a:t>
            </a:r>
            <a:r>
              <a:rPr lang="hi-IN" sz="1400" dirty="0">
                <a:solidFill>
                  <a:srgbClr val="000000"/>
                </a:solidFill>
                <a:latin typeface="Kruti Dev 010" pitchFamily="2" charset="0"/>
              </a:rPr>
              <a:t>ता</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hi-IN" sz="1400" dirty="0">
                <a:solidFill>
                  <a:srgbClr val="000000"/>
                </a:solidFill>
                <a:latin typeface="Kruti Dev 010" pitchFamily="2" charset="0"/>
              </a:rPr>
              <a:t>विश्लेषण</a:t>
            </a:r>
            <a:r>
              <a:rPr lang="en-US" sz="1600" dirty="0">
                <a:solidFill>
                  <a:srgbClr val="000000"/>
                </a:solidFill>
                <a:latin typeface="Kruti Dev 010" pitchFamily="2" charset="0"/>
              </a:rPr>
              <a:t> </a:t>
            </a:r>
            <a:r>
              <a:rPr lang="en-US" sz="1600" dirty="0" err="1">
                <a:solidFill>
                  <a:srgbClr val="000000"/>
                </a:solidFill>
                <a:latin typeface="Kruti Dev 010" pitchFamily="2" charset="0"/>
              </a:rPr>
              <a:t>dhft,A</a:t>
            </a:r>
            <a:endParaRPr lang="en-US" sz="1600" dirty="0">
              <a:solidFill>
                <a:srgbClr val="000000"/>
              </a:solidFill>
              <a:latin typeface="Kruti Dev 010" pitchFamily="2" charset="0"/>
            </a:endParaRP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 </a:t>
            </a:r>
            <a:r>
              <a:rPr lang="en-US" sz="1600" dirty="0">
                <a:solidFill>
                  <a:srgbClr val="000000"/>
                </a:solidFill>
                <a:latin typeface="Kruti Dev 010" pitchFamily="2" charset="0"/>
              </a:rPr>
              <a:t>;</a:t>
            </a:r>
            <a:r>
              <a:rPr lang="en-US" sz="1600" dirty="0" err="1">
                <a:solidFill>
                  <a:srgbClr val="000000"/>
                </a:solidFill>
                <a:latin typeface="Kruti Dev 010" pitchFamily="2" charset="0"/>
              </a:rPr>
              <a:t>fn</a:t>
            </a:r>
            <a:r>
              <a:rPr lang="en-US" sz="1600" dirty="0">
                <a:solidFill>
                  <a:srgbClr val="000000"/>
                </a:solidFill>
                <a:latin typeface="Kruti Dev 010" pitchFamily="2" charset="0"/>
              </a:rPr>
              <a:t> </a:t>
            </a:r>
            <a:r>
              <a:rPr lang="en-US" sz="1600" dirty="0" err="1">
                <a:solidFill>
                  <a:srgbClr val="000000"/>
                </a:solidFill>
                <a:latin typeface="Kruti Dev 010" pitchFamily="2" charset="0"/>
              </a:rPr>
              <a:t>O;kikj</a:t>
            </a:r>
            <a:r>
              <a:rPr lang="en-US" sz="1600" dirty="0">
                <a:solidFill>
                  <a:srgbClr val="000000"/>
                </a:solidFill>
                <a:latin typeface="Kruti Dev 010" pitchFamily="2" charset="0"/>
              </a:rPr>
              <a:t> </a:t>
            </a:r>
            <a:r>
              <a:rPr lang="hi-IN" sz="1400" dirty="0"/>
              <a:t>व्यावहारिक</a:t>
            </a:r>
            <a:r>
              <a:rPr lang="en-US" sz="1600" dirty="0">
                <a:solidFill>
                  <a:srgbClr val="000000"/>
                </a:solidFill>
                <a:latin typeface="Kruti Dev 010" pitchFamily="2" charset="0"/>
              </a:rPr>
              <a:t> </a:t>
            </a:r>
            <a:r>
              <a:rPr lang="en-US" sz="1600" dirty="0" err="1">
                <a:solidFill>
                  <a:srgbClr val="000000"/>
                </a:solidFill>
                <a:latin typeface="Kruti Dev 010" pitchFamily="2" charset="0"/>
              </a:rPr>
              <a:t>ugha</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a:t>
            </a:r>
            <a:r>
              <a:rPr lang="en-US" sz="1600" dirty="0" err="1">
                <a:solidFill>
                  <a:srgbClr val="000000"/>
                </a:solidFill>
                <a:latin typeface="Kruti Dev 010" pitchFamily="2" charset="0"/>
              </a:rPr>
              <a:t>rks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mBk</a:t>
            </a:r>
            <a:r>
              <a:rPr lang="en-US" sz="1600" dirty="0">
                <a:solidFill>
                  <a:srgbClr val="000000"/>
                </a:solidFill>
                <a:latin typeface="Kruti Dev 010" pitchFamily="2" charset="0"/>
              </a:rPr>
              <a:t>, </a:t>
            </a:r>
            <a:r>
              <a:rPr lang="en-US" sz="1600" dirty="0" err="1">
                <a:solidFill>
                  <a:srgbClr val="000000"/>
                </a:solidFill>
                <a:latin typeface="Kruti Dev 010" pitchFamily="2" charset="0"/>
              </a:rPr>
              <a:t>tkus</a:t>
            </a:r>
            <a:r>
              <a:rPr lang="en-US" sz="1600" dirty="0">
                <a:solidFill>
                  <a:srgbClr val="000000"/>
                </a:solidFill>
                <a:latin typeface="Kruti Dev 010" pitchFamily="2" charset="0"/>
              </a:rPr>
              <a:t> </a:t>
            </a:r>
            <a:r>
              <a:rPr lang="en-US" sz="1600" dirty="0" err="1">
                <a:solidFill>
                  <a:srgbClr val="000000"/>
                </a:solidFill>
                <a:latin typeface="Kruti Dev 010" pitchFamily="2" charset="0"/>
              </a:rPr>
              <a:t>okys</a:t>
            </a:r>
            <a:r>
              <a:rPr lang="en-US" sz="1600" dirty="0">
                <a:solidFill>
                  <a:srgbClr val="000000"/>
                </a:solidFill>
                <a:latin typeface="Kruti Dev 010" pitchFamily="2" charset="0"/>
              </a:rPr>
              <a:t> </a:t>
            </a:r>
            <a:r>
              <a:rPr lang="en-US" sz="1600" dirty="0" err="1">
                <a:solidFill>
                  <a:srgbClr val="000000"/>
                </a:solidFill>
                <a:latin typeface="Kruti Dev 010" pitchFamily="2" charset="0"/>
              </a:rPr>
              <a:t>dne</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lq</a:t>
            </a:r>
            <a:r>
              <a:rPr lang="en-US" sz="1600" dirty="0">
                <a:solidFill>
                  <a:srgbClr val="000000"/>
                </a:solidFill>
                <a:latin typeface="Kruti Dev 010" pitchFamily="2" charset="0"/>
              </a:rPr>
              <a:t>&gt;</a:t>
            </a:r>
            <a:r>
              <a:rPr lang="en-US" sz="1600" dirty="0" err="1">
                <a:solidFill>
                  <a:srgbClr val="000000"/>
                </a:solidFill>
                <a:latin typeface="Kruti Dev 010" pitchFamily="2" charset="0"/>
              </a:rPr>
              <a:t>ko</a:t>
            </a:r>
            <a:r>
              <a:rPr lang="en-US" sz="1600" dirty="0">
                <a:solidFill>
                  <a:srgbClr val="000000"/>
                </a:solidFill>
                <a:latin typeface="Kruti Dev 010" pitchFamily="2" charset="0"/>
              </a:rPr>
              <a:t> </a:t>
            </a:r>
            <a:r>
              <a:rPr lang="en-US" sz="1600" dirty="0" err="1">
                <a:solidFill>
                  <a:srgbClr val="000000"/>
                </a:solidFill>
                <a:latin typeface="Kruti Dev 010" pitchFamily="2" charset="0"/>
              </a:rPr>
              <a:t>nhft,A</a:t>
            </a:r>
            <a:endParaRPr lang="mr-IN" sz="1600" dirty="0">
              <a:solidFill>
                <a:srgbClr val="000000"/>
              </a:solidFill>
            </a:endParaRPr>
          </a:p>
        </p:txBody>
      </p:sp>
      <p:sp>
        <p:nvSpPr>
          <p:cNvPr id="9" name="Text Box 1"/>
          <p:cNvSpPr txBox="1">
            <a:spLocks noChangeArrowheads="1"/>
          </p:cNvSpPr>
          <p:nvPr/>
        </p:nvSpPr>
        <p:spPr bwMode="auto">
          <a:xfrm>
            <a:off x="4714876"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US" sz="2400" dirty="0">
                <a:solidFill>
                  <a:srgbClr val="000000"/>
                </a:solidFill>
                <a:latin typeface="Kruti Dev 010" pitchFamily="2" charset="0"/>
              </a:rPr>
              <a:t>d{</a:t>
            </a:r>
            <a:r>
              <a:rPr lang="en-US" sz="2400" dirty="0" err="1">
                <a:solidFill>
                  <a:srgbClr val="000000"/>
                </a:solidFill>
                <a:latin typeface="Kruti Dev 010" pitchFamily="2" charset="0"/>
              </a:rPr>
              <a:t>kk</a:t>
            </a:r>
            <a:r>
              <a:rPr lang="en-US" sz="2400" dirty="0">
                <a:solidFill>
                  <a:srgbClr val="000000"/>
                </a:solidFill>
                <a:latin typeface="Kruti Dev 010" pitchFamily="2" charset="0"/>
              </a:rPr>
              <a:t> </a:t>
            </a:r>
            <a:r>
              <a:rPr lang="en-US" sz="2400" dirty="0" err="1">
                <a:solidFill>
                  <a:srgbClr val="000000"/>
                </a:solidFill>
                <a:latin typeface="Kruti Dev 010" pitchFamily="2" charset="0"/>
              </a:rPr>
              <a:t>vH;kl</a:t>
            </a:r>
            <a:r>
              <a:rPr lang="en-US" sz="2400" dirty="0">
                <a:solidFill>
                  <a:srgbClr val="000000"/>
                </a:solidFill>
                <a:latin typeface="Kruti Dev 010" pitchFamily="2" charset="0"/>
              </a:rPr>
              <a:t> &amp; 4</a:t>
            </a:r>
            <a:endParaRPr lang="en-GB" sz="2400" dirty="0">
              <a:solidFill>
                <a:srgbClr val="000000"/>
              </a:solidFill>
            </a:endParaRPr>
          </a:p>
        </p:txBody>
      </p:sp>
    </p:spTree>
    <p:extLst>
      <p:ext uri="{BB962C8B-B14F-4D97-AF65-F5344CB8AC3E}">
        <p14:creationId xmlns:p14="http://schemas.microsoft.com/office/powerpoint/2010/main" val="158376842"/>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6966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69669">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369669">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69669">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69669">
                                            <p:txEl>
                                              <p:pRg st="4" end="4"/>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69669">
                                            <p:txEl>
                                              <p:pRg st="5" end="5"/>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8">
                                            <p:txEl>
                                              <p:pRg st="1" end="1"/>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8">
                                            <p:txEl>
                                              <p:pRg st="2" end="2"/>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1713" name="Rectangle 3"/>
          <p:cNvSpPr>
            <a:spLocks noChangeArrowheads="1"/>
          </p:cNvSpPr>
          <p:nvPr/>
        </p:nvSpPr>
        <p:spPr bwMode="auto">
          <a:xfrm>
            <a:off x="0" y="0"/>
            <a:ext cx="9144000" cy="6858000"/>
          </a:xfrm>
          <a:prstGeom prst="rect">
            <a:avLst/>
          </a:prstGeom>
          <a:solidFill>
            <a:schemeClr val="tx1"/>
          </a:solidFill>
          <a:ln w="9525" algn="ctr">
            <a:noFill/>
            <a:round/>
            <a:headEnd/>
            <a:tailEnd/>
          </a:ln>
        </p:spPr>
        <p:txBody>
          <a:bodyPr/>
          <a:lstStyle/>
          <a:p>
            <a:endParaRPr lang="en-US" sz="2800" b="1">
              <a:solidFill>
                <a:srgbClr val="000000"/>
              </a:solidFill>
              <a:latin typeface="Times New Roman" pitchFamily="18" charset="0"/>
            </a:endParaRPr>
          </a:p>
        </p:txBody>
      </p:sp>
      <p:sp>
        <p:nvSpPr>
          <p:cNvPr id="5" name="TextBox 4"/>
          <p:cNvSpPr txBox="1"/>
          <p:nvPr/>
        </p:nvSpPr>
        <p:spPr>
          <a:xfrm>
            <a:off x="381000" y="1524000"/>
            <a:ext cx="38862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Calibri" pitchFamily="32" charset="0"/>
                <a:cs typeface="Arial" pitchFamily="34" charset="0"/>
              </a:rPr>
              <a:t>Fixed Costs are those costs which do not change when the sales volume changes.</a:t>
            </a: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endParaRPr lang="en-US" sz="2000" dirty="0">
              <a:solidFill>
                <a:srgbClr val="FFFFFF"/>
              </a:solidFill>
              <a:latin typeface="Calibri" pitchFamily="32" charset="0"/>
              <a:cs typeface="Arial" pitchFamily="34" charset="0"/>
            </a:endParaRP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Calibri" pitchFamily="32" charset="0"/>
                <a:cs typeface="Arial" pitchFamily="34" charset="0"/>
              </a:rPr>
              <a:t>Variable Costs change proportionately with sales volume.</a:t>
            </a:r>
          </a:p>
          <a:p>
            <a:pPr>
              <a:spcBef>
                <a:spcPts val="18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Calibri" pitchFamily="32" charset="0"/>
                <a:cs typeface="Arial" pitchFamily="34" charset="0"/>
              </a:rPr>
              <a:t>For understanding the viability of a business we analyze the relationship between Fixed Costs, Variable Costs, Price and Sales Volume</a:t>
            </a:r>
          </a:p>
          <a:p>
            <a:pPr>
              <a:spcBef>
                <a:spcPts val="18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Calibri" pitchFamily="32" charset="0"/>
              </a:rPr>
              <a:t>Breakeven is given by the equation Revenue = FC + VC</a:t>
            </a:r>
            <a:endParaRPr lang="en-US" sz="2000" dirty="0">
              <a:solidFill>
                <a:srgbClr val="FFFFFF"/>
              </a:solidFill>
              <a:latin typeface="Calibri" pitchFamily="32" charset="0"/>
              <a:cs typeface="Arial" pitchFamily="34" charset="0"/>
            </a:endParaRPr>
          </a:p>
        </p:txBody>
      </p:sp>
      <p:sp>
        <p:nvSpPr>
          <p:cNvPr id="371717" name="TextBox 5"/>
          <p:cNvSpPr txBox="1">
            <a:spLocks noChangeArrowheads="1"/>
          </p:cNvSpPr>
          <p:nvPr/>
        </p:nvSpPr>
        <p:spPr bwMode="auto">
          <a:xfrm>
            <a:off x="762000" y="609600"/>
            <a:ext cx="3505200" cy="708025"/>
          </a:xfrm>
          <a:prstGeom prst="rect">
            <a:avLst/>
          </a:prstGeom>
          <a:noFill/>
          <a:ln w="9525">
            <a:noFill/>
            <a:miter lim="800000"/>
            <a:headEnd/>
            <a:tailEnd/>
          </a:ln>
        </p:spPr>
        <p:txBody>
          <a:bodyPr>
            <a:spAutoFit/>
          </a:bodyPr>
          <a:lstStyle/>
          <a:p>
            <a:pPr algn="ctr"/>
            <a:r>
              <a:rPr lang="en-US" sz="4000" dirty="0">
                <a:solidFill>
                  <a:srgbClr val="FFFFFF"/>
                </a:solidFill>
                <a:latin typeface="Bradley Hand ITC" pitchFamily="66" charset="0"/>
              </a:rPr>
              <a:t>Key Points</a:t>
            </a:r>
          </a:p>
        </p:txBody>
      </p:sp>
      <p:sp>
        <p:nvSpPr>
          <p:cNvPr id="8" name="TextBox 7"/>
          <p:cNvSpPr txBox="1"/>
          <p:nvPr/>
        </p:nvSpPr>
        <p:spPr>
          <a:xfrm>
            <a:off x="4648200" y="1524000"/>
            <a:ext cx="41148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365760">
              <a:lnSpc>
                <a:spcPct val="150000"/>
              </a:lnSpc>
              <a:spcAft>
                <a:spcPts val="1800"/>
              </a:spcAft>
            </a:pPr>
            <a:r>
              <a:rPr lang="en-US" dirty="0" err="1">
                <a:solidFill>
                  <a:srgbClr val="FFFFFF"/>
                </a:solidFill>
                <a:latin typeface="Kruti Dev 010" pitchFamily="2" charset="0"/>
              </a:rPr>
              <a:t>fu;r</a:t>
            </a:r>
            <a:r>
              <a:rPr lang="en-US" dirty="0">
                <a:solidFill>
                  <a:srgbClr val="FFFFFF"/>
                </a:solidFill>
                <a:latin typeface="Kruti Dev 010" pitchFamily="2" charset="0"/>
              </a:rPr>
              <a:t> </a:t>
            </a:r>
            <a:r>
              <a:rPr lang="en-US" dirty="0" err="1">
                <a:solidFill>
                  <a:srgbClr val="FFFFFF"/>
                </a:solidFill>
                <a:latin typeface="Kruti Dev 010" pitchFamily="2" charset="0"/>
              </a:rPr>
              <a:t>ykxrsa</a:t>
            </a:r>
            <a:r>
              <a:rPr lang="en-US" dirty="0">
                <a:solidFill>
                  <a:srgbClr val="FFFFFF"/>
                </a:solidFill>
                <a:latin typeface="Kruti Dev 010" pitchFamily="2" charset="0"/>
              </a:rPr>
              <a:t> </a:t>
            </a:r>
            <a:r>
              <a:rPr lang="en-US" dirty="0" err="1">
                <a:solidFill>
                  <a:srgbClr val="FFFFFF"/>
                </a:solidFill>
                <a:latin typeface="Kruti Dev 010" pitchFamily="2" charset="0"/>
              </a:rPr>
              <a:t>os</a:t>
            </a:r>
            <a:r>
              <a:rPr lang="en-US" dirty="0">
                <a:solidFill>
                  <a:srgbClr val="FFFFFF"/>
                </a:solidFill>
                <a:latin typeface="Kruti Dev 010" pitchFamily="2" charset="0"/>
              </a:rPr>
              <a:t> </a:t>
            </a:r>
            <a:r>
              <a:rPr lang="en-US" dirty="0" err="1">
                <a:solidFill>
                  <a:srgbClr val="FFFFFF"/>
                </a:solidFill>
                <a:latin typeface="Kruti Dev 010" pitchFamily="2" charset="0"/>
              </a:rPr>
              <a:t>ykxrsa</a:t>
            </a:r>
            <a:r>
              <a:rPr lang="en-US" dirty="0">
                <a:solidFill>
                  <a:srgbClr val="FFFFFF"/>
                </a:solidFill>
                <a:latin typeface="Kruti Dev 010" pitchFamily="2" charset="0"/>
              </a:rPr>
              <a:t> </a:t>
            </a:r>
            <a:r>
              <a:rPr lang="en-US" dirty="0" err="1">
                <a:solidFill>
                  <a:srgbClr val="FFFFFF"/>
                </a:solidFill>
                <a:latin typeface="Kruti Dev 010" pitchFamily="2" charset="0"/>
              </a:rPr>
              <a:t>gksrh</a:t>
            </a:r>
            <a:r>
              <a:rPr lang="en-US" dirty="0">
                <a:solidFill>
                  <a:srgbClr val="FFFFFF"/>
                </a:solidFill>
                <a:latin typeface="Kruti Dev 010" pitchFamily="2" charset="0"/>
              </a:rPr>
              <a:t> </a:t>
            </a:r>
            <a:r>
              <a:rPr lang="en-US" dirty="0" err="1">
                <a:solidFill>
                  <a:srgbClr val="FFFFFF"/>
                </a:solidFill>
                <a:latin typeface="Kruti Dev 010" pitchFamily="2" charset="0"/>
              </a:rPr>
              <a:t>gSa</a:t>
            </a:r>
            <a:r>
              <a:rPr lang="en-US" dirty="0">
                <a:solidFill>
                  <a:srgbClr val="FFFFFF"/>
                </a:solidFill>
                <a:latin typeface="Kruti Dev 010" pitchFamily="2" charset="0"/>
              </a:rPr>
              <a:t> </a:t>
            </a:r>
            <a:r>
              <a:rPr lang="en-US" dirty="0" err="1">
                <a:solidFill>
                  <a:srgbClr val="FFFFFF"/>
                </a:solidFill>
                <a:latin typeface="Kruti Dev 010" pitchFamily="2" charset="0"/>
              </a:rPr>
              <a:t>tks</a:t>
            </a:r>
            <a:r>
              <a:rPr lang="en-US" dirty="0">
                <a:solidFill>
                  <a:srgbClr val="FFFFFF"/>
                </a:solidFill>
                <a:latin typeface="Kruti Dev 010" pitchFamily="2" charset="0"/>
              </a:rPr>
              <a:t> </a:t>
            </a:r>
            <a:r>
              <a:rPr lang="en-US" dirty="0" err="1">
                <a:solidFill>
                  <a:srgbClr val="FFFFFF"/>
                </a:solidFill>
                <a:latin typeface="Kruti Dev 010" pitchFamily="2" charset="0"/>
              </a:rPr>
              <a:t>fcØh</a:t>
            </a:r>
            <a:r>
              <a:rPr lang="en-US" dirty="0">
                <a:solidFill>
                  <a:srgbClr val="FFFFFF"/>
                </a:solidFill>
                <a:latin typeface="Kruti Dev 010" pitchFamily="2" charset="0"/>
              </a:rPr>
              <a:t> dh </a:t>
            </a:r>
            <a:r>
              <a:rPr lang="en-US" dirty="0" err="1">
                <a:solidFill>
                  <a:srgbClr val="FFFFFF"/>
                </a:solidFill>
                <a:latin typeface="Kruti Dev 010" pitchFamily="2" charset="0"/>
              </a:rPr>
              <a:t>ek</a:t>
            </a:r>
            <a:r>
              <a:rPr lang="en-US" dirty="0">
                <a:solidFill>
                  <a:srgbClr val="FFFFFF"/>
                </a:solidFill>
                <a:latin typeface="Kruti Dev 010" pitchFamily="2" charset="0"/>
              </a:rPr>
              <a:t>=k </a:t>
            </a:r>
            <a:r>
              <a:rPr lang="en-US" dirty="0" err="1">
                <a:solidFill>
                  <a:srgbClr val="FFFFFF"/>
                </a:solidFill>
                <a:latin typeface="Kruti Dev 010" pitchFamily="2" charset="0"/>
              </a:rPr>
              <a:t>esa</a:t>
            </a:r>
            <a:r>
              <a:rPr lang="en-US" dirty="0">
                <a:solidFill>
                  <a:srgbClr val="FFFFFF"/>
                </a:solidFill>
                <a:latin typeface="Kruti Dev 010" pitchFamily="2" charset="0"/>
              </a:rPr>
              <a:t> </a:t>
            </a:r>
            <a:r>
              <a:rPr lang="en-US" dirty="0" err="1">
                <a:solidFill>
                  <a:srgbClr val="FFFFFF"/>
                </a:solidFill>
                <a:latin typeface="Kruti Dev 010" pitchFamily="2" charset="0"/>
              </a:rPr>
              <a:t>ifjorZu</a:t>
            </a:r>
            <a:r>
              <a:rPr lang="en-US" dirty="0">
                <a:solidFill>
                  <a:srgbClr val="FFFFFF"/>
                </a:solidFill>
                <a:latin typeface="Kruti Dev 010" pitchFamily="2" charset="0"/>
              </a:rPr>
              <a:t> </a:t>
            </a:r>
            <a:r>
              <a:rPr lang="en-US" dirty="0" err="1">
                <a:solidFill>
                  <a:srgbClr val="FFFFFF"/>
                </a:solidFill>
                <a:latin typeface="Kruti Dev 010" pitchFamily="2" charset="0"/>
              </a:rPr>
              <a:t>gksus</a:t>
            </a:r>
            <a:r>
              <a:rPr lang="en-US" dirty="0">
                <a:solidFill>
                  <a:srgbClr val="FFFFFF"/>
                </a:solidFill>
                <a:latin typeface="Kruti Dev 010" pitchFamily="2" charset="0"/>
              </a:rPr>
              <a:t> </a:t>
            </a:r>
            <a:r>
              <a:rPr lang="en-US" dirty="0" err="1">
                <a:solidFill>
                  <a:srgbClr val="FFFFFF"/>
                </a:solidFill>
                <a:latin typeface="Kruti Dev 010" pitchFamily="2" charset="0"/>
              </a:rPr>
              <a:t>ij</a:t>
            </a:r>
            <a:r>
              <a:rPr lang="en-US" dirty="0">
                <a:solidFill>
                  <a:srgbClr val="FFFFFF"/>
                </a:solidFill>
                <a:latin typeface="Kruti Dev 010" pitchFamily="2" charset="0"/>
              </a:rPr>
              <a:t> </a:t>
            </a:r>
            <a:r>
              <a:rPr lang="en-US" dirty="0" err="1">
                <a:solidFill>
                  <a:srgbClr val="FFFFFF"/>
                </a:solidFill>
                <a:latin typeface="Kruti Dev 010" pitchFamily="2" charset="0"/>
              </a:rPr>
              <a:t>cnyrh</a:t>
            </a:r>
            <a:r>
              <a:rPr lang="en-US" dirty="0">
                <a:solidFill>
                  <a:srgbClr val="FFFFFF"/>
                </a:solidFill>
                <a:latin typeface="Kruti Dev 010" pitchFamily="2" charset="0"/>
              </a:rPr>
              <a:t> </a:t>
            </a:r>
            <a:r>
              <a:rPr lang="en-US" dirty="0" err="1">
                <a:solidFill>
                  <a:srgbClr val="FFFFFF"/>
                </a:solidFill>
                <a:latin typeface="Kruti Dev 010" pitchFamily="2" charset="0"/>
              </a:rPr>
              <a:t>ugha</a:t>
            </a:r>
            <a:r>
              <a:rPr lang="en-US" dirty="0">
                <a:solidFill>
                  <a:srgbClr val="FFFFFF"/>
                </a:solidFill>
                <a:latin typeface="Kruti Dev 010" pitchFamily="2" charset="0"/>
              </a:rPr>
              <a:t> </a:t>
            </a:r>
            <a:r>
              <a:rPr lang="en-US" dirty="0" err="1">
                <a:solidFill>
                  <a:srgbClr val="FFFFFF"/>
                </a:solidFill>
                <a:latin typeface="Kruti Dev 010" pitchFamily="2" charset="0"/>
              </a:rPr>
              <a:t>gSaA</a:t>
            </a:r>
            <a:endParaRPr lang="en-US" dirty="0">
              <a:solidFill>
                <a:srgbClr val="FFFFFF"/>
              </a:solidFill>
              <a:latin typeface="Kruti Dev 010" pitchFamily="2" charset="0"/>
            </a:endParaRPr>
          </a:p>
          <a:p>
            <a:pPr marL="365760">
              <a:lnSpc>
                <a:spcPct val="150000"/>
              </a:lnSpc>
              <a:spcAft>
                <a:spcPts val="1800"/>
              </a:spcAft>
            </a:pPr>
            <a:r>
              <a:rPr lang="en-US" dirty="0" err="1">
                <a:solidFill>
                  <a:srgbClr val="FFFFFF"/>
                </a:solidFill>
                <a:latin typeface="Kruti Dev 010" pitchFamily="2" charset="0"/>
              </a:rPr>
              <a:t>ifjorhZ</a:t>
            </a:r>
            <a:r>
              <a:rPr lang="en-US" dirty="0">
                <a:solidFill>
                  <a:srgbClr val="FFFFFF"/>
                </a:solidFill>
                <a:latin typeface="Kruti Dev 010" pitchFamily="2" charset="0"/>
              </a:rPr>
              <a:t> </a:t>
            </a:r>
            <a:r>
              <a:rPr lang="en-US" dirty="0" err="1">
                <a:solidFill>
                  <a:srgbClr val="FFFFFF"/>
                </a:solidFill>
                <a:latin typeface="Kruti Dev 010" pitchFamily="2" charset="0"/>
              </a:rPr>
              <a:t>ykxrsa</a:t>
            </a:r>
            <a:r>
              <a:rPr lang="en-US" dirty="0">
                <a:solidFill>
                  <a:srgbClr val="FFFFFF"/>
                </a:solidFill>
                <a:latin typeface="Kruti Dev 010" pitchFamily="2" charset="0"/>
              </a:rPr>
              <a:t> </a:t>
            </a:r>
            <a:r>
              <a:rPr lang="en-US" dirty="0" err="1">
                <a:solidFill>
                  <a:srgbClr val="FFFFFF"/>
                </a:solidFill>
                <a:latin typeface="Kruti Dev 010" pitchFamily="2" charset="0"/>
              </a:rPr>
              <a:t>fcØh</a:t>
            </a:r>
            <a:r>
              <a:rPr lang="en-US" dirty="0">
                <a:solidFill>
                  <a:srgbClr val="FFFFFF"/>
                </a:solidFill>
                <a:latin typeface="Kruti Dev 010" pitchFamily="2" charset="0"/>
              </a:rPr>
              <a:t> dh </a:t>
            </a:r>
            <a:r>
              <a:rPr lang="en-US" dirty="0" err="1">
                <a:solidFill>
                  <a:srgbClr val="FFFFFF"/>
                </a:solidFill>
                <a:latin typeface="Kruti Dev 010" pitchFamily="2" charset="0"/>
              </a:rPr>
              <a:t>ek</a:t>
            </a:r>
            <a:r>
              <a:rPr lang="en-US" dirty="0">
                <a:solidFill>
                  <a:srgbClr val="FFFFFF"/>
                </a:solidFill>
                <a:latin typeface="Kruti Dev 010" pitchFamily="2" charset="0"/>
              </a:rPr>
              <a:t>=k </a:t>
            </a:r>
            <a:r>
              <a:rPr lang="en-US" dirty="0" err="1">
                <a:solidFill>
                  <a:srgbClr val="FFFFFF"/>
                </a:solidFill>
                <a:latin typeface="Kruti Dev 010" pitchFamily="2" charset="0"/>
              </a:rPr>
              <a:t>esa</a:t>
            </a:r>
            <a:r>
              <a:rPr lang="en-US" dirty="0">
                <a:solidFill>
                  <a:srgbClr val="FFFFFF"/>
                </a:solidFill>
                <a:latin typeface="Kruti Dev 010" pitchFamily="2" charset="0"/>
              </a:rPr>
              <a:t> </a:t>
            </a:r>
            <a:r>
              <a:rPr lang="en-US" dirty="0" err="1">
                <a:solidFill>
                  <a:srgbClr val="FFFFFF"/>
                </a:solidFill>
                <a:latin typeface="Kruti Dev 010" pitchFamily="2" charset="0"/>
              </a:rPr>
              <a:t>ifjorZu</a:t>
            </a:r>
            <a:r>
              <a:rPr lang="en-US" dirty="0">
                <a:solidFill>
                  <a:srgbClr val="FFFFFF"/>
                </a:solidFill>
                <a:latin typeface="Kruti Dev 010" pitchFamily="2" charset="0"/>
              </a:rPr>
              <a:t> </a:t>
            </a:r>
            <a:r>
              <a:rPr lang="en-US" dirty="0" err="1">
                <a:solidFill>
                  <a:srgbClr val="FFFFFF"/>
                </a:solidFill>
                <a:latin typeface="Kruti Dev 010" pitchFamily="2" charset="0"/>
              </a:rPr>
              <a:t>gksus</a:t>
            </a:r>
            <a:r>
              <a:rPr lang="en-US" dirty="0">
                <a:solidFill>
                  <a:srgbClr val="FFFFFF"/>
                </a:solidFill>
                <a:latin typeface="Kruti Dev 010" pitchFamily="2" charset="0"/>
              </a:rPr>
              <a:t> </a:t>
            </a:r>
            <a:r>
              <a:rPr lang="en-US" dirty="0" err="1">
                <a:solidFill>
                  <a:srgbClr val="FFFFFF"/>
                </a:solidFill>
                <a:latin typeface="Kruti Dev 010" pitchFamily="2" charset="0"/>
              </a:rPr>
              <a:t>ij</a:t>
            </a:r>
            <a:r>
              <a:rPr lang="en-US" dirty="0">
                <a:solidFill>
                  <a:srgbClr val="FFFFFF"/>
                </a:solidFill>
                <a:latin typeface="Kruti Dev 010" pitchFamily="2" charset="0"/>
              </a:rPr>
              <a:t> </a:t>
            </a:r>
            <a:r>
              <a:rPr lang="en-US" dirty="0" err="1">
                <a:solidFill>
                  <a:srgbClr val="FFFFFF"/>
                </a:solidFill>
                <a:latin typeface="Kruti Dev 010" pitchFamily="2" charset="0"/>
              </a:rPr>
              <a:t>mlh</a:t>
            </a:r>
            <a:r>
              <a:rPr lang="en-US" dirty="0">
                <a:solidFill>
                  <a:srgbClr val="FFFFFF"/>
                </a:solidFill>
                <a:latin typeface="Kruti Dev 010" pitchFamily="2" charset="0"/>
              </a:rPr>
              <a:t> </a:t>
            </a:r>
            <a:r>
              <a:rPr lang="en-US" dirty="0" err="1">
                <a:solidFill>
                  <a:srgbClr val="FFFFFF"/>
                </a:solidFill>
                <a:latin typeface="Kruti Dev 010" pitchFamily="2" charset="0"/>
              </a:rPr>
              <a:t>vuqikfrd</a:t>
            </a:r>
            <a:r>
              <a:rPr lang="en-US" dirty="0">
                <a:solidFill>
                  <a:srgbClr val="FFFFFF"/>
                </a:solidFill>
                <a:latin typeface="Kruti Dev 010" pitchFamily="2" charset="0"/>
              </a:rPr>
              <a:t> </a:t>
            </a:r>
            <a:r>
              <a:rPr lang="en-US" dirty="0" err="1">
                <a:solidFill>
                  <a:srgbClr val="FFFFFF"/>
                </a:solidFill>
                <a:latin typeface="Kruti Dev 010" pitchFamily="2" charset="0"/>
              </a:rPr>
              <a:t>ls</a:t>
            </a:r>
            <a:r>
              <a:rPr lang="en-US" dirty="0">
                <a:solidFill>
                  <a:srgbClr val="FFFFFF"/>
                </a:solidFill>
                <a:latin typeface="Kruti Dev 010" pitchFamily="2" charset="0"/>
              </a:rPr>
              <a:t> </a:t>
            </a:r>
            <a:r>
              <a:rPr lang="en-US" dirty="0" err="1">
                <a:solidFill>
                  <a:srgbClr val="FFFFFF"/>
                </a:solidFill>
                <a:latin typeface="Kruti Dev 010" pitchFamily="2" charset="0"/>
              </a:rPr>
              <a:t>cnyrh</a:t>
            </a:r>
            <a:r>
              <a:rPr lang="en-US" dirty="0">
                <a:solidFill>
                  <a:srgbClr val="FFFFFF"/>
                </a:solidFill>
                <a:latin typeface="Kruti Dev 010" pitchFamily="2" charset="0"/>
              </a:rPr>
              <a:t> </a:t>
            </a:r>
            <a:r>
              <a:rPr lang="en-US" dirty="0" err="1">
                <a:solidFill>
                  <a:srgbClr val="FFFFFF"/>
                </a:solidFill>
                <a:latin typeface="Kruti Dev 010" pitchFamily="2" charset="0"/>
              </a:rPr>
              <a:t>gSaA</a:t>
            </a:r>
            <a:r>
              <a:rPr lang="en-US" dirty="0">
                <a:solidFill>
                  <a:srgbClr val="FFFFFF"/>
                </a:solidFill>
                <a:latin typeface="Kruti Dev 010" pitchFamily="2" charset="0"/>
              </a:rPr>
              <a:t> </a:t>
            </a:r>
          </a:p>
          <a:p>
            <a:pPr marL="365760">
              <a:lnSpc>
                <a:spcPct val="150000"/>
              </a:lnSpc>
              <a:spcAft>
                <a:spcPts val="1800"/>
              </a:spcAft>
            </a:pPr>
            <a:r>
              <a:rPr lang="en-US" dirty="0" err="1">
                <a:solidFill>
                  <a:srgbClr val="FFFFFF"/>
                </a:solidFill>
                <a:latin typeface="Kruti Dev 010" pitchFamily="2" charset="0"/>
              </a:rPr>
              <a:t>fdlh</a:t>
            </a:r>
            <a:r>
              <a:rPr lang="en-US" dirty="0">
                <a:solidFill>
                  <a:srgbClr val="FFFFFF"/>
                </a:solidFill>
                <a:latin typeface="Kruti Dev 010" pitchFamily="2" charset="0"/>
              </a:rPr>
              <a:t> </a:t>
            </a:r>
            <a:r>
              <a:rPr lang="en-US" dirty="0" err="1">
                <a:solidFill>
                  <a:srgbClr val="FFFFFF"/>
                </a:solidFill>
                <a:latin typeface="Kruti Dev 010" pitchFamily="2" charset="0"/>
              </a:rPr>
              <a:t>Hkh</a:t>
            </a:r>
            <a:r>
              <a:rPr lang="en-US" dirty="0">
                <a:solidFill>
                  <a:srgbClr val="FFFFFF"/>
                </a:solidFill>
                <a:latin typeface="Kruti Dev 010" pitchFamily="2" charset="0"/>
              </a:rPr>
              <a:t> </a:t>
            </a:r>
            <a:r>
              <a:rPr lang="en-US" dirty="0" err="1">
                <a:solidFill>
                  <a:srgbClr val="FFFFFF"/>
                </a:solidFill>
                <a:latin typeface="Kruti Dev 010" pitchFamily="2" charset="0"/>
              </a:rPr>
              <a:t>O;kikj</a:t>
            </a:r>
            <a:r>
              <a:rPr lang="en-US" dirty="0">
                <a:solidFill>
                  <a:srgbClr val="FFFFFF"/>
                </a:solidFill>
                <a:latin typeface="Kruti Dev 010" pitchFamily="2" charset="0"/>
              </a:rPr>
              <a:t> dh </a:t>
            </a:r>
            <a:r>
              <a:rPr lang="hi-IN" sz="1400" dirty="0">
                <a:solidFill>
                  <a:srgbClr val="FFFFFF"/>
                </a:solidFill>
                <a:latin typeface="Kruti Dev 010" pitchFamily="2" charset="0"/>
              </a:rPr>
              <a:t>व्यावहारिकता </a:t>
            </a:r>
            <a:r>
              <a:rPr lang="en-US" dirty="0">
                <a:solidFill>
                  <a:srgbClr val="FFFFFF"/>
                </a:solidFill>
                <a:latin typeface="Kruti Dev 010" pitchFamily="2" charset="0"/>
              </a:rPr>
              <a:t> </a:t>
            </a:r>
            <a:r>
              <a:rPr lang="en-US" dirty="0" err="1">
                <a:solidFill>
                  <a:srgbClr val="FFFFFF"/>
                </a:solidFill>
                <a:latin typeface="Kruti Dev 010" pitchFamily="2" charset="0"/>
              </a:rPr>
              <a:t>dks</a:t>
            </a:r>
            <a:r>
              <a:rPr lang="en-US" dirty="0">
                <a:solidFill>
                  <a:srgbClr val="FFFFFF"/>
                </a:solidFill>
                <a:latin typeface="Kruti Dev 010" pitchFamily="2" charset="0"/>
              </a:rPr>
              <a:t> le&gt;us ds </a:t>
            </a:r>
            <a:r>
              <a:rPr lang="en-US" dirty="0" err="1">
                <a:solidFill>
                  <a:srgbClr val="FFFFFF"/>
                </a:solidFill>
                <a:latin typeface="Kruti Dev 010" pitchFamily="2" charset="0"/>
              </a:rPr>
              <a:t>fy</a:t>
            </a:r>
            <a:r>
              <a:rPr lang="en-US" dirty="0">
                <a:solidFill>
                  <a:srgbClr val="FFFFFF"/>
                </a:solidFill>
                <a:latin typeface="Kruti Dev 010" pitchFamily="2" charset="0"/>
              </a:rPr>
              <a:t>, </a:t>
            </a:r>
            <a:r>
              <a:rPr lang="en-US" dirty="0" err="1">
                <a:solidFill>
                  <a:srgbClr val="FFFFFF"/>
                </a:solidFill>
                <a:latin typeface="Kruti Dev 010" pitchFamily="2" charset="0"/>
              </a:rPr>
              <a:t>gesa</a:t>
            </a:r>
            <a:r>
              <a:rPr lang="en-US" dirty="0">
                <a:solidFill>
                  <a:srgbClr val="FFFFFF"/>
                </a:solidFill>
                <a:latin typeface="Kruti Dev 010" pitchFamily="2" charset="0"/>
              </a:rPr>
              <a:t> </a:t>
            </a:r>
            <a:r>
              <a:rPr lang="en-US" dirty="0" err="1">
                <a:solidFill>
                  <a:srgbClr val="FFFFFF"/>
                </a:solidFill>
                <a:latin typeface="Kruti Dev 010" pitchFamily="2" charset="0"/>
              </a:rPr>
              <a:t>fu;r</a:t>
            </a:r>
            <a:r>
              <a:rPr lang="en-US" dirty="0">
                <a:solidFill>
                  <a:srgbClr val="FFFFFF"/>
                </a:solidFill>
                <a:latin typeface="Kruti Dev 010" pitchFamily="2" charset="0"/>
              </a:rPr>
              <a:t> </a:t>
            </a:r>
            <a:r>
              <a:rPr lang="en-US" dirty="0" err="1">
                <a:solidFill>
                  <a:srgbClr val="FFFFFF"/>
                </a:solidFill>
                <a:latin typeface="Kruti Dev 010" pitchFamily="2" charset="0"/>
              </a:rPr>
              <a:t>ykxrksa</a:t>
            </a:r>
            <a:r>
              <a:rPr lang="en-US" dirty="0">
                <a:solidFill>
                  <a:srgbClr val="FFFFFF"/>
                </a:solidFill>
                <a:latin typeface="Kruti Dev 010" pitchFamily="2" charset="0"/>
              </a:rPr>
              <a:t>] </a:t>
            </a:r>
            <a:r>
              <a:rPr lang="en-US" dirty="0" err="1">
                <a:solidFill>
                  <a:srgbClr val="FFFFFF"/>
                </a:solidFill>
                <a:latin typeface="Kruti Dev 010" pitchFamily="2" charset="0"/>
              </a:rPr>
              <a:t>ifjorhZ</a:t>
            </a:r>
            <a:r>
              <a:rPr lang="en-US" dirty="0">
                <a:solidFill>
                  <a:srgbClr val="FFFFFF"/>
                </a:solidFill>
                <a:latin typeface="Kruti Dev 010" pitchFamily="2" charset="0"/>
              </a:rPr>
              <a:t> </a:t>
            </a:r>
            <a:r>
              <a:rPr lang="en-US" dirty="0" err="1">
                <a:solidFill>
                  <a:srgbClr val="FFFFFF"/>
                </a:solidFill>
                <a:latin typeface="Kruti Dev 010" pitchFamily="2" charset="0"/>
              </a:rPr>
              <a:t>ykxrksa</a:t>
            </a:r>
            <a:r>
              <a:rPr lang="en-US" dirty="0">
                <a:solidFill>
                  <a:srgbClr val="FFFFFF"/>
                </a:solidFill>
                <a:latin typeface="Kruti Dev 010" pitchFamily="2" charset="0"/>
              </a:rPr>
              <a:t>] </a:t>
            </a:r>
            <a:r>
              <a:rPr lang="en-US" dirty="0" err="1">
                <a:solidFill>
                  <a:srgbClr val="FFFFFF"/>
                </a:solidFill>
                <a:latin typeface="Kruti Dev 010" pitchFamily="2" charset="0"/>
              </a:rPr>
              <a:t>ewY;ksa</a:t>
            </a:r>
            <a:r>
              <a:rPr lang="en-US" dirty="0">
                <a:solidFill>
                  <a:srgbClr val="FFFFFF"/>
                </a:solidFill>
                <a:latin typeface="Kruti Dev 010" pitchFamily="2" charset="0"/>
              </a:rPr>
              <a:t> </a:t>
            </a:r>
            <a:r>
              <a:rPr lang="en-US" dirty="0" err="1">
                <a:solidFill>
                  <a:srgbClr val="FFFFFF"/>
                </a:solidFill>
                <a:latin typeface="Kruti Dev 010" pitchFamily="2" charset="0"/>
              </a:rPr>
              <a:t>rFkk</a:t>
            </a:r>
            <a:r>
              <a:rPr lang="en-US" dirty="0">
                <a:solidFill>
                  <a:srgbClr val="FFFFFF"/>
                </a:solidFill>
                <a:latin typeface="Kruti Dev 010" pitchFamily="2" charset="0"/>
              </a:rPr>
              <a:t> </a:t>
            </a:r>
            <a:r>
              <a:rPr lang="en-US" dirty="0" err="1">
                <a:solidFill>
                  <a:srgbClr val="FFFFFF"/>
                </a:solidFill>
                <a:latin typeface="Kruti Dev 010" pitchFamily="2" charset="0"/>
              </a:rPr>
              <a:t>fcØh</a:t>
            </a:r>
            <a:r>
              <a:rPr lang="en-US" dirty="0">
                <a:solidFill>
                  <a:srgbClr val="FFFFFF"/>
                </a:solidFill>
                <a:latin typeface="Kruti Dev 010" pitchFamily="2" charset="0"/>
              </a:rPr>
              <a:t> </a:t>
            </a:r>
            <a:r>
              <a:rPr lang="en-US" dirty="0" err="1">
                <a:solidFill>
                  <a:srgbClr val="FFFFFF"/>
                </a:solidFill>
                <a:latin typeface="Kruti Dev 010" pitchFamily="2" charset="0"/>
              </a:rPr>
              <a:t>ek</a:t>
            </a:r>
            <a:r>
              <a:rPr lang="en-US" dirty="0">
                <a:solidFill>
                  <a:srgbClr val="FFFFFF"/>
                </a:solidFill>
                <a:latin typeface="Kruti Dev 010" pitchFamily="2" charset="0"/>
              </a:rPr>
              <a:t>=</a:t>
            </a:r>
            <a:r>
              <a:rPr lang="en-US" dirty="0" err="1">
                <a:solidFill>
                  <a:srgbClr val="FFFFFF"/>
                </a:solidFill>
                <a:latin typeface="Kruti Dev 010" pitchFamily="2" charset="0"/>
              </a:rPr>
              <a:t>kvksa</a:t>
            </a:r>
            <a:r>
              <a:rPr lang="en-US" dirty="0">
                <a:solidFill>
                  <a:srgbClr val="FFFFFF"/>
                </a:solidFill>
                <a:latin typeface="Kruti Dev 010" pitchFamily="2" charset="0"/>
              </a:rPr>
              <a:t> ds </a:t>
            </a:r>
            <a:r>
              <a:rPr lang="en-US" dirty="0" err="1">
                <a:solidFill>
                  <a:srgbClr val="FFFFFF"/>
                </a:solidFill>
                <a:latin typeface="Kruti Dev 010" pitchFamily="2" charset="0"/>
              </a:rPr>
              <a:t>chp</a:t>
            </a:r>
            <a:r>
              <a:rPr lang="en-US" dirty="0">
                <a:solidFill>
                  <a:srgbClr val="FFFFFF"/>
                </a:solidFill>
                <a:latin typeface="Kruti Dev 010" pitchFamily="2" charset="0"/>
              </a:rPr>
              <a:t> ds </a:t>
            </a:r>
            <a:r>
              <a:rPr lang="en-US" dirty="0" err="1">
                <a:solidFill>
                  <a:srgbClr val="FFFFFF"/>
                </a:solidFill>
                <a:latin typeface="Kruti Dev 010" pitchFamily="2" charset="0"/>
              </a:rPr>
              <a:t>laca</a:t>
            </a:r>
            <a:r>
              <a:rPr lang="en-US" dirty="0">
                <a:solidFill>
                  <a:srgbClr val="FFFFFF"/>
                </a:solidFill>
                <a:latin typeface="Kruti Dev 010" pitchFamily="2" charset="0"/>
              </a:rPr>
              <a:t>/k </a:t>
            </a:r>
            <a:r>
              <a:rPr lang="en-US" dirty="0" err="1">
                <a:solidFill>
                  <a:srgbClr val="FFFFFF"/>
                </a:solidFill>
                <a:latin typeface="Kruti Dev 010" pitchFamily="2" charset="0"/>
              </a:rPr>
              <a:t>dks</a:t>
            </a:r>
            <a:r>
              <a:rPr lang="en-US" dirty="0">
                <a:solidFill>
                  <a:srgbClr val="FFFFFF"/>
                </a:solidFill>
                <a:latin typeface="Kruti Dev 010" pitchFamily="2" charset="0"/>
              </a:rPr>
              <a:t> le&gt;</a:t>
            </a:r>
            <a:r>
              <a:rPr lang="en-US" dirty="0" err="1">
                <a:solidFill>
                  <a:srgbClr val="FFFFFF"/>
                </a:solidFill>
                <a:latin typeface="Kruti Dev 010" pitchFamily="2" charset="0"/>
              </a:rPr>
              <a:t>uk</a:t>
            </a:r>
            <a:r>
              <a:rPr lang="en-US" dirty="0">
                <a:solidFill>
                  <a:srgbClr val="FFFFFF"/>
                </a:solidFill>
                <a:latin typeface="Kruti Dev 010" pitchFamily="2" charset="0"/>
              </a:rPr>
              <a:t> </a:t>
            </a:r>
            <a:r>
              <a:rPr lang="en-US" dirty="0" err="1">
                <a:solidFill>
                  <a:srgbClr val="FFFFFF"/>
                </a:solidFill>
                <a:latin typeface="Kruti Dev 010" pitchFamily="2" charset="0"/>
              </a:rPr>
              <a:t>gksxkA</a:t>
            </a:r>
            <a:r>
              <a:rPr lang="en-US" dirty="0">
                <a:solidFill>
                  <a:srgbClr val="FFFFFF"/>
                </a:solidFill>
                <a:latin typeface="Kruti Dev 010" pitchFamily="2" charset="0"/>
              </a:rPr>
              <a:t> </a:t>
            </a:r>
          </a:p>
          <a:p>
            <a:pPr marL="365760">
              <a:lnSpc>
                <a:spcPct val="150000"/>
              </a:lnSpc>
              <a:spcAft>
                <a:spcPts val="1800"/>
              </a:spcAft>
            </a:pPr>
            <a:r>
              <a:rPr lang="en-US" dirty="0" err="1">
                <a:solidFill>
                  <a:srgbClr val="FFFFFF"/>
                </a:solidFill>
                <a:latin typeface="Kruti Dev 010" pitchFamily="2" charset="0"/>
              </a:rPr>
              <a:t>ykHk&amp;vykHk</a:t>
            </a:r>
            <a:r>
              <a:rPr lang="en-US" dirty="0">
                <a:solidFill>
                  <a:srgbClr val="FFFFFF"/>
                </a:solidFill>
                <a:latin typeface="Kruti Dev 010" pitchFamily="2" charset="0"/>
              </a:rPr>
              <a:t> </a:t>
            </a:r>
            <a:r>
              <a:rPr lang="en-US" dirty="0" err="1">
                <a:solidFill>
                  <a:srgbClr val="FFFFFF"/>
                </a:solidFill>
                <a:latin typeface="Kruti Dev 010" pitchFamily="2" charset="0"/>
              </a:rPr>
              <a:t>fuEu</a:t>
            </a:r>
            <a:r>
              <a:rPr lang="en-US" dirty="0">
                <a:solidFill>
                  <a:srgbClr val="FFFFFF"/>
                </a:solidFill>
                <a:latin typeface="Kruti Dev 010" pitchFamily="2" charset="0"/>
              </a:rPr>
              <a:t> </a:t>
            </a:r>
            <a:r>
              <a:rPr lang="en-US" dirty="0" err="1">
                <a:solidFill>
                  <a:srgbClr val="FFFFFF"/>
                </a:solidFill>
                <a:latin typeface="Kruti Dev 010" pitchFamily="2" charset="0"/>
              </a:rPr>
              <a:t>lehdj.k</a:t>
            </a:r>
            <a:r>
              <a:rPr lang="en-US" dirty="0">
                <a:solidFill>
                  <a:srgbClr val="FFFFFF"/>
                </a:solidFill>
                <a:latin typeface="Kruti Dev 010" pitchFamily="2" charset="0"/>
              </a:rPr>
              <a:t> }</a:t>
            </a:r>
            <a:r>
              <a:rPr lang="en-US" dirty="0" err="1">
                <a:solidFill>
                  <a:srgbClr val="FFFFFF"/>
                </a:solidFill>
                <a:latin typeface="Kruti Dev 010" pitchFamily="2" charset="0"/>
              </a:rPr>
              <a:t>kjk</a:t>
            </a:r>
            <a:r>
              <a:rPr lang="en-US" dirty="0">
                <a:solidFill>
                  <a:srgbClr val="FFFFFF"/>
                </a:solidFill>
                <a:latin typeface="Kruti Dev 010" pitchFamily="2" charset="0"/>
              </a:rPr>
              <a:t> </a:t>
            </a:r>
            <a:r>
              <a:rPr lang="en-US" dirty="0" err="1">
                <a:solidFill>
                  <a:srgbClr val="FFFFFF"/>
                </a:solidFill>
                <a:latin typeface="Kruti Dev 010" pitchFamily="2" charset="0"/>
              </a:rPr>
              <a:t>fn;k</a:t>
            </a:r>
            <a:r>
              <a:rPr lang="en-US" dirty="0">
                <a:solidFill>
                  <a:srgbClr val="FFFFFF"/>
                </a:solidFill>
                <a:latin typeface="Kruti Dev 010" pitchFamily="2" charset="0"/>
              </a:rPr>
              <a:t> </a:t>
            </a:r>
            <a:r>
              <a:rPr lang="en-US" dirty="0" err="1">
                <a:solidFill>
                  <a:srgbClr val="FFFFFF"/>
                </a:solidFill>
                <a:latin typeface="Kruti Dev 010" pitchFamily="2" charset="0"/>
              </a:rPr>
              <a:t>tkrk</a:t>
            </a:r>
            <a:r>
              <a:rPr lang="en-US" dirty="0">
                <a:solidFill>
                  <a:srgbClr val="FFFFFF"/>
                </a:solidFill>
                <a:latin typeface="Kruti Dev 010" pitchFamily="2" charset="0"/>
              </a:rPr>
              <a:t> </a:t>
            </a:r>
            <a:r>
              <a:rPr lang="en-US" dirty="0" err="1">
                <a:solidFill>
                  <a:srgbClr val="FFFFFF"/>
                </a:solidFill>
                <a:latin typeface="Kruti Dev 010" pitchFamily="2" charset="0"/>
              </a:rPr>
              <a:t>gS</a:t>
            </a:r>
            <a:r>
              <a:rPr lang="en-US" dirty="0">
                <a:solidFill>
                  <a:srgbClr val="FFFFFF"/>
                </a:solidFill>
                <a:latin typeface="Calibri" pitchFamily="32" charset="0"/>
              </a:rPr>
              <a:t> </a:t>
            </a:r>
            <a:r>
              <a:rPr lang="en-US" dirty="0" err="1">
                <a:solidFill>
                  <a:srgbClr val="FFFFFF"/>
                </a:solidFill>
                <a:latin typeface="Kruti Dev 010" pitchFamily="2" charset="0"/>
              </a:rPr>
              <a:t>fjosU;q</a:t>
            </a:r>
            <a:r>
              <a:rPr lang="en-US" dirty="0">
                <a:solidFill>
                  <a:srgbClr val="FFFFFF"/>
                </a:solidFill>
                <a:latin typeface="Kruti Dev 010" pitchFamily="2" charset="0"/>
              </a:rPr>
              <a:t> </a:t>
            </a:r>
            <a:r>
              <a:rPr lang="en-US" dirty="0">
                <a:solidFill>
                  <a:srgbClr val="FFFFFF"/>
                </a:solidFill>
                <a:latin typeface="Calibri" pitchFamily="32" charset="0"/>
              </a:rPr>
              <a:t>= </a:t>
            </a:r>
            <a:r>
              <a:rPr lang="en-US" dirty="0" err="1">
                <a:solidFill>
                  <a:srgbClr val="FFFFFF"/>
                </a:solidFill>
                <a:latin typeface="Kruti Dev 010" pitchFamily="2" charset="0"/>
              </a:rPr>
              <a:t>fu;r</a:t>
            </a:r>
            <a:r>
              <a:rPr lang="en-US" dirty="0">
                <a:solidFill>
                  <a:srgbClr val="FFFFFF"/>
                </a:solidFill>
                <a:latin typeface="Kruti Dev 010" pitchFamily="2" charset="0"/>
              </a:rPr>
              <a:t> </a:t>
            </a:r>
            <a:r>
              <a:rPr lang="en-US" dirty="0" err="1">
                <a:solidFill>
                  <a:srgbClr val="FFFFFF"/>
                </a:solidFill>
                <a:latin typeface="Kruti Dev 010" pitchFamily="2" charset="0"/>
              </a:rPr>
              <a:t>ykxr</a:t>
            </a:r>
            <a:r>
              <a:rPr lang="en-US" dirty="0">
                <a:solidFill>
                  <a:srgbClr val="FFFFFF"/>
                </a:solidFill>
                <a:latin typeface="Kruti Dev 010" pitchFamily="2" charset="0"/>
              </a:rPr>
              <a:t> $</a:t>
            </a:r>
            <a:r>
              <a:rPr lang="en-US" dirty="0" err="1">
                <a:solidFill>
                  <a:srgbClr val="FFFFFF"/>
                </a:solidFill>
                <a:latin typeface="Kruti Dev 010" pitchFamily="2" charset="0"/>
              </a:rPr>
              <a:t>ifjorhZ</a:t>
            </a:r>
            <a:r>
              <a:rPr lang="en-US" dirty="0">
                <a:solidFill>
                  <a:srgbClr val="FFFFFF"/>
                </a:solidFill>
                <a:latin typeface="Kruti Dev 010" pitchFamily="2" charset="0"/>
              </a:rPr>
              <a:t> </a:t>
            </a:r>
            <a:r>
              <a:rPr lang="en-US" dirty="0" err="1">
                <a:solidFill>
                  <a:srgbClr val="FFFFFF"/>
                </a:solidFill>
                <a:latin typeface="Kruti Dev 010" pitchFamily="2" charset="0"/>
              </a:rPr>
              <a:t>ykxr</a:t>
            </a:r>
            <a:endParaRPr lang="en-US" dirty="0">
              <a:solidFill>
                <a:srgbClr val="FFFFFF"/>
              </a:solidFill>
              <a:latin typeface="Calibri" pitchFamily="32" charset="0"/>
              <a:cs typeface="Arial" pitchFamily="34" charset="0"/>
            </a:endParaRPr>
          </a:p>
        </p:txBody>
      </p:sp>
      <p:sp>
        <p:nvSpPr>
          <p:cNvPr id="6" name="Slide Number Placeholder 5"/>
          <p:cNvSpPr>
            <a:spLocks noGrp="1"/>
          </p:cNvSpPr>
          <p:nvPr>
            <p:ph type="sldNum" sz="quarter" idx="10"/>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fontAlgn="base">
              <a:spcBef>
                <a:spcPct val="0"/>
              </a:spcBef>
              <a:spcAft>
                <a:spcPct val="0"/>
              </a:spcAft>
              <a:defRPr/>
            </a:pPr>
            <a:fld id="{2B09C702-631D-4A98-B2FA-F2D2C62D3F08}" type="slidenum">
              <a:rPr lang="en-US" sz="1600" b="1" smtClean="0">
                <a:solidFill>
                  <a:prstClr val="white"/>
                </a:solidFill>
              </a:rPr>
              <a:pPr algn="ctr" fontAlgn="base">
                <a:spcBef>
                  <a:spcPct val="0"/>
                </a:spcBef>
                <a:spcAft>
                  <a:spcPct val="0"/>
                </a:spcAft>
                <a:defRPr/>
              </a:pPr>
              <a:t>35</a:t>
            </a:fld>
            <a:endParaRPr lang="en-US" sz="1600" b="1" dirty="0">
              <a:solidFill>
                <a:prstClr val="white"/>
              </a:solidFill>
            </a:endParaRPr>
          </a:p>
        </p:txBody>
      </p:sp>
      <p:sp>
        <p:nvSpPr>
          <p:cNvPr id="371722" name="TextBox 5"/>
          <p:cNvSpPr txBox="1">
            <a:spLocks noChangeArrowheads="1"/>
          </p:cNvSpPr>
          <p:nvPr/>
        </p:nvSpPr>
        <p:spPr bwMode="auto">
          <a:xfrm>
            <a:off x="4800600" y="657225"/>
            <a:ext cx="3505200" cy="708025"/>
          </a:xfrm>
          <a:prstGeom prst="rect">
            <a:avLst/>
          </a:prstGeom>
          <a:noFill/>
          <a:ln w="9525">
            <a:noFill/>
            <a:miter lim="800000"/>
            <a:headEnd/>
            <a:tailEnd/>
          </a:ln>
        </p:spPr>
        <p:txBody>
          <a:bodyPr>
            <a:spAutoFit/>
          </a:bodyPr>
          <a:lstStyle/>
          <a:p>
            <a:pPr algn="ctr"/>
            <a:r>
              <a:rPr lang="en-US" sz="4000">
                <a:solidFill>
                  <a:srgbClr val="FFFFFF"/>
                </a:solidFill>
                <a:latin typeface="Kruti Dev 010" pitchFamily="2" charset="0"/>
              </a:rPr>
              <a:t>eq[; fcanq</a:t>
            </a:r>
          </a:p>
        </p:txBody>
      </p:sp>
    </p:spTree>
    <p:extLst>
      <p:ext uri="{BB962C8B-B14F-4D97-AF65-F5344CB8AC3E}">
        <p14:creationId xmlns:p14="http://schemas.microsoft.com/office/powerpoint/2010/main" val="112776517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5">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5">
                                            <p:txEl>
                                              <p:pRg st="4" end="4"/>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8">
                                            <p:txEl>
                                              <p:pRg st="2" end="2"/>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4</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76200" y="1420812"/>
            <a:ext cx="414338" cy="331788"/>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GB" sz="2000" dirty="0"/>
              <a:t>Breakeven Point</a:t>
            </a:r>
            <a:endParaRPr lang="en-US" sz="2000" dirty="0"/>
          </a:p>
          <a:p>
            <a:pPr marL="457200" indent="-457200">
              <a:buFont typeface="+mj-lt"/>
              <a:buAutoNum type="arabicPeriod"/>
            </a:pPr>
            <a:r>
              <a:rPr lang="en-AU" sz="2000" dirty="0"/>
              <a:t>A different way to look at the costs - Fixed and Variable Costs </a:t>
            </a:r>
            <a:endParaRPr lang="en-US" sz="2000" dirty="0"/>
          </a:p>
          <a:p>
            <a:pPr marL="457200" indent="-457200">
              <a:buFont typeface="+mj-lt"/>
              <a:buAutoNum type="arabicPeriod"/>
            </a:pPr>
            <a:r>
              <a:rPr lang="en-AU" sz="2000" dirty="0"/>
              <a:t>Calculating breakeven for single product business </a:t>
            </a:r>
            <a:endParaRPr lang="en-US" sz="2000" dirty="0"/>
          </a:p>
          <a:p>
            <a:pPr marL="457200" indent="-457200">
              <a:buFont typeface="+mj-lt"/>
              <a:buAutoNum type="arabicPeriod"/>
            </a:pPr>
            <a:r>
              <a:rPr lang="en-AU" sz="2000" dirty="0"/>
              <a:t>Calculating breakeven for businesses with more than one product </a:t>
            </a:r>
            <a:endParaRPr lang="en-US" sz="2000" dirty="0"/>
          </a:p>
          <a:p>
            <a:pPr marL="457200" indent="-457200">
              <a:buFont typeface="+mj-lt"/>
              <a:buAutoNum type="arabicPeriod"/>
            </a:pPr>
            <a:r>
              <a:rPr lang="en-AU" sz="2000" dirty="0"/>
              <a:t>Calculating breakeven for service businesses </a:t>
            </a:r>
            <a:endParaRPr lang="en-US" sz="2000" dirty="0"/>
          </a:p>
          <a:p>
            <a:pPr marL="457200" indent="-457200">
              <a:buFont typeface="+mj-lt"/>
              <a:buAutoNum type="arabicPeriod"/>
            </a:pPr>
            <a:r>
              <a:rPr lang="en-AU" sz="2000" dirty="0"/>
              <a:t>Exercise</a:t>
            </a: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 xmlns:a14="http://schemas.microsoft.com/office/drawing/2010/main">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hi-IN" sz="2000"/>
              <a:t>लाभ - अलाभ बिंदु </a:t>
            </a:r>
            <a:endParaRPr lang="en-US" sz="2000"/>
          </a:p>
          <a:p>
            <a:pPr marL="457200" indent="-457200">
              <a:buFont typeface="+mj-lt"/>
              <a:buAutoNum type="arabicPeriod"/>
            </a:pPr>
            <a:r>
              <a:rPr lang="hi-IN" sz="2000"/>
              <a:t>लागत को देखने का एक अलग तरीका - नियत और परिवर्ती</a:t>
            </a:r>
            <a:r>
              <a:rPr lang="en-US" sz="2000"/>
              <a:t> </a:t>
            </a:r>
            <a:r>
              <a:rPr lang="hi-IN" sz="2000"/>
              <a:t>लागत</a:t>
            </a:r>
          </a:p>
          <a:p>
            <a:pPr marL="457200" indent="-457200">
              <a:buFont typeface="+mj-lt"/>
              <a:buAutoNum type="arabicPeriod"/>
            </a:pPr>
            <a:r>
              <a:rPr lang="hi-IN" sz="2000"/>
              <a:t>एकल उत्पाद व्यवसाय के लिए ब्रेकवेन की गणना करना</a:t>
            </a:r>
            <a:endParaRPr lang="en-AU" sz="2000"/>
          </a:p>
          <a:p>
            <a:pPr marL="457200" indent="-457200">
              <a:buFont typeface="+mj-lt"/>
              <a:buAutoNum type="arabicPeriod"/>
            </a:pPr>
            <a:r>
              <a:rPr lang="hi-IN" sz="2000"/>
              <a:t>एक से अधिक उत्पाद वाले व्यवसायों के लिए ब्रेकवेन की गणना करना</a:t>
            </a:r>
            <a:endParaRPr lang="en-US" sz="2000"/>
          </a:p>
          <a:p>
            <a:pPr marL="457200" indent="-457200">
              <a:buFont typeface="+mj-lt"/>
              <a:buAutoNum type="arabicPeriod"/>
            </a:pPr>
            <a:r>
              <a:rPr lang="hi-IN" sz="2000"/>
              <a:t>सेवा व्यवसायों के लिए ब्रेकवेन की गणना करना</a:t>
            </a:r>
            <a:endParaRPr lang="en-US" sz="2000"/>
          </a:p>
          <a:p>
            <a:pPr marL="457200" indent="-457200">
              <a:buFont typeface="+mj-lt"/>
              <a:buAutoNum type="arabicPeriod"/>
            </a:pPr>
            <a:r>
              <a:rPr lang="hi-IN" sz="2000"/>
              <a:t>अभ्यास</a:t>
            </a:r>
            <a:endParaRPr lang="en-US" sz="2000" dirty="0"/>
          </a:p>
        </p:txBody>
      </p:sp>
      <p:sp>
        <p:nvSpPr>
          <p:cNvPr id="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2859100621"/>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4">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1" end="1"/>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2" end="2"/>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747585CC-27DB-4B4C-B154-F83302829CE7}" type="slidenum">
              <a:rPr lang="en-US" sz="1600" b="1" smtClean="0">
                <a:solidFill>
                  <a:schemeClr val="tx1"/>
                </a:solidFill>
              </a:rPr>
              <a:pPr algn="ctr">
                <a:defRPr/>
              </a:pPr>
              <a:t>5</a:t>
            </a:fld>
            <a:endParaRPr lang="en-US" sz="1600" b="1">
              <a:solidFill>
                <a:schemeClr val="tx1"/>
              </a:solidFill>
            </a:endParaRPr>
          </a:p>
        </p:txBody>
      </p:sp>
      <p:sp>
        <p:nvSpPr>
          <p:cNvPr id="49154"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ewY</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esa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o`f</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dju</a:t>
            </a:r>
            <a:r>
              <a:rPr lang="en-GB" sz="2400" dirty="0" err="1">
                <a:solidFill>
                  <a:srgbClr val="000000"/>
                </a:solidFill>
                <a:latin typeface="Kruti Dev 010" pitchFamily="2" charset="0"/>
                <a:ea typeface="Arial Unicode MS" pitchFamily="34" charset="-128"/>
                <a:cs typeface="Arial Unicode MS" pitchFamily="34" charset="-128"/>
              </a:rPr>
              <a:t>k</a:t>
            </a:r>
            <a:endParaRPr lang="en-GB" sz="2400" b="1" dirty="0">
              <a:solidFill>
                <a:srgbClr val="000000"/>
              </a:solidFill>
              <a:latin typeface="Kruti Dev 010" pitchFamily="2" charset="0"/>
              <a:ea typeface="Arial Unicode MS" pitchFamily="34" charset="-128"/>
              <a:cs typeface="Arial Unicode MS" pitchFamily="34" charset="-128"/>
            </a:endParaRP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572000" y="1143000"/>
            <a:ext cx="4286250" cy="5214938"/>
          </a:xfrm>
          <a:prstGeom prst="rect">
            <a:avLst/>
          </a:prstGeom>
          <a:noFill/>
          <a:ln w="9525">
            <a:solidFill>
              <a:schemeClr val="tx1"/>
            </a:solidFill>
            <a:round/>
            <a:headEnd/>
            <a:tailEnd/>
          </a:ln>
        </p:spPr>
        <p:txBody>
          <a:bodyPr lIns="82945" tIns="41473" rIns="82945" bIns="41473"/>
          <a:lstStyle/>
          <a:p>
            <a:pPr marL="457200" indent="-457200">
              <a:spcAft>
                <a:spcPts val="120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err="1">
                <a:solidFill>
                  <a:srgbClr val="000000"/>
                </a:solidFill>
                <a:latin typeface="Kruti Dev 010" pitchFamily="2" charset="0"/>
                <a:ea typeface="Arial Unicode MS" pitchFamily="34" charset="-128"/>
                <a:cs typeface="Arial Unicode MS" pitchFamily="34" charset="-128"/>
              </a:rPr>
              <a:t>fdlh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Hkh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mRikn</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ewY</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cktkj</a:t>
            </a:r>
            <a:r>
              <a:rPr lang="en-GB" sz="2400" dirty="0">
                <a:solidFill>
                  <a:srgbClr val="000000"/>
                </a:solidFill>
                <a:latin typeface="Kruti Dev 010" pitchFamily="2" charset="0"/>
                <a:ea typeface="Arial Unicode MS" pitchFamily="34" charset="-128"/>
                <a:cs typeface="Arial Unicode MS" pitchFamily="34" charset="-128"/>
              </a:rPr>
              <a:t> dh '</a:t>
            </a:r>
            <a:r>
              <a:rPr lang="en-GB" sz="2400" dirty="0" err="1">
                <a:solidFill>
                  <a:srgbClr val="000000"/>
                </a:solidFill>
                <a:latin typeface="Kruti Dev 010" pitchFamily="2" charset="0"/>
                <a:ea typeface="Arial Unicode MS" pitchFamily="34" charset="-128"/>
                <a:cs typeface="Arial Unicode MS" pitchFamily="34" charset="-128"/>
              </a:rPr>
              <a:t>kfDr;ksa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rFkk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izfrLif</a:t>
            </a:r>
            <a:r>
              <a:rPr lang="en-GB" sz="2400" dirty="0">
                <a:solidFill>
                  <a:srgbClr val="000000"/>
                </a:solidFill>
                <a:latin typeface="Kruti Dev 010" pitchFamily="2" charset="0"/>
                <a:ea typeface="Arial Unicode MS" pitchFamily="34" charset="-128"/>
                <a:cs typeface="Arial Unicode MS" pitchFamily="34" charset="-128"/>
              </a:rPr>
              <a:t>/</a:t>
            </a:r>
            <a:r>
              <a:rPr lang="en-GB" sz="2400" dirty="0" err="1">
                <a:solidFill>
                  <a:srgbClr val="000000"/>
                </a:solidFill>
                <a:latin typeface="Kruti Dev 010" pitchFamily="2" charset="0"/>
                <a:ea typeface="Arial Unicode MS" pitchFamily="34" charset="-128"/>
                <a:cs typeface="Arial Unicode MS" pitchFamily="34" charset="-128"/>
              </a:rPr>
              <a:t>kZ;ksa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kjk</a:t>
            </a:r>
            <a:r>
              <a:rPr lang="en-GB" sz="2400" dirty="0">
                <a:solidFill>
                  <a:srgbClr val="000000"/>
                </a:solidFill>
                <a:latin typeface="Kruti Dev 010" pitchFamily="2" charset="0"/>
                <a:ea typeface="Arial Unicode MS" pitchFamily="34" charset="-128"/>
                <a:cs typeface="Arial Unicode MS" pitchFamily="34" charset="-128"/>
              </a:rPr>
              <a:t> fn, </a:t>
            </a:r>
            <a:r>
              <a:rPr lang="en-GB" sz="2400" dirty="0" err="1">
                <a:solidFill>
                  <a:srgbClr val="000000"/>
                </a:solidFill>
                <a:latin typeface="Kruti Dev 010" pitchFamily="2" charset="0"/>
                <a:ea typeface="Arial Unicode MS" pitchFamily="34" charset="-128"/>
                <a:cs typeface="Arial Unicode MS" pitchFamily="34" charset="-128"/>
              </a:rPr>
              <a:t>tk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jgs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ewY;ksa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fuHkZj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djrk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r>
              <a:rPr lang="en-GB" sz="2400" dirty="0">
                <a:solidFill>
                  <a:srgbClr val="000000"/>
                </a:solidFill>
                <a:latin typeface="Kruti Dev 010" pitchFamily="2" charset="0"/>
                <a:ea typeface="Arial Unicode MS" pitchFamily="34" charset="-128"/>
                <a:cs typeface="Arial Unicode MS" pitchFamily="34" charset="-128"/>
              </a:rPr>
              <a:t> </a:t>
            </a:r>
          </a:p>
          <a:p>
            <a:pPr marL="457200" indent="-457200">
              <a:spcAft>
                <a:spcPts val="120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err="1">
                <a:solidFill>
                  <a:srgbClr val="000000"/>
                </a:solidFill>
                <a:latin typeface="Kruti Dev 010" pitchFamily="2" charset="0"/>
                <a:ea typeface="Arial Unicode MS" pitchFamily="34" charset="-128"/>
                <a:cs typeface="Arial Unicode MS" pitchFamily="34" charset="-128"/>
              </a:rPr>
              <a:t>ekax</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izfrLif</a:t>
            </a:r>
            <a:r>
              <a:rPr lang="en-GB" sz="2400" dirty="0">
                <a:solidFill>
                  <a:srgbClr val="000000"/>
                </a:solidFill>
                <a:latin typeface="Kruti Dev 010" pitchFamily="2" charset="0"/>
                <a:ea typeface="Arial Unicode MS" pitchFamily="34" charset="-128"/>
                <a:cs typeface="Arial Unicode MS" pitchFamily="34" charset="-128"/>
              </a:rPr>
              <a:t>/</a:t>
            </a:r>
            <a:r>
              <a:rPr lang="en-GB" sz="2400" dirty="0" err="1">
                <a:solidFill>
                  <a:srgbClr val="000000"/>
                </a:solidFill>
                <a:latin typeface="Kruti Dev 010" pitchFamily="2" charset="0"/>
                <a:ea typeface="Arial Unicode MS" pitchFamily="34" charset="-128"/>
                <a:cs typeface="Arial Unicode MS" pitchFamily="34" charset="-128"/>
              </a:rPr>
              <a:t>kZ;ksa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rFkk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mRikn</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ewY</a:t>
            </a:r>
            <a:r>
              <a:rPr lang="en-GB" sz="2400" dirty="0">
                <a:solidFill>
                  <a:srgbClr val="000000"/>
                </a:solidFill>
                <a:latin typeface="Kruti Dev 010" pitchFamily="2" charset="0"/>
                <a:ea typeface="Arial Unicode MS" pitchFamily="34" charset="-128"/>
                <a:cs typeface="Arial Unicode MS" pitchFamily="34" charset="-128"/>
              </a:rPr>
              <a:t>; ds </a:t>
            </a:r>
            <a:r>
              <a:rPr lang="en-GB" sz="2400" dirty="0" err="1">
                <a:solidFill>
                  <a:srgbClr val="000000"/>
                </a:solidFill>
                <a:latin typeface="Kruti Dev 010" pitchFamily="2" charset="0"/>
                <a:ea typeface="Arial Unicode MS" pitchFamily="34" charset="-128"/>
                <a:cs typeface="Arial Unicode MS" pitchFamily="34" charset="-128"/>
              </a:rPr>
              <a:t>chp</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laca</a:t>
            </a:r>
            <a:r>
              <a:rPr lang="en-GB" sz="2400" dirty="0">
                <a:solidFill>
                  <a:srgbClr val="000000"/>
                </a:solidFill>
                <a:latin typeface="Kruti Dev 010" pitchFamily="2" charset="0"/>
                <a:ea typeface="Arial Unicode MS" pitchFamily="34" charset="-128"/>
                <a:cs typeface="Arial Unicode MS" pitchFamily="34" charset="-128"/>
              </a:rPr>
              <a:t>/k </a:t>
            </a:r>
            <a:r>
              <a:rPr lang="en-GB" sz="2400" dirty="0" err="1">
                <a:solidFill>
                  <a:srgbClr val="000000"/>
                </a:solidFill>
                <a:latin typeface="Kruti Dev 010" pitchFamily="2" charset="0"/>
                <a:ea typeface="Arial Unicode MS" pitchFamily="34" charset="-128"/>
                <a:cs typeface="Arial Unicode MS" pitchFamily="34" charset="-128"/>
              </a:rPr>
              <a:t>dks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lsYl</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rFkk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ekdsZfVax</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ekWM</a:t>
            </a:r>
            <a:r>
              <a:rPr lang="en-GB" sz="2400" dirty="0">
                <a:solidFill>
                  <a:srgbClr val="000000"/>
                </a:solidFill>
                <a:latin typeface="Kruti Dev 010" pitchFamily="2" charset="0"/>
                <a:ea typeface="Arial Unicode MS" pitchFamily="34" charset="-128"/>
                <a:cs typeface="Arial Unicode MS" pitchFamily="34" charset="-128"/>
              </a:rPr>
              <a:t>~;</a:t>
            </a:r>
            <a:r>
              <a:rPr lang="en-GB" sz="2400" dirty="0" err="1">
                <a:solidFill>
                  <a:srgbClr val="000000"/>
                </a:solidFill>
                <a:latin typeface="Kruti Dev 010" pitchFamily="2" charset="0"/>
                <a:ea typeface="Arial Unicode MS" pitchFamily="34" charset="-128"/>
                <a:cs typeface="Arial Unicode MS" pitchFamily="34" charset="-128"/>
              </a:rPr>
              <a:t>qy</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ns[</a:t>
            </a:r>
            <a:r>
              <a:rPr lang="en-GB" sz="2400" dirty="0" err="1">
                <a:solidFill>
                  <a:srgbClr val="000000"/>
                </a:solidFill>
                <a:latin typeface="Kruti Dev 010" pitchFamily="2" charset="0"/>
                <a:ea typeface="Arial Unicode MS" pitchFamily="34" charset="-128"/>
                <a:cs typeface="Arial Unicode MS" pitchFamily="34" charset="-128"/>
              </a:rPr>
              <a:t>kk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tk,xkA</a:t>
            </a:r>
            <a:endParaRPr lang="en-GB" sz="2400" dirty="0">
              <a:solidFill>
                <a:srgbClr val="000000"/>
              </a:solidFill>
              <a:latin typeface="Kruti Dev 010" pitchFamily="2" charset="0"/>
              <a:ea typeface="Arial Unicode MS" pitchFamily="34" charset="-128"/>
              <a:cs typeface="Arial Unicode MS" pitchFamily="34" charset="-128"/>
            </a:endParaRPr>
          </a:p>
          <a:p>
            <a:pPr marL="457200" indent="-457200">
              <a:spcAft>
                <a:spcPts val="1200"/>
              </a:spcAft>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GB" sz="2400" dirty="0">
                <a:solidFill>
                  <a:srgbClr val="000000"/>
                </a:solidFill>
                <a:latin typeface="Kruti Dev 010" pitchFamily="2" charset="0"/>
                <a:ea typeface="Arial Unicode MS" pitchFamily="34" charset="-128"/>
                <a:cs typeface="Arial Unicode MS" pitchFamily="34" charset="-128"/>
              </a:rPr>
              <a:t>bl </a:t>
            </a:r>
            <a:r>
              <a:rPr lang="en-GB" sz="2400" dirty="0" err="1">
                <a:solidFill>
                  <a:srgbClr val="000000"/>
                </a:solidFill>
                <a:latin typeface="Kruti Dev 010" pitchFamily="2" charset="0"/>
                <a:ea typeface="Arial Unicode MS" pitchFamily="34" charset="-128"/>
                <a:cs typeface="Arial Unicode MS" pitchFamily="34" charset="-128"/>
              </a:rPr>
              <a:t>ekWM</a:t>
            </a:r>
            <a:r>
              <a:rPr lang="en-GB" sz="2400" dirty="0">
                <a:solidFill>
                  <a:srgbClr val="000000"/>
                </a:solidFill>
                <a:latin typeface="Kruti Dev 010" pitchFamily="2" charset="0"/>
                <a:ea typeface="Arial Unicode MS" pitchFamily="34" charset="-128"/>
                <a:cs typeface="Arial Unicode MS" pitchFamily="34" charset="-128"/>
              </a:rPr>
              <a:t>~;</a:t>
            </a:r>
            <a:r>
              <a:rPr lang="en-GB" sz="2400" dirty="0" err="1">
                <a:solidFill>
                  <a:srgbClr val="000000"/>
                </a:solidFill>
                <a:latin typeface="Kruti Dev 010" pitchFamily="2" charset="0"/>
                <a:ea typeface="Arial Unicode MS" pitchFamily="34" charset="-128"/>
                <a:cs typeface="Arial Unicode MS" pitchFamily="34" charset="-128"/>
              </a:rPr>
              <a:t>qy</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ge </a:t>
            </a:r>
            <a:r>
              <a:rPr lang="en-GB" sz="2400" dirty="0" err="1">
                <a:solidFill>
                  <a:srgbClr val="000000"/>
                </a:solidFill>
                <a:latin typeface="Kruti Dev 010" pitchFamily="2" charset="0"/>
                <a:ea typeface="Arial Unicode MS" pitchFamily="34" charset="-128"/>
                <a:cs typeface="Arial Unicode MS" pitchFamily="34" charset="-128"/>
              </a:rPr>
              <a:t>ykxr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fcØh</a:t>
            </a:r>
            <a:r>
              <a:rPr lang="en-GB" sz="2400" dirty="0">
                <a:solidFill>
                  <a:srgbClr val="000000"/>
                </a:solidFill>
                <a:latin typeface="Kruti Dev 010" pitchFamily="2" charset="0"/>
                <a:ea typeface="Arial Unicode MS" pitchFamily="34" charset="-128"/>
                <a:cs typeface="Arial Unicode MS" pitchFamily="34" charset="-128"/>
              </a:rPr>
              <a:t> dh </a:t>
            </a:r>
            <a:r>
              <a:rPr lang="en-GB" sz="2400" dirty="0" err="1">
                <a:solidFill>
                  <a:srgbClr val="000000"/>
                </a:solidFill>
                <a:latin typeface="Kruti Dev 010" pitchFamily="2" charset="0"/>
                <a:ea typeface="Arial Unicode MS" pitchFamily="34" charset="-128"/>
                <a:cs typeface="Arial Unicode MS" pitchFamily="34" charset="-128"/>
              </a:rPr>
              <a:t>ek</a:t>
            </a:r>
            <a:r>
              <a:rPr lang="en-GB" sz="2400" dirty="0">
                <a:solidFill>
                  <a:srgbClr val="000000"/>
                </a:solidFill>
                <a:latin typeface="Kruti Dev 010" pitchFamily="2" charset="0"/>
                <a:ea typeface="Arial Unicode MS" pitchFamily="34" charset="-128"/>
                <a:cs typeface="Arial Unicode MS" pitchFamily="34" charset="-128"/>
              </a:rPr>
              <a:t>=k </a:t>
            </a:r>
            <a:r>
              <a:rPr lang="en-GB" sz="2400" dirty="0" err="1">
                <a:solidFill>
                  <a:srgbClr val="000000"/>
                </a:solidFill>
                <a:latin typeface="Kruti Dev 010" pitchFamily="2" charset="0"/>
                <a:ea typeface="Arial Unicode MS" pitchFamily="34" charset="-128"/>
                <a:cs typeface="Arial Unicode MS" pitchFamily="34" charset="-128"/>
              </a:rPr>
              <a:t>rFkk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ykHk</a:t>
            </a:r>
            <a:r>
              <a:rPr lang="en-GB" sz="2400" dirty="0">
                <a:solidFill>
                  <a:srgbClr val="000000"/>
                </a:solidFill>
                <a:latin typeface="Kruti Dev 010" pitchFamily="2" charset="0"/>
                <a:ea typeface="Arial Unicode MS" pitchFamily="34" charset="-128"/>
                <a:cs typeface="Arial Unicode MS" pitchFamily="34" charset="-128"/>
              </a:rPr>
              <a:t> ds </a:t>
            </a:r>
            <a:r>
              <a:rPr lang="en-GB" sz="2400" dirty="0" err="1">
                <a:solidFill>
                  <a:srgbClr val="000000"/>
                </a:solidFill>
                <a:latin typeface="Kruti Dev 010" pitchFamily="2" charset="0"/>
                <a:ea typeface="Arial Unicode MS" pitchFamily="34" charset="-128"/>
                <a:cs typeface="Arial Unicode MS" pitchFamily="34" charset="-128"/>
              </a:rPr>
              <a:t>chp</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laca</a:t>
            </a:r>
            <a:r>
              <a:rPr lang="en-GB" sz="2400" dirty="0">
                <a:solidFill>
                  <a:srgbClr val="000000"/>
                </a:solidFill>
                <a:latin typeface="Kruti Dev 010" pitchFamily="2" charset="0"/>
                <a:ea typeface="Arial Unicode MS" pitchFamily="34" charset="-128"/>
                <a:cs typeface="Arial Unicode MS" pitchFamily="34" charset="-128"/>
              </a:rPr>
              <a:t>/k le&gt;us </a:t>
            </a:r>
            <a:r>
              <a:rPr lang="en-GB" sz="2400" dirty="0" err="1">
                <a:solidFill>
                  <a:srgbClr val="000000"/>
                </a:solidFill>
                <a:latin typeface="Kruti Dev 010" pitchFamily="2" charset="0"/>
                <a:ea typeface="Arial Unicode MS" pitchFamily="34" charset="-128"/>
                <a:cs typeface="Arial Unicode MS" pitchFamily="34" charset="-128"/>
              </a:rPr>
              <a:t>ij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ku</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dsfUnzr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djsaxs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rFkk</a:t>
            </a:r>
            <a:r>
              <a:rPr lang="en-GB" sz="2400" dirty="0">
                <a:solidFill>
                  <a:srgbClr val="000000"/>
                </a:solidFill>
                <a:latin typeface="Kruti Dev 010" pitchFamily="2" charset="0"/>
                <a:ea typeface="Arial Unicode MS" pitchFamily="34" charset="-128"/>
                <a:cs typeface="Arial Unicode MS" pitchFamily="34" charset="-128"/>
              </a:rPr>
              <a:t> ns[</a:t>
            </a:r>
            <a:r>
              <a:rPr lang="en-GB" sz="2400" dirty="0" err="1">
                <a:solidFill>
                  <a:srgbClr val="000000"/>
                </a:solidFill>
                <a:latin typeface="Kruti Dev 010" pitchFamily="2" charset="0"/>
                <a:ea typeface="Arial Unicode MS" pitchFamily="34" charset="-128"/>
                <a:cs typeface="Arial Unicode MS" pitchFamily="34" charset="-128"/>
              </a:rPr>
              <a:t>ksaxs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fd</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dSls</a:t>
            </a:r>
            <a:r>
              <a:rPr lang="en-GB" sz="2400" dirty="0">
                <a:solidFill>
                  <a:srgbClr val="000000"/>
                </a:solidFill>
                <a:latin typeface="Kruti Dev 010" pitchFamily="2" charset="0"/>
                <a:ea typeface="Arial Unicode MS" pitchFamily="34" charset="-128"/>
                <a:cs typeface="Arial Unicode MS" pitchFamily="34" charset="-128"/>
              </a:rPr>
              <a:t> ge </a:t>
            </a:r>
            <a:r>
              <a:rPr lang="en-GB" sz="2400" dirty="0" err="1">
                <a:solidFill>
                  <a:srgbClr val="000000"/>
                </a:solidFill>
                <a:latin typeface="Kruti Dev 010" pitchFamily="2" charset="0"/>
                <a:ea typeface="Arial Unicode MS" pitchFamily="34" charset="-128"/>
                <a:cs typeface="Arial Unicode MS" pitchFamily="34" charset="-128"/>
              </a:rPr>
              <a:t>ykxr</a:t>
            </a:r>
            <a:r>
              <a:rPr lang="en-GB" sz="2400" dirty="0">
                <a:solidFill>
                  <a:srgbClr val="000000"/>
                </a:solidFill>
                <a:latin typeface="Kruti Dev 010" pitchFamily="2" charset="0"/>
                <a:ea typeface="Arial Unicode MS" pitchFamily="34" charset="-128"/>
                <a:cs typeface="Arial Unicode MS" pitchFamily="34" charset="-128"/>
              </a:rPr>
              <a:t> ds </a:t>
            </a:r>
            <a:r>
              <a:rPr lang="en-GB" sz="2400" dirty="0" err="1">
                <a:solidFill>
                  <a:srgbClr val="000000"/>
                </a:solidFill>
                <a:latin typeface="Kruti Dev 010" pitchFamily="2" charset="0"/>
                <a:ea typeface="Arial Unicode MS" pitchFamily="34" charset="-128"/>
                <a:cs typeface="Arial Unicode MS" pitchFamily="34" charset="-128"/>
              </a:rPr>
              <a:t>fu;a</a:t>
            </a:r>
            <a:r>
              <a:rPr lang="en-GB" sz="2400" dirty="0">
                <a:solidFill>
                  <a:srgbClr val="000000"/>
                </a:solidFill>
                <a:latin typeface="Kruti Dev 010" pitchFamily="2" charset="0"/>
                <a:ea typeface="Arial Unicode MS" pitchFamily="34" charset="-128"/>
                <a:cs typeface="Arial Unicode MS" pitchFamily="34" charset="-128"/>
              </a:rPr>
              <a:t>=.k </a:t>
            </a:r>
            <a:r>
              <a:rPr lang="en-GB" sz="2400" dirty="0" err="1">
                <a:solidFill>
                  <a:srgbClr val="000000"/>
                </a:solidFill>
                <a:latin typeface="Kruti Dev 010" pitchFamily="2" charset="0"/>
                <a:ea typeface="Arial Unicode MS" pitchFamily="34" charset="-128"/>
                <a:cs typeface="Arial Unicode MS" pitchFamily="34" charset="-128"/>
              </a:rPr>
              <a:t>rFkk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ek</a:t>
            </a:r>
            <a:r>
              <a:rPr lang="en-GB" sz="2400" dirty="0">
                <a:solidFill>
                  <a:srgbClr val="000000"/>
                </a:solidFill>
                <a:latin typeface="Kruti Dev 010" pitchFamily="2" charset="0"/>
                <a:ea typeface="Arial Unicode MS" pitchFamily="34" charset="-128"/>
                <a:cs typeface="Arial Unicode MS" pitchFamily="34" charset="-128"/>
              </a:rPr>
              <a:t>=k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o`f</a:t>
            </a:r>
            <a:r>
              <a:rPr lang="en-GB" sz="2400" dirty="0">
                <a:solidFill>
                  <a:srgbClr val="000000"/>
                </a:solidFill>
                <a:latin typeface="Kruti Dev 010" pitchFamily="2" charset="0"/>
                <a:ea typeface="Arial Unicode MS" pitchFamily="34" charset="-128"/>
                <a:cs typeface="Arial Unicode MS" pitchFamily="34" charset="-128"/>
              </a:rPr>
              <a:t>) ds </a:t>
            </a:r>
            <a:r>
              <a:rPr lang="en-GB" sz="2400" dirty="0" err="1">
                <a:solidFill>
                  <a:srgbClr val="000000"/>
                </a:solidFill>
                <a:latin typeface="Kruti Dev 010" pitchFamily="2" charset="0"/>
                <a:ea typeface="Arial Unicode MS" pitchFamily="34" charset="-128"/>
                <a:cs typeface="Arial Unicode MS" pitchFamily="34" charset="-128"/>
              </a:rPr>
              <a:t>ek</a:t>
            </a:r>
            <a:r>
              <a:rPr lang="en-GB" sz="2400" dirty="0">
                <a:solidFill>
                  <a:srgbClr val="000000"/>
                </a:solidFill>
                <a:latin typeface="Kruti Dev 010" pitchFamily="2" charset="0"/>
                <a:ea typeface="Arial Unicode MS" pitchFamily="34" charset="-128"/>
                <a:cs typeface="Arial Unicode MS" pitchFamily="34" charset="-128"/>
              </a:rPr>
              <a:t>/;e </a:t>
            </a:r>
            <a:r>
              <a:rPr lang="en-GB" sz="2400" dirty="0" err="1">
                <a:solidFill>
                  <a:srgbClr val="000000"/>
                </a:solidFill>
                <a:latin typeface="Kruti Dev 010" pitchFamily="2" charset="0"/>
                <a:ea typeface="Arial Unicode MS" pitchFamily="34" charset="-128"/>
                <a:cs typeface="Arial Unicode MS" pitchFamily="34" charset="-128"/>
              </a:rPr>
              <a:t>ls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ykHk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o`f</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ldrs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a:t>
            </a:r>
            <a:endParaRPr lang="en-GB" sz="2000" dirty="0">
              <a:solidFill>
                <a:srgbClr val="000000"/>
              </a:solidFill>
              <a:latin typeface="Kruti Dev 010" pitchFamily="2" charset="0"/>
              <a:cs typeface="Arial" pitchFamily="34" charset="0"/>
            </a:endParaRPr>
          </a:p>
        </p:txBody>
      </p:sp>
      <p:sp>
        <p:nvSpPr>
          <p:cNvPr id="49157" name="Text Box 2"/>
          <p:cNvSpPr txBox="1">
            <a:spLocks noChangeArrowheads="1"/>
          </p:cNvSpPr>
          <p:nvPr/>
        </p:nvSpPr>
        <p:spPr bwMode="auto">
          <a:xfrm>
            <a:off x="228600" y="1143000"/>
            <a:ext cx="4200525" cy="5214938"/>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950" dirty="0">
                <a:solidFill>
                  <a:srgbClr val="000000"/>
                </a:solidFill>
              </a:rPr>
              <a:t>The price of a product depends on the market forces and what the competitors are offering as price.</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950" dirty="0">
                <a:solidFill>
                  <a:srgbClr val="000000"/>
                </a:solidFill>
              </a:rPr>
              <a:t>The relationship between demand, the competitors and product price would be addressed in the Sales &amp; Marketing module.</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950" dirty="0">
                <a:solidFill>
                  <a:srgbClr val="000000"/>
                </a:solidFill>
              </a:rPr>
              <a:t>In this module we will focus on understanding the relationship between Costs, Sales Volume and Profits and see how we can increase profits through control of costs and increasing Volume.</a:t>
            </a:r>
            <a:endParaRPr lang="en-GB" sz="1950" dirty="0">
              <a:solidFill>
                <a:srgbClr val="000000"/>
              </a:solidFill>
            </a:endParaRPr>
          </a:p>
        </p:txBody>
      </p:sp>
      <p:sp>
        <p:nvSpPr>
          <p:cNvPr id="49158"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Increasing the price</a:t>
            </a:r>
          </a:p>
        </p:txBody>
      </p:sp>
    </p:spTree>
    <p:extLst>
      <p:ext uri="{BB962C8B-B14F-4D97-AF65-F5344CB8AC3E}">
        <p14:creationId xmlns:p14="http://schemas.microsoft.com/office/powerpoint/2010/main" val="85876067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915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49157">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49157">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6390">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CF6A320E-931E-43AB-AAC0-160DE397FAB2}" type="slidenum">
              <a:rPr lang="en-US" sz="1600" b="1" smtClean="0">
                <a:solidFill>
                  <a:prstClr val="black"/>
                </a:solidFill>
              </a:rPr>
              <a:pPr algn="ctr">
                <a:defRPr/>
              </a:pPr>
              <a:t>6</a:t>
            </a:fld>
            <a:endParaRPr lang="mr-IN" sz="1600" b="1">
              <a:solidFill>
                <a:prstClr val="black"/>
              </a:solidFill>
            </a:endParaRPr>
          </a:p>
        </p:txBody>
      </p:sp>
      <p:sp>
        <p:nvSpPr>
          <p:cNvPr id="11" name="Text Box 2"/>
          <p:cNvSpPr txBox="1">
            <a:spLocks noChangeArrowheads="1"/>
          </p:cNvSpPr>
          <p:nvPr/>
        </p:nvSpPr>
        <p:spPr bwMode="auto">
          <a:xfrm>
            <a:off x="228600" y="1214437"/>
            <a:ext cx="4319588" cy="5507037"/>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Calibri"/>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endParaRPr>
          </a:p>
        </p:txBody>
      </p:sp>
      <p:sp>
        <p:nvSpPr>
          <p:cNvPr id="51205" name="Text Box 2"/>
          <p:cNvSpPr txBox="1">
            <a:spLocks noChangeArrowheads="1"/>
          </p:cNvSpPr>
          <p:nvPr/>
        </p:nvSpPr>
        <p:spPr bwMode="auto">
          <a:xfrm>
            <a:off x="228600" y="1143000"/>
            <a:ext cx="4200525" cy="5578474"/>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IN" sz="2000" dirty="0">
                <a:solidFill>
                  <a:srgbClr val="000000"/>
                </a:solidFill>
              </a:rPr>
              <a:t>In business, we need to look at the same cost from two different ways. Each way will tell us something different</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IN" sz="2000" dirty="0">
                <a:solidFill>
                  <a:srgbClr val="000000"/>
                </a:solidFill>
              </a:rPr>
              <a:t>We looked at how to classify costs as Direct costs and indirect costs. This helped us with creating and understanding P&amp;L and profitability.</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IN" sz="2000" dirty="0">
                <a:solidFill>
                  <a:srgbClr val="000000"/>
                </a:solidFill>
              </a:rPr>
              <a:t>Now we will look at another way of looking at the costs in the business. We will classify the costs as fixed costs and variable costs</a:t>
            </a:r>
            <a:endParaRPr lang="mr-IN" dirty="0">
              <a:solidFill>
                <a:srgbClr val="000000"/>
              </a:solidFill>
            </a:endParaRPr>
          </a:p>
        </p:txBody>
      </p:sp>
      <p:sp>
        <p:nvSpPr>
          <p:cNvPr id="51207"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A different way to look at the costs in the business</a:t>
            </a:r>
          </a:p>
        </p:txBody>
      </p:sp>
      <p:sp>
        <p:nvSpPr>
          <p:cNvPr id="8" name="Text Box 2"/>
          <p:cNvSpPr txBox="1">
            <a:spLocks noChangeArrowheads="1"/>
          </p:cNvSpPr>
          <p:nvPr/>
        </p:nvSpPr>
        <p:spPr bwMode="auto">
          <a:xfrm>
            <a:off x="4714875" y="1143000"/>
            <a:ext cx="4200525" cy="5578474"/>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ea typeface="Arial Unicode MS" pitchFamily="34" charset="-128"/>
                <a:cs typeface="Arial Unicode MS" pitchFamily="34" charset="-128"/>
              </a:rPr>
              <a:t>O;kikj</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esa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gesa</a:t>
            </a:r>
            <a:r>
              <a:rPr lang="en-GB" sz="2000" dirty="0">
                <a:solidFill>
                  <a:srgbClr val="000000"/>
                </a:solidFill>
                <a:latin typeface="Kruti Dev 010" pitchFamily="2" charset="0"/>
                <a:ea typeface="Arial Unicode MS" pitchFamily="34" charset="-128"/>
                <a:cs typeface="Arial Unicode MS" pitchFamily="34" charset="-128"/>
              </a:rPr>
              <a:t> ,d </a:t>
            </a:r>
            <a:r>
              <a:rPr lang="en-GB" sz="2000" dirty="0" err="1">
                <a:solidFill>
                  <a:srgbClr val="000000"/>
                </a:solidFill>
                <a:latin typeface="Kruti Dev 010" pitchFamily="2" charset="0"/>
                <a:ea typeface="Arial Unicode MS" pitchFamily="34" charset="-128"/>
                <a:cs typeface="Arial Unicode MS" pitchFamily="34" charset="-128"/>
              </a:rPr>
              <a:t>gh</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ykxr</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dks</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nks</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rjhdksa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ls</a:t>
            </a:r>
            <a:r>
              <a:rPr lang="en-GB" sz="2000" dirty="0">
                <a:solidFill>
                  <a:srgbClr val="000000"/>
                </a:solidFill>
                <a:latin typeface="Kruti Dev 010" pitchFamily="2" charset="0"/>
                <a:ea typeface="Arial Unicode MS" pitchFamily="34" charset="-128"/>
                <a:cs typeface="Arial Unicode MS" pitchFamily="34" charset="-128"/>
              </a:rPr>
              <a:t> ns[</a:t>
            </a:r>
            <a:r>
              <a:rPr lang="en-GB" sz="2000" dirty="0" err="1">
                <a:solidFill>
                  <a:srgbClr val="000000"/>
                </a:solidFill>
                <a:latin typeface="Kruti Dev 010" pitchFamily="2" charset="0"/>
                <a:ea typeface="Arial Unicode MS" pitchFamily="34" charset="-128"/>
                <a:cs typeface="Arial Unicode MS" pitchFamily="34" charset="-128"/>
              </a:rPr>
              <a:t>kus</a:t>
            </a:r>
            <a:r>
              <a:rPr lang="en-GB" sz="2000" dirty="0">
                <a:solidFill>
                  <a:srgbClr val="000000"/>
                </a:solidFill>
                <a:latin typeface="Kruti Dev 010" pitchFamily="2" charset="0"/>
                <a:ea typeface="Arial Unicode MS" pitchFamily="34" charset="-128"/>
                <a:cs typeface="Arial Unicode MS" pitchFamily="34" charset="-128"/>
              </a:rPr>
              <a:t> dh t:jr </a:t>
            </a:r>
            <a:r>
              <a:rPr lang="en-GB" sz="2000" dirty="0" err="1">
                <a:solidFill>
                  <a:srgbClr val="000000"/>
                </a:solidFill>
                <a:latin typeface="Kruti Dev 010" pitchFamily="2" charset="0"/>
                <a:ea typeface="Arial Unicode MS" pitchFamily="34" charset="-128"/>
                <a:cs typeface="Arial Unicode MS" pitchFamily="34" charset="-128"/>
              </a:rPr>
              <a:t>gksrh</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gSA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gj</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rjhdk</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gesa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dqN</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vyx</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pht</a:t>
            </a:r>
            <a:r>
              <a:rPr lang="en-GB" sz="2000" dirty="0">
                <a:solidFill>
                  <a:srgbClr val="000000"/>
                </a:solidFill>
                <a:latin typeface="Kruti Dev 010" pitchFamily="2" charset="0"/>
                <a:ea typeface="Arial Unicode MS" pitchFamily="34" charset="-128"/>
                <a:cs typeface="Arial Unicode MS" pitchFamily="34" charset="-128"/>
              </a:rPr>
              <a:t> ds </a:t>
            </a:r>
            <a:r>
              <a:rPr lang="en-GB" sz="2000" dirty="0" err="1">
                <a:solidFill>
                  <a:srgbClr val="000000"/>
                </a:solidFill>
                <a:latin typeface="Kruti Dev 010" pitchFamily="2" charset="0"/>
                <a:ea typeface="Arial Unicode MS" pitchFamily="34" charset="-128"/>
                <a:cs typeface="Arial Unicode MS" pitchFamily="34" charset="-128"/>
              </a:rPr>
              <a:t>ckjs</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esa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crkrk</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gSA</a:t>
            </a:r>
            <a:r>
              <a:rPr lang="en-GB" sz="2000" dirty="0">
                <a:solidFill>
                  <a:srgbClr val="000000"/>
                </a:solidFill>
                <a:latin typeface="Kruti Dev 010" pitchFamily="2" charset="0"/>
                <a:ea typeface="Arial Unicode MS" pitchFamily="34" charset="-128"/>
                <a:cs typeface="Arial Unicode MS" pitchFamily="34" charset="-128"/>
              </a:rPr>
              <a:t> </a:t>
            </a:r>
            <a:r>
              <a:rPr lang="en-US" sz="2000" dirty="0">
                <a:solidFill>
                  <a:srgbClr val="000000"/>
                </a:solidFill>
                <a:latin typeface="Kruti Dev 010" pitchFamily="2" charset="0"/>
                <a:ea typeface="Arial Unicode MS" pitchFamily="34" charset="-128"/>
                <a:cs typeface="Arial Unicode MS" pitchFamily="34" charset="-128"/>
              </a:rPr>
              <a:t> </a:t>
            </a:r>
            <a:endParaRPr lang="en-IN" sz="2000"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ea typeface="Arial Unicode MS" pitchFamily="34" charset="-128"/>
                <a:cs typeface="Arial Unicode MS" pitchFamily="34" charset="-128"/>
              </a:rPr>
              <a:t>geus</a:t>
            </a:r>
            <a:r>
              <a:rPr lang="en-GB" sz="2000" dirty="0">
                <a:solidFill>
                  <a:srgbClr val="000000"/>
                </a:solidFill>
                <a:latin typeface="Kruti Dev 010" pitchFamily="2" charset="0"/>
                <a:ea typeface="Arial Unicode MS" pitchFamily="34" charset="-128"/>
                <a:cs typeface="Arial Unicode MS" pitchFamily="34" charset="-128"/>
              </a:rPr>
              <a:t> ;g ns[</a:t>
            </a:r>
            <a:r>
              <a:rPr lang="en-GB" sz="2000" dirty="0" err="1">
                <a:solidFill>
                  <a:srgbClr val="000000"/>
                </a:solidFill>
                <a:latin typeface="Kruti Dev 010" pitchFamily="2" charset="0"/>
                <a:ea typeface="Arial Unicode MS" pitchFamily="34" charset="-128"/>
                <a:cs typeface="Arial Unicode MS" pitchFamily="34" charset="-128"/>
              </a:rPr>
              <a:t>kk</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fd</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ykxrksa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dks</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izR</a:t>
            </a:r>
            <a:r>
              <a:rPr lang="en-GB" sz="2000" dirty="0">
                <a:solidFill>
                  <a:srgbClr val="000000"/>
                </a:solidFill>
                <a:latin typeface="Kruti Dev 010" pitchFamily="2" charset="0"/>
                <a:ea typeface="Arial Unicode MS" pitchFamily="34" charset="-128"/>
                <a:cs typeface="Arial Unicode MS" pitchFamily="34" charset="-128"/>
              </a:rPr>
              <a:t>;{k </a:t>
            </a:r>
            <a:r>
              <a:rPr lang="en-GB" sz="2000" dirty="0" err="1">
                <a:solidFill>
                  <a:srgbClr val="000000"/>
                </a:solidFill>
                <a:latin typeface="Kruti Dev 010" pitchFamily="2" charset="0"/>
                <a:ea typeface="Arial Unicode MS" pitchFamily="34" charset="-128"/>
                <a:cs typeface="Arial Unicode MS" pitchFamily="34" charset="-128"/>
              </a:rPr>
              <a:t>ykxr</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vkSj</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vizR</a:t>
            </a:r>
            <a:r>
              <a:rPr lang="en-GB" sz="2000" dirty="0">
                <a:solidFill>
                  <a:srgbClr val="000000"/>
                </a:solidFill>
                <a:latin typeface="Kruti Dev 010" pitchFamily="2" charset="0"/>
                <a:ea typeface="Arial Unicode MS" pitchFamily="34" charset="-128"/>
                <a:cs typeface="Arial Unicode MS" pitchFamily="34" charset="-128"/>
              </a:rPr>
              <a:t>;{k </a:t>
            </a:r>
            <a:r>
              <a:rPr lang="en-GB" sz="2000" dirty="0" err="1">
                <a:solidFill>
                  <a:srgbClr val="000000"/>
                </a:solidFill>
                <a:latin typeface="Kruti Dev 010" pitchFamily="2" charset="0"/>
                <a:ea typeface="Arial Unicode MS" pitchFamily="34" charset="-128"/>
                <a:cs typeface="Arial Unicode MS" pitchFamily="34" charset="-128"/>
              </a:rPr>
              <a:t>ykxr</a:t>
            </a:r>
            <a:r>
              <a:rPr lang="en-GB" sz="2000" dirty="0">
                <a:solidFill>
                  <a:srgbClr val="000000"/>
                </a:solidFill>
                <a:latin typeface="Kruti Dev 010" pitchFamily="2" charset="0"/>
                <a:ea typeface="Arial Unicode MS" pitchFamily="34" charset="-128"/>
                <a:cs typeface="Arial Unicode MS" pitchFamily="34" charset="-128"/>
              </a:rPr>
              <a:t> ds :i </a:t>
            </a:r>
            <a:r>
              <a:rPr lang="en-GB" sz="2000" dirty="0" err="1">
                <a:solidFill>
                  <a:srgbClr val="000000"/>
                </a:solidFill>
                <a:latin typeface="Kruti Dev 010" pitchFamily="2" charset="0"/>
                <a:ea typeface="Arial Unicode MS" pitchFamily="34" charset="-128"/>
                <a:cs typeface="Arial Unicode MS" pitchFamily="34" charset="-128"/>
              </a:rPr>
              <a:t>esa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dSls</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oxhZd`r</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djsaA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blus</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gekjh</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ih,aM,y</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vkSj</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ykHkiznrk</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dk</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fuekZ.k</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djus</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vkSj</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mls</a:t>
            </a:r>
            <a:r>
              <a:rPr lang="en-GB" sz="2000" dirty="0">
                <a:solidFill>
                  <a:srgbClr val="000000"/>
                </a:solidFill>
                <a:latin typeface="Kruti Dev 010" pitchFamily="2" charset="0"/>
                <a:ea typeface="Arial Unicode MS" pitchFamily="34" charset="-128"/>
                <a:cs typeface="Arial Unicode MS" pitchFamily="34" charset="-128"/>
              </a:rPr>
              <a:t> le&gt;us </a:t>
            </a:r>
            <a:r>
              <a:rPr lang="en-GB" sz="2000" dirty="0" err="1">
                <a:solidFill>
                  <a:srgbClr val="000000"/>
                </a:solidFill>
                <a:latin typeface="Kruti Dev 010" pitchFamily="2" charset="0"/>
                <a:ea typeface="Arial Unicode MS" pitchFamily="34" charset="-128"/>
                <a:cs typeface="Arial Unicode MS" pitchFamily="34" charset="-128"/>
              </a:rPr>
              <a:t>esa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enn</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dhA</a:t>
            </a:r>
            <a:endParaRPr lang="en-IN" sz="2000"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ea typeface="Arial Unicode MS" pitchFamily="34" charset="-128"/>
                <a:cs typeface="Arial Unicode MS" pitchFamily="34" charset="-128"/>
              </a:rPr>
              <a:t>vc</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ge</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O;kikj</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esa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ykxr</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dks</a:t>
            </a:r>
            <a:r>
              <a:rPr lang="en-GB" sz="2000" dirty="0">
                <a:solidFill>
                  <a:srgbClr val="000000"/>
                </a:solidFill>
                <a:latin typeface="Kruti Dev 010" pitchFamily="2" charset="0"/>
                <a:ea typeface="Arial Unicode MS" pitchFamily="34" charset="-128"/>
                <a:cs typeface="Arial Unicode MS" pitchFamily="34" charset="-128"/>
              </a:rPr>
              <a:t> ,d </a:t>
            </a:r>
            <a:r>
              <a:rPr lang="en-GB" sz="2000" dirty="0" err="1">
                <a:solidFill>
                  <a:srgbClr val="000000"/>
                </a:solidFill>
                <a:latin typeface="Kruti Dev 010" pitchFamily="2" charset="0"/>
                <a:ea typeface="Arial Unicode MS" pitchFamily="34" charset="-128"/>
                <a:cs typeface="Arial Unicode MS" pitchFamily="34" charset="-128"/>
              </a:rPr>
              <a:t>vU</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rjhds</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ls</a:t>
            </a:r>
            <a:r>
              <a:rPr lang="en-GB" sz="2000" dirty="0">
                <a:solidFill>
                  <a:srgbClr val="000000"/>
                </a:solidFill>
                <a:latin typeface="Kruti Dev 010" pitchFamily="2" charset="0"/>
                <a:ea typeface="Arial Unicode MS" pitchFamily="34" charset="-128"/>
                <a:cs typeface="Arial Unicode MS" pitchFamily="34" charset="-128"/>
              </a:rPr>
              <a:t> ns[</a:t>
            </a:r>
            <a:r>
              <a:rPr lang="en-GB" sz="2000" dirty="0" err="1">
                <a:solidFill>
                  <a:srgbClr val="000000"/>
                </a:solidFill>
                <a:latin typeface="Kruti Dev 010" pitchFamily="2" charset="0"/>
                <a:ea typeface="Arial Unicode MS" pitchFamily="34" charset="-128"/>
                <a:cs typeface="Arial Unicode MS" pitchFamily="34" charset="-128"/>
              </a:rPr>
              <a:t>ksaxsA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ge</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ykxrksa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dks</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fu;r</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ykxr</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vkSj</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ifjorhZ</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ykxr</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esa</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oxhZd`r</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djsaxsA</a:t>
            </a:r>
            <a:endParaRPr lang="mr-IN" dirty="0">
              <a:solidFill>
                <a:srgbClr val="000000"/>
              </a:solidFill>
            </a:endParaRPr>
          </a:p>
        </p:txBody>
      </p:sp>
      <p:sp>
        <p:nvSpPr>
          <p:cNvPr id="9" name="Text Box 1"/>
          <p:cNvSpPr txBox="1">
            <a:spLocks noChangeArrowheads="1"/>
          </p:cNvSpPr>
          <p:nvPr/>
        </p:nvSpPr>
        <p:spPr bwMode="auto">
          <a:xfrm>
            <a:off x="4738688"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err="1">
                <a:solidFill>
                  <a:srgbClr val="000000"/>
                </a:solidFill>
                <a:latin typeface="Kruti Dev 010" pitchFamily="2" charset="0"/>
                <a:ea typeface="Arial Unicode MS" pitchFamily="34" charset="-128"/>
                <a:cs typeface="Arial Unicode MS" pitchFamily="34" charset="-128"/>
              </a:rPr>
              <a:t>O;kikj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ykxrksa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dks</a:t>
            </a:r>
            <a:r>
              <a:rPr lang="en-GB" sz="2400" dirty="0">
                <a:solidFill>
                  <a:srgbClr val="000000"/>
                </a:solidFill>
                <a:latin typeface="Kruti Dev 010" pitchFamily="2" charset="0"/>
                <a:ea typeface="Arial Unicode MS" pitchFamily="34" charset="-128"/>
                <a:cs typeface="Arial Unicode MS" pitchFamily="34" charset="-128"/>
              </a:rPr>
              <a:t> ns[</a:t>
            </a:r>
            <a:r>
              <a:rPr lang="en-GB" sz="2400" dirty="0" err="1">
                <a:solidFill>
                  <a:srgbClr val="000000"/>
                </a:solidFill>
                <a:latin typeface="Kruti Dev 010" pitchFamily="2" charset="0"/>
                <a:ea typeface="Arial Unicode MS" pitchFamily="34" charset="-128"/>
                <a:cs typeface="Arial Unicode MS" pitchFamily="34" charset="-128"/>
              </a:rPr>
              <a:t>kus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a:t>
            </a:r>
            <a:r>
              <a:rPr lang="en-GB" sz="2400" dirty="0">
                <a:solidFill>
                  <a:srgbClr val="000000"/>
                </a:solidFill>
                <a:latin typeface="Kruti Dev 010" pitchFamily="2" charset="0"/>
                <a:ea typeface="Arial Unicode MS" pitchFamily="34" charset="-128"/>
                <a:cs typeface="Arial Unicode MS" pitchFamily="34" charset="-128"/>
              </a:rPr>
              <a:t> ,d </a:t>
            </a:r>
            <a:r>
              <a:rPr lang="en-GB" sz="2400" dirty="0" err="1">
                <a:solidFill>
                  <a:srgbClr val="000000"/>
                </a:solidFill>
                <a:latin typeface="Kruti Dev 010" pitchFamily="2" charset="0"/>
                <a:ea typeface="Arial Unicode MS" pitchFamily="34" charset="-128"/>
                <a:cs typeface="Arial Unicode MS" pitchFamily="34" charset="-128"/>
              </a:rPr>
              <a:t>vyx</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utfj;k</a:t>
            </a:r>
            <a:endParaRPr lang="en-GB" sz="2400" dirty="0">
              <a:solidFill>
                <a:srgbClr val="000000"/>
              </a:solidFill>
            </a:endParaRPr>
          </a:p>
        </p:txBody>
      </p:sp>
    </p:spTree>
    <p:extLst>
      <p:ext uri="{BB962C8B-B14F-4D97-AF65-F5344CB8AC3E}">
        <p14:creationId xmlns:p14="http://schemas.microsoft.com/office/powerpoint/2010/main" val="371478033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120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1205">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1205">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CF6A320E-931E-43AB-AAC0-160DE397FAB2}" type="slidenum">
              <a:rPr lang="en-US" sz="1600" b="1" smtClean="0">
                <a:solidFill>
                  <a:schemeClr val="tx1"/>
                </a:solidFill>
              </a:rPr>
              <a:pPr algn="ctr">
                <a:defRPr/>
              </a:pPr>
              <a:t>7</a:t>
            </a:fld>
            <a:endParaRPr lang="en-US" sz="1600" b="1">
              <a:solidFill>
                <a:schemeClr val="tx1"/>
              </a:solidFill>
            </a:endParaRPr>
          </a:p>
        </p:txBody>
      </p:sp>
      <p:sp>
        <p:nvSpPr>
          <p:cNvPr id="51202"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fu;r</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ykxrksa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rFkk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ifjorhZ</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ykxrksa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dks</a:t>
            </a:r>
            <a:r>
              <a:rPr lang="en-GB" sz="2400" b="1" dirty="0">
                <a:solidFill>
                  <a:srgbClr val="000000"/>
                </a:solidFill>
                <a:latin typeface="Kruti Dev 010" pitchFamily="2" charset="0"/>
                <a:ea typeface="Arial Unicode MS" pitchFamily="34" charset="-128"/>
                <a:cs typeface="Arial Unicode MS" pitchFamily="34" charset="-128"/>
              </a:rPr>
              <a:t> le&gt;</a:t>
            </a:r>
            <a:r>
              <a:rPr lang="en-GB" sz="2400" b="1" dirty="0" err="1">
                <a:solidFill>
                  <a:srgbClr val="000000"/>
                </a:solidFill>
                <a:latin typeface="Kruti Dev 010" pitchFamily="2" charset="0"/>
                <a:ea typeface="Arial Unicode MS" pitchFamily="34" charset="-128"/>
                <a:cs typeface="Arial Unicode MS" pitchFamily="34" charset="-128"/>
              </a:rPr>
              <a:t>uk</a:t>
            </a:r>
            <a:endParaRPr lang="en-GB" sz="2400" b="1" dirty="0">
              <a:solidFill>
                <a:srgbClr val="000000"/>
              </a:solidFill>
              <a:latin typeface="Kruti Dev 010" pitchFamily="2" charset="0"/>
              <a:ea typeface="Arial Unicode MS" pitchFamily="34" charset="-128"/>
              <a:cs typeface="Arial Unicode MS" pitchFamily="34" charset="-128"/>
            </a:endParaRP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572000" y="1143000"/>
            <a:ext cx="4286250" cy="4724400"/>
          </a:xfrm>
          <a:prstGeom prst="rect">
            <a:avLst/>
          </a:prstGeom>
          <a:noFill/>
          <a:ln w="9525">
            <a:solidFill>
              <a:schemeClr val="tx1"/>
            </a:solidFill>
            <a:round/>
            <a:headEnd/>
            <a:tailEnd/>
          </a:ln>
        </p:spPr>
        <p:txBody>
          <a:bodyPr lIns="82945" tIns="41473" rIns="82945" bIns="41473"/>
          <a:lstStyle/>
          <a:p>
            <a:pPr marL="288000" indent="-288000">
              <a:lnSpc>
                <a:spcPct val="110000"/>
              </a:lnSpc>
              <a:spcAft>
                <a:spcPts val="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ea typeface="Arial Unicode MS" pitchFamily="34" charset="-128"/>
                <a:cs typeface="Arial Unicode MS" pitchFamily="34" charset="-128"/>
              </a:rPr>
              <a:t>pfy, </a:t>
            </a:r>
            <a:r>
              <a:rPr lang="en-GB" sz="2400" dirty="0" err="1">
                <a:solidFill>
                  <a:srgbClr val="000000"/>
                </a:solidFill>
                <a:latin typeface="Kruti Dev 010" pitchFamily="2" charset="0"/>
                <a:ea typeface="Arial Unicode MS" pitchFamily="34" charset="-128"/>
                <a:cs typeface="Arial Unicode MS" pitchFamily="34" charset="-128"/>
              </a:rPr>
              <a:t>dsys</a:t>
            </a:r>
            <a:r>
              <a:rPr lang="en-GB" sz="2400" dirty="0">
                <a:solidFill>
                  <a:srgbClr val="000000"/>
                </a:solidFill>
                <a:latin typeface="Kruti Dev 010" pitchFamily="2" charset="0"/>
                <a:ea typeface="Arial Unicode MS" pitchFamily="34" charset="-128"/>
                <a:cs typeface="Arial Unicode MS" pitchFamily="34" charset="-128"/>
              </a:rPr>
              <a:t> ds </a:t>
            </a:r>
            <a:r>
              <a:rPr lang="en-GB" sz="2400" dirty="0" err="1">
                <a:solidFill>
                  <a:srgbClr val="000000"/>
                </a:solidFill>
                <a:latin typeface="Kruti Dev 010" pitchFamily="2" charset="0"/>
                <a:ea typeface="Arial Unicode MS" pitchFamily="34" charset="-128"/>
                <a:cs typeface="Arial Unicode MS" pitchFamily="34" charset="-128"/>
              </a:rPr>
              <a:t>O;kikj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okil</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tkrs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a:t>
            </a:r>
            <a:endParaRPr lang="en-GB" sz="2400" dirty="0">
              <a:solidFill>
                <a:srgbClr val="000000"/>
              </a:solidFill>
              <a:latin typeface="Kruti Dev 010" pitchFamily="2" charset="0"/>
              <a:ea typeface="Arial Unicode MS" pitchFamily="34" charset="-128"/>
              <a:cs typeface="Arial Unicode MS" pitchFamily="34" charset="-128"/>
            </a:endParaRPr>
          </a:p>
          <a:p>
            <a:pPr marL="914400" lvl="1" indent="-457200" algn="just">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200" dirty="0">
                <a:solidFill>
                  <a:srgbClr val="000000"/>
                </a:solidFill>
                <a:latin typeface="Kruti Dev 010" pitchFamily="2" charset="0"/>
                <a:ea typeface="Arial Unicode MS" pitchFamily="34" charset="-128"/>
                <a:cs typeface="Arial Unicode MS" pitchFamily="34" charset="-128"/>
              </a:rPr>
              <a:t>1- ek;k us 1 :- </a:t>
            </a:r>
            <a:r>
              <a:rPr lang="en-GB" sz="2200" dirty="0" err="1">
                <a:solidFill>
                  <a:srgbClr val="000000"/>
                </a:solidFill>
                <a:latin typeface="Kruti Dev 010" pitchFamily="2" charset="0"/>
                <a:ea typeface="Arial Unicode MS" pitchFamily="34" charset="-128"/>
                <a:cs typeface="Arial Unicode MS" pitchFamily="34" charset="-128"/>
              </a:rPr>
              <a:t>dk</a:t>
            </a:r>
            <a:r>
              <a:rPr lang="en-GB" sz="2200" dirty="0">
                <a:solidFill>
                  <a:srgbClr val="000000"/>
                </a:solidFill>
                <a:latin typeface="Kruti Dev 010" pitchFamily="2" charset="0"/>
                <a:ea typeface="Arial Unicode MS" pitchFamily="34" charset="-128"/>
                <a:cs typeface="Arial Unicode MS" pitchFamily="34" charset="-128"/>
              </a:rPr>
              <a:t> ,d </a:t>
            </a:r>
            <a:r>
              <a:rPr lang="en-GB" sz="2200" dirty="0" err="1">
                <a:solidFill>
                  <a:srgbClr val="000000"/>
                </a:solidFill>
                <a:latin typeface="Kruti Dev 010" pitchFamily="2" charset="0"/>
                <a:ea typeface="Arial Unicode MS" pitchFamily="34" charset="-128"/>
                <a:cs typeface="Arial Unicode MS" pitchFamily="34" charset="-128"/>
              </a:rPr>
              <a:t>dsyk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kjhnk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vkSj</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mlus</a:t>
            </a:r>
            <a:r>
              <a:rPr lang="en-GB" sz="2200" dirty="0">
                <a:solidFill>
                  <a:srgbClr val="000000"/>
                </a:solidFill>
                <a:latin typeface="Kruti Dev 010" pitchFamily="2" charset="0"/>
                <a:ea typeface="Arial Unicode MS" pitchFamily="34" charset="-128"/>
                <a:cs typeface="Arial Unicode MS" pitchFamily="34" charset="-128"/>
              </a:rPr>
              <a:t> 2 :- </a:t>
            </a:r>
            <a:r>
              <a:rPr lang="en-GB" sz="2200" dirty="0" err="1">
                <a:solidFill>
                  <a:srgbClr val="000000"/>
                </a:solidFill>
                <a:latin typeface="Kruti Dev 010" pitchFamily="2" charset="0"/>
                <a:ea typeface="Arial Unicode MS" pitchFamily="34" charset="-128"/>
                <a:cs typeface="Arial Unicode MS" pitchFamily="34" charset="-128"/>
              </a:rPr>
              <a:t>dk</a:t>
            </a:r>
            <a:r>
              <a:rPr lang="en-GB" sz="2200" dirty="0">
                <a:solidFill>
                  <a:srgbClr val="000000"/>
                </a:solidFill>
                <a:latin typeface="Kruti Dev 010" pitchFamily="2" charset="0"/>
                <a:ea typeface="Arial Unicode MS" pitchFamily="34" charset="-128"/>
                <a:cs typeface="Arial Unicode MS" pitchFamily="34" charset="-128"/>
              </a:rPr>
              <a:t> ,d </a:t>
            </a:r>
            <a:r>
              <a:rPr lang="en-GB" sz="2200" dirty="0" err="1">
                <a:solidFill>
                  <a:srgbClr val="000000"/>
                </a:solidFill>
                <a:latin typeface="Kruti Dev 010" pitchFamily="2" charset="0"/>
                <a:ea typeface="Arial Unicode MS" pitchFamily="34" charset="-128"/>
                <a:cs typeface="Arial Unicode MS" pitchFamily="34" charset="-128"/>
              </a:rPr>
              <a:t>dsyk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csp</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fn;kA</a:t>
            </a:r>
            <a:r>
              <a:rPr lang="en-GB" sz="2200" dirty="0">
                <a:solidFill>
                  <a:srgbClr val="000000"/>
                </a:solidFill>
                <a:latin typeface="Kruti Dev 010" pitchFamily="2" charset="0"/>
                <a:ea typeface="Arial Unicode MS" pitchFamily="34" charset="-128"/>
                <a:cs typeface="Arial Unicode MS" pitchFamily="34" charset="-128"/>
              </a:rPr>
              <a:t> </a:t>
            </a:r>
          </a:p>
          <a:p>
            <a:pPr marL="914400" lvl="1" indent="-457200" algn="just">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200" dirty="0">
                <a:solidFill>
                  <a:srgbClr val="000000"/>
                </a:solidFill>
                <a:latin typeface="Kruti Dev 010" pitchFamily="2" charset="0"/>
                <a:ea typeface="Arial Unicode MS" pitchFamily="34" charset="-128"/>
                <a:cs typeface="Arial Unicode MS" pitchFamily="34" charset="-128"/>
              </a:rPr>
              <a:t>2- </a:t>
            </a:r>
            <a:r>
              <a:rPr lang="en-GB" sz="2200" dirty="0" err="1">
                <a:solidFill>
                  <a:srgbClr val="000000"/>
                </a:solidFill>
                <a:latin typeface="Kruti Dev 010" pitchFamily="2" charset="0"/>
                <a:ea typeface="Arial Unicode MS" pitchFamily="34" charset="-128"/>
                <a:cs typeface="Arial Unicode MS" pitchFamily="34" charset="-128"/>
              </a:rPr>
              <a:t>mlus</a:t>
            </a:r>
            <a:r>
              <a:rPr lang="en-GB" sz="2200" dirty="0">
                <a:solidFill>
                  <a:srgbClr val="000000"/>
                </a:solidFill>
                <a:latin typeface="Kruti Dev 010" pitchFamily="2" charset="0"/>
                <a:ea typeface="Arial Unicode MS" pitchFamily="34" charset="-128"/>
                <a:cs typeface="Arial Unicode MS" pitchFamily="34" charset="-128"/>
              </a:rPr>
              <a:t> 500 :- </a:t>
            </a:r>
            <a:r>
              <a:rPr lang="en-GB" sz="2200" dirty="0" err="1">
                <a:solidFill>
                  <a:srgbClr val="000000"/>
                </a:solidFill>
                <a:latin typeface="Kruti Dev 010" pitchFamily="2" charset="0"/>
                <a:ea typeface="Arial Unicode MS" pitchFamily="34" charset="-128"/>
                <a:cs typeface="Arial Unicode MS" pitchFamily="34" charset="-128"/>
              </a:rPr>
              <a:t>izfr</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ekg</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ij</a:t>
            </a:r>
            <a:r>
              <a:rPr lang="en-GB" sz="2200" dirty="0">
                <a:solidFill>
                  <a:srgbClr val="000000"/>
                </a:solidFill>
                <a:latin typeface="Kruti Dev 010" pitchFamily="2" charset="0"/>
                <a:ea typeface="Arial Unicode MS" pitchFamily="34" charset="-128"/>
                <a:cs typeface="Arial Unicode MS" pitchFamily="34" charset="-128"/>
              </a:rPr>
              <a:t> ,d </a:t>
            </a:r>
            <a:r>
              <a:rPr lang="en-GB" sz="2200" dirty="0" err="1">
                <a:solidFill>
                  <a:srgbClr val="000000"/>
                </a:solidFill>
                <a:latin typeface="Kruti Dev 010" pitchFamily="2" charset="0"/>
                <a:ea typeface="Arial Unicode MS" pitchFamily="34" charset="-128"/>
                <a:cs typeface="Arial Unicode MS" pitchFamily="34" charset="-128"/>
              </a:rPr>
              <a:t>nqdku</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fdjk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ij</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ys</a:t>
            </a:r>
            <a:r>
              <a:rPr lang="en-GB" sz="2200" dirty="0">
                <a:solidFill>
                  <a:srgbClr val="000000"/>
                </a:solidFill>
                <a:latin typeface="Kruti Dev 010" pitchFamily="2" charset="0"/>
                <a:ea typeface="Arial Unicode MS" pitchFamily="34" charset="-128"/>
                <a:cs typeface="Arial Unicode MS" pitchFamily="34" charset="-128"/>
              </a:rPr>
              <a:t> j[</a:t>
            </a:r>
            <a:r>
              <a:rPr lang="en-GB" sz="2200" dirty="0" err="1">
                <a:solidFill>
                  <a:srgbClr val="000000"/>
                </a:solidFill>
                <a:latin typeface="Kruti Dev 010" pitchFamily="2" charset="0"/>
                <a:ea typeface="Arial Unicode MS" pitchFamily="34" charset="-128"/>
                <a:cs typeface="Arial Unicode MS" pitchFamily="34" charset="-128"/>
              </a:rPr>
              <a:t>kh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t>
            </a:r>
            <a:r>
              <a:rPr lang="en-GB" sz="2200" dirty="0">
                <a:solidFill>
                  <a:srgbClr val="000000"/>
                </a:solidFill>
                <a:latin typeface="Kruti Dev 010" pitchFamily="2" charset="0"/>
                <a:ea typeface="Arial Unicode MS" pitchFamily="34" charset="-128"/>
                <a:cs typeface="Arial Unicode MS" pitchFamily="34" charset="-128"/>
              </a:rPr>
              <a:t> </a:t>
            </a:r>
          </a:p>
          <a:p>
            <a:pPr marL="914400" lvl="1" indent="-457200" algn="just">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200" dirty="0">
                <a:solidFill>
                  <a:srgbClr val="000000"/>
                </a:solidFill>
                <a:latin typeface="Kruti Dev 010" pitchFamily="2" charset="0"/>
                <a:ea typeface="Arial Unicode MS" pitchFamily="34" charset="-128"/>
                <a:cs typeface="Arial Unicode MS" pitchFamily="34" charset="-128"/>
              </a:rPr>
              <a:t>3- </a:t>
            </a:r>
            <a:r>
              <a:rPr lang="en-GB" sz="2200" dirty="0" err="1">
                <a:solidFill>
                  <a:srgbClr val="000000"/>
                </a:solidFill>
                <a:latin typeface="Kruti Dev 010" pitchFamily="2" charset="0"/>
                <a:ea typeface="Arial Unicode MS" pitchFamily="34" charset="-128"/>
                <a:cs typeface="Arial Unicode MS" pitchFamily="34" charset="-128"/>
              </a:rPr>
              <a:t>og</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kqn</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dks</a:t>
            </a:r>
            <a:r>
              <a:rPr lang="en-GB" sz="2200" dirty="0">
                <a:solidFill>
                  <a:srgbClr val="000000"/>
                </a:solidFill>
                <a:latin typeface="Kruti Dev 010" pitchFamily="2" charset="0"/>
                <a:ea typeface="Arial Unicode MS" pitchFamily="34" charset="-128"/>
                <a:cs typeface="Arial Unicode MS" pitchFamily="34" charset="-128"/>
              </a:rPr>
              <a:t> :- 2000 </a:t>
            </a:r>
            <a:r>
              <a:rPr lang="en-GB" sz="2200" dirty="0" err="1">
                <a:solidFill>
                  <a:srgbClr val="000000"/>
                </a:solidFill>
                <a:latin typeface="Kruti Dev 010" pitchFamily="2" charset="0"/>
                <a:ea typeface="Arial Unicode MS" pitchFamily="34" charset="-128"/>
                <a:cs typeface="Arial Unicode MS" pitchFamily="34" charset="-128"/>
              </a:rPr>
              <a:t>izfrekg</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osru</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nsrh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t>
            </a:r>
            <a:r>
              <a:rPr lang="en-GB" sz="2200" dirty="0">
                <a:solidFill>
                  <a:srgbClr val="000000"/>
                </a:solidFill>
                <a:latin typeface="Kruti Dev 010" pitchFamily="2" charset="0"/>
                <a:ea typeface="Arial Unicode MS" pitchFamily="34" charset="-128"/>
                <a:cs typeface="Arial Unicode MS" pitchFamily="34" charset="-128"/>
              </a:rPr>
              <a:t> </a:t>
            </a:r>
          </a:p>
          <a:p>
            <a:pPr marL="914400" lvl="1" indent="-457200" algn="just">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200" dirty="0">
                <a:solidFill>
                  <a:srgbClr val="000000"/>
                </a:solidFill>
                <a:latin typeface="Kruti Dev 010" pitchFamily="2" charset="0"/>
                <a:ea typeface="Arial Unicode MS" pitchFamily="34" charset="-128"/>
                <a:cs typeface="Arial Unicode MS" pitchFamily="34" charset="-128"/>
              </a:rPr>
              <a:t>4- </a:t>
            </a:r>
            <a:r>
              <a:rPr lang="en-GB" sz="2200" dirty="0" err="1">
                <a:solidFill>
                  <a:srgbClr val="000000"/>
                </a:solidFill>
                <a:latin typeface="Kruti Dev 010" pitchFamily="2" charset="0"/>
                <a:ea typeface="Arial Unicode MS" pitchFamily="34" charset="-128"/>
                <a:cs typeface="Arial Unicode MS" pitchFamily="34" charset="-128"/>
              </a:rPr>
              <a:t>og</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izfrekg</a:t>
            </a:r>
            <a:r>
              <a:rPr lang="en-GB" sz="2200" dirty="0">
                <a:solidFill>
                  <a:srgbClr val="000000"/>
                </a:solidFill>
                <a:latin typeface="Kruti Dev 010" pitchFamily="2" charset="0"/>
                <a:ea typeface="Arial Unicode MS" pitchFamily="34" charset="-128"/>
                <a:cs typeface="Arial Unicode MS" pitchFamily="34" charset="-128"/>
              </a:rPr>
              <a:t> 3000 </a:t>
            </a:r>
            <a:r>
              <a:rPr lang="en-GB" sz="2200" dirty="0" err="1">
                <a:solidFill>
                  <a:srgbClr val="000000"/>
                </a:solidFill>
                <a:latin typeface="Kruti Dev 010" pitchFamily="2" charset="0"/>
                <a:ea typeface="Arial Unicode MS" pitchFamily="34" charset="-128"/>
                <a:cs typeface="Arial Unicode MS" pitchFamily="34" charset="-128"/>
              </a:rPr>
              <a:t>dsys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csprh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t>
            </a:r>
            <a:r>
              <a:rPr lang="en-GB" sz="2200" dirty="0">
                <a:solidFill>
                  <a:srgbClr val="000000"/>
                </a:solidFill>
                <a:latin typeface="Kruti Dev 010" pitchFamily="2" charset="0"/>
                <a:ea typeface="Arial Unicode MS" pitchFamily="34" charset="-128"/>
                <a:cs typeface="Arial Unicode MS" pitchFamily="34" charset="-128"/>
              </a:rPr>
              <a:t> </a:t>
            </a:r>
          </a:p>
          <a:p>
            <a:pPr marL="914400" lvl="1" indent="-457200" algn="just">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200" dirty="0">
                <a:solidFill>
                  <a:srgbClr val="000000"/>
                </a:solidFill>
                <a:latin typeface="Kruti Dev 010" pitchFamily="2" charset="0"/>
                <a:ea typeface="Arial Unicode MS" pitchFamily="34" charset="-128"/>
                <a:cs typeface="Arial Unicode MS" pitchFamily="34" charset="-128"/>
              </a:rPr>
              <a:t>5- </a:t>
            </a:r>
            <a:r>
              <a:rPr lang="en-GB" sz="2200" dirty="0" err="1">
                <a:solidFill>
                  <a:srgbClr val="000000"/>
                </a:solidFill>
                <a:latin typeface="Kruti Dev 010" pitchFamily="2" charset="0"/>
                <a:ea typeface="Arial Unicode MS" pitchFamily="34" charset="-128"/>
                <a:cs typeface="Arial Unicode MS" pitchFamily="34" charset="-128"/>
              </a:rPr>
              <a:t>O;kikj</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esa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blds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vfrfjDr</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dksbZ</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Hkh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ykxr</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ugha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t>
            </a:r>
            <a:r>
              <a:rPr lang="en-GB" sz="2200" dirty="0">
                <a:solidFill>
                  <a:srgbClr val="000000"/>
                </a:solidFill>
                <a:latin typeface="Kruti Dev 010" pitchFamily="2" charset="0"/>
                <a:ea typeface="Arial Unicode MS" pitchFamily="34" charset="-128"/>
                <a:cs typeface="Arial Unicode MS" pitchFamily="34" charset="-128"/>
              </a:rPr>
              <a:t> </a:t>
            </a:r>
          </a:p>
        </p:txBody>
      </p:sp>
      <p:sp>
        <p:nvSpPr>
          <p:cNvPr id="51205" name="Text Box 2"/>
          <p:cNvSpPr txBox="1">
            <a:spLocks noChangeArrowheads="1"/>
          </p:cNvSpPr>
          <p:nvPr/>
        </p:nvSpPr>
        <p:spPr bwMode="auto">
          <a:xfrm>
            <a:off x="228600" y="1143000"/>
            <a:ext cx="4200525" cy="47244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Let go back to the banana business.  </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Maya buys bananas for Rs. 1 each and sells them for Rs. 2 each</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She rents a shop for Rs. 500 a month</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She pays herself a salary of Rs. 2000 per month</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She sells 3000 bananas per month</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There are no other costs in the business</a:t>
            </a:r>
            <a:endParaRPr lang="en-GB" dirty="0">
              <a:solidFill>
                <a:srgbClr val="000000"/>
              </a:solidFill>
            </a:endParaRP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dirty="0">
              <a:solidFill>
                <a:srgbClr val="000000"/>
              </a:solidFill>
            </a:endParaRPr>
          </a:p>
        </p:txBody>
      </p:sp>
      <p:sp>
        <p:nvSpPr>
          <p:cNvPr id="8" name="Rectangle 4"/>
          <p:cNvSpPr>
            <a:spLocks noChangeArrowheads="1"/>
          </p:cNvSpPr>
          <p:nvPr/>
        </p:nvSpPr>
        <p:spPr bwMode="auto">
          <a:xfrm>
            <a:off x="152400" y="5959475"/>
            <a:ext cx="4276725" cy="746125"/>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a:solidFill>
                  <a:srgbClr val="000000"/>
                </a:solidFill>
                <a:latin typeface="Garamond" pitchFamily="18" charset="0"/>
              </a:rPr>
              <a:t>Question</a:t>
            </a:r>
            <a:r>
              <a:rPr lang="en-GB" sz="2000">
                <a:solidFill>
                  <a:srgbClr val="000000"/>
                </a:solidFill>
                <a:latin typeface="Garamond" pitchFamily="18" charset="0"/>
              </a:rPr>
              <a:t>: </a:t>
            </a:r>
            <a:r>
              <a:rPr lang="en-US" sz="2000">
                <a:latin typeface="Garamond" pitchFamily="18" charset="0"/>
              </a:rPr>
              <a:t>Can we make a P &amp; L Statement for Maya’s business ?</a:t>
            </a:r>
          </a:p>
        </p:txBody>
      </p:sp>
      <p:sp>
        <p:nvSpPr>
          <p:cNvPr id="51207"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Understanding Fixed Costs &amp; Variable Costs</a:t>
            </a:r>
          </a:p>
        </p:txBody>
      </p:sp>
      <p:sp>
        <p:nvSpPr>
          <p:cNvPr id="10" name="Rectangle 4"/>
          <p:cNvSpPr>
            <a:spLocks noChangeArrowheads="1"/>
          </p:cNvSpPr>
          <p:nvPr/>
        </p:nvSpPr>
        <p:spPr bwMode="auto">
          <a:xfrm>
            <a:off x="4638675" y="5943600"/>
            <a:ext cx="4276725" cy="746125"/>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US" sz="2000" b="1" dirty="0" err="1">
                <a:latin typeface="Kruti Dev 010" pitchFamily="2" charset="0"/>
              </a:rPr>
              <a:t>iz'u</a:t>
            </a:r>
            <a:r>
              <a:rPr lang="en-US" sz="2000" b="1" dirty="0">
                <a:latin typeface="Kruti Dev 010" pitchFamily="2" charset="0"/>
              </a:rPr>
              <a:t>% </a:t>
            </a:r>
            <a:r>
              <a:rPr lang="en-US" sz="2000" dirty="0" err="1">
                <a:latin typeface="Kruti Dev 010" pitchFamily="2" charset="0"/>
              </a:rPr>
              <a:t>D;k</a:t>
            </a:r>
            <a:r>
              <a:rPr lang="en-US" sz="2000" dirty="0">
                <a:latin typeface="Kruti Dev 010" pitchFamily="2" charset="0"/>
              </a:rPr>
              <a:t> </a:t>
            </a:r>
            <a:r>
              <a:rPr lang="en-US" sz="2000" dirty="0" err="1">
                <a:latin typeface="Kruti Dev 010" pitchFamily="2" charset="0"/>
              </a:rPr>
              <a:t>ge</a:t>
            </a:r>
            <a:r>
              <a:rPr lang="en-US" sz="2000" dirty="0">
                <a:latin typeface="Kruti Dev 010" pitchFamily="2" charset="0"/>
              </a:rPr>
              <a:t> </a:t>
            </a:r>
            <a:r>
              <a:rPr lang="en-US" sz="2000" dirty="0" err="1">
                <a:latin typeface="Kruti Dev 010" pitchFamily="2" charset="0"/>
              </a:rPr>
              <a:t>ek;k</a:t>
            </a:r>
            <a:r>
              <a:rPr lang="en-US" sz="2000" dirty="0">
                <a:latin typeface="Kruti Dev 010" pitchFamily="2" charset="0"/>
              </a:rPr>
              <a:t> </a:t>
            </a:r>
            <a:r>
              <a:rPr lang="en-US" sz="2000" dirty="0" err="1">
                <a:latin typeface="Kruti Dev 010" pitchFamily="2" charset="0"/>
              </a:rPr>
              <a:t>ds</a:t>
            </a:r>
            <a:r>
              <a:rPr lang="en-US" sz="2000" dirty="0">
                <a:latin typeface="Kruti Dev 010" pitchFamily="2" charset="0"/>
              </a:rPr>
              <a:t> </a:t>
            </a:r>
            <a:r>
              <a:rPr lang="en-US" sz="2000" dirty="0" err="1">
                <a:latin typeface="Kruti Dev 010" pitchFamily="2" charset="0"/>
              </a:rPr>
              <a:t>O;kikj</a:t>
            </a:r>
            <a:r>
              <a:rPr lang="en-US" sz="2000" dirty="0">
                <a:latin typeface="Kruti Dev 010" pitchFamily="2" charset="0"/>
              </a:rPr>
              <a:t> </a:t>
            </a:r>
            <a:r>
              <a:rPr lang="en-US" sz="2000" dirty="0" err="1">
                <a:latin typeface="Kruti Dev 010" pitchFamily="2" charset="0"/>
              </a:rPr>
              <a:t>ds</a:t>
            </a:r>
            <a:r>
              <a:rPr lang="en-US" sz="2000" dirty="0">
                <a:latin typeface="Kruti Dev 010" pitchFamily="2" charset="0"/>
              </a:rPr>
              <a:t> </a:t>
            </a:r>
            <a:r>
              <a:rPr lang="en-US" sz="2000" dirty="0" err="1">
                <a:latin typeface="Kruti Dev 010" pitchFamily="2" charset="0"/>
              </a:rPr>
              <a:t>fy</a:t>
            </a:r>
            <a:r>
              <a:rPr lang="en-US" sz="2000" dirty="0">
                <a:latin typeface="Kruti Dev 010" pitchFamily="2" charset="0"/>
              </a:rPr>
              <a:t>, </a:t>
            </a:r>
            <a:r>
              <a:rPr lang="en-US" sz="2000" dirty="0" err="1">
                <a:latin typeface="Kruti Dev 010" pitchFamily="2" charset="0"/>
              </a:rPr>
              <a:t>ih</a:t>
            </a:r>
            <a:r>
              <a:rPr lang="en-US" sz="2000" dirty="0">
                <a:latin typeface="Kruti Dev 010" pitchFamily="2" charset="0"/>
              </a:rPr>
              <a:t> ,</a:t>
            </a:r>
            <a:r>
              <a:rPr lang="en-US" sz="2000" dirty="0" err="1">
                <a:latin typeface="Kruti Dev 010" pitchFamily="2" charset="0"/>
              </a:rPr>
              <a:t>aM</a:t>
            </a:r>
            <a:r>
              <a:rPr lang="en-US" sz="2000" dirty="0">
                <a:latin typeface="Kruti Dev 010" pitchFamily="2" charset="0"/>
              </a:rPr>
              <a:t> ,y </a:t>
            </a:r>
            <a:r>
              <a:rPr lang="en-US" sz="2000" dirty="0" err="1">
                <a:latin typeface="Kruti Dev 010" pitchFamily="2" charset="0"/>
              </a:rPr>
              <a:t>C;kSjk</a:t>
            </a:r>
            <a:r>
              <a:rPr lang="en-US" sz="2000" dirty="0">
                <a:latin typeface="Kruti Dev 010" pitchFamily="2" charset="0"/>
              </a:rPr>
              <a:t> </a:t>
            </a:r>
            <a:r>
              <a:rPr lang="en-US" sz="2000" dirty="0" err="1">
                <a:latin typeface="Kruti Dev 010" pitchFamily="2" charset="0"/>
              </a:rPr>
              <a:t>cuk</a:t>
            </a:r>
            <a:r>
              <a:rPr lang="en-US" sz="2000" dirty="0">
                <a:latin typeface="Kruti Dev 010" pitchFamily="2" charset="0"/>
              </a:rPr>
              <a:t> </a:t>
            </a:r>
            <a:r>
              <a:rPr lang="en-US" sz="2000" dirty="0" err="1">
                <a:latin typeface="Kruti Dev 010" pitchFamily="2" charset="0"/>
              </a:rPr>
              <a:t>ldrs</a:t>
            </a:r>
            <a:r>
              <a:rPr lang="en-US" sz="2000" dirty="0">
                <a:latin typeface="Kruti Dev 010" pitchFamily="2" charset="0"/>
              </a:rPr>
              <a:t> </a:t>
            </a:r>
            <a:r>
              <a:rPr lang="en-US" sz="2000" dirty="0" err="1">
                <a:latin typeface="Kruti Dev 010" pitchFamily="2" charset="0"/>
              </a:rPr>
              <a:t>gSa</a:t>
            </a:r>
            <a:r>
              <a:rPr lang="en-US" sz="2000" dirty="0">
                <a:latin typeface="Kruti Dev 010" pitchFamily="2" charset="0"/>
              </a:rPr>
              <a:t>\</a:t>
            </a:r>
            <a:endParaRPr lang="en-US" sz="2000" b="1" dirty="0">
              <a:latin typeface="Kruti Dev 010" pitchFamily="2" charset="0"/>
            </a:endParaRPr>
          </a:p>
        </p:txBody>
      </p:sp>
    </p:spTree>
    <p:extLst>
      <p:ext uri="{BB962C8B-B14F-4D97-AF65-F5344CB8AC3E}">
        <p14:creationId xmlns:p14="http://schemas.microsoft.com/office/powerpoint/2010/main" val="3552571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120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51205">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51205">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6390">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51205">
                                            <p:txEl>
                                              <p:pRg st="3" end="3"/>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6390">
                                            <p:txEl>
                                              <p:pRg st="3" end="3"/>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51205">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6390">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51205">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6390">
                                            <p:txEl>
                                              <p:pRg st="5" end="5"/>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grpId="0" nodeType="clickEffect">
                                  <p:stCondLst>
                                    <p:cond delay="0"/>
                                  </p:stCondLst>
                                  <p:childTnLst>
                                    <p:set>
                                      <p:cBhvr>
                                        <p:cTn id="36" dur="1" fill="hold">
                                          <p:stCondLst>
                                            <p:cond delay="0"/>
                                          </p:stCondLst>
                                        </p:cTn>
                                        <p:tgtEl>
                                          <p:spTgt spid="8"/>
                                        </p:tgtEl>
                                        <p:attrNameLst>
                                          <p:attrName>style.visibility</p:attrName>
                                        </p:attrNameLst>
                                      </p:cBhvr>
                                      <p:to>
                                        <p:strVal val="visible"/>
                                      </p:to>
                                    </p:set>
                                  </p:childTnLst>
                                </p:cTn>
                              </p:par>
                              <p:par>
                                <p:cTn id="37" presetID="1" presetClass="entr" presetSubtype="0" fill="hold" grpId="0" nodeType="withEffect">
                                  <p:stCondLst>
                                    <p:cond delay="0"/>
                                  </p:stCondLst>
                                  <p:childTnLst>
                                    <p:set>
                                      <p:cBhvr>
                                        <p:cTn id="38"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0"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FF957857-6CC1-45F7-9330-A897AF4EB9B9}" type="slidenum">
              <a:rPr lang="en-US" sz="1600" b="1" smtClean="0">
                <a:solidFill>
                  <a:schemeClr val="tx1"/>
                </a:solidFill>
              </a:rPr>
              <a:pPr algn="ctr">
                <a:defRPr/>
              </a:pPr>
              <a:t>8</a:t>
            </a:fld>
            <a:endParaRPr lang="en-US" sz="1600" b="1">
              <a:solidFill>
                <a:schemeClr val="tx1"/>
              </a:solidFill>
            </a:endParaRPr>
          </a:p>
        </p:txBody>
      </p:sp>
      <p:sp>
        <p:nvSpPr>
          <p:cNvPr id="53250"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ea typeface="Arial Unicode MS" pitchFamily="34" charset="-128"/>
                <a:cs typeface="Arial Unicode MS" pitchFamily="34" charset="-128"/>
              </a:rPr>
              <a:t>fu;r ykxrksa rFkk ifjorhZ ykxrksa dks le&gt;uk</a:t>
            </a:r>
          </a:p>
        </p:txBody>
      </p:sp>
      <p:graphicFrame>
        <p:nvGraphicFramePr>
          <p:cNvPr id="9" name="Table 8"/>
          <p:cNvGraphicFramePr>
            <a:graphicFrameLocks noGrp="1"/>
          </p:cNvGraphicFramePr>
          <p:nvPr/>
        </p:nvGraphicFramePr>
        <p:xfrm>
          <a:off x="285750" y="11430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en-US" dirty="0"/>
                        <a:t>Revenue</a:t>
                      </a:r>
                      <a:endParaRPr lang="en-IN" dirty="0"/>
                    </a:p>
                  </a:txBody>
                  <a:tcPr/>
                </a:tc>
                <a:tc>
                  <a:txBody>
                    <a:bodyPr/>
                    <a:lstStyle/>
                    <a:p>
                      <a:r>
                        <a:rPr lang="en-US" dirty="0"/>
                        <a:t>6,000</a:t>
                      </a:r>
                      <a:endParaRPr lang="en-IN" dirty="0"/>
                    </a:p>
                  </a:txBody>
                  <a:tcPr/>
                </a:tc>
                <a:extLst>
                  <a:ext uri="{0D108BD9-81ED-4DB2-BD59-A6C34878D82A}">
                    <a16:rowId xmlns:a16="http://schemas.microsoft.com/office/drawing/2014/main" val="10000"/>
                  </a:ext>
                </a:extLst>
              </a:tr>
              <a:tr h="370840">
                <a:tc>
                  <a:txBody>
                    <a:bodyPr/>
                    <a:lstStyle/>
                    <a:p>
                      <a:r>
                        <a:rPr lang="en-US" dirty="0"/>
                        <a:t>Rent</a:t>
                      </a:r>
                      <a:endParaRPr lang="en-IN" dirty="0"/>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US" dirty="0"/>
                        <a:t>Salary</a:t>
                      </a:r>
                      <a:endParaRPr lang="en-IN" dirty="0"/>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a:t>Raw Materials</a:t>
                      </a:r>
                      <a:endParaRPr lang="en-IN" dirty="0"/>
                    </a:p>
                  </a:txBody>
                  <a:tcPr/>
                </a:tc>
                <a:tc>
                  <a:txBody>
                    <a:bodyPr/>
                    <a:lstStyle/>
                    <a:p>
                      <a:r>
                        <a:rPr lang="en-US" dirty="0"/>
                        <a:t>3,000</a:t>
                      </a:r>
                      <a:endParaRPr lang="en-IN" dirty="0"/>
                    </a:p>
                  </a:txBody>
                  <a:tcPr/>
                </a:tc>
                <a:extLst>
                  <a:ext uri="{0D108BD9-81ED-4DB2-BD59-A6C34878D82A}">
                    <a16:rowId xmlns:a16="http://schemas.microsoft.com/office/drawing/2014/main" val="10003"/>
                  </a:ext>
                </a:extLst>
              </a:tr>
              <a:tr h="370840">
                <a:tc>
                  <a:txBody>
                    <a:bodyPr/>
                    <a:lstStyle/>
                    <a:p>
                      <a:r>
                        <a:rPr lang="en-US" dirty="0"/>
                        <a:t>Profit</a:t>
                      </a:r>
                      <a:endParaRPr lang="en-IN" dirty="0"/>
                    </a:p>
                  </a:txBody>
                  <a:tcPr/>
                </a:tc>
                <a:tc>
                  <a:txBody>
                    <a:bodyPr/>
                    <a:lstStyle/>
                    <a:p>
                      <a:r>
                        <a:rPr lang="en-US" dirty="0"/>
                        <a:t>500</a:t>
                      </a:r>
                      <a:endParaRPr lang="en-IN" dirty="0"/>
                    </a:p>
                  </a:txBody>
                  <a:tcPr/>
                </a:tc>
                <a:extLst>
                  <a:ext uri="{0D108BD9-81ED-4DB2-BD59-A6C34878D82A}">
                    <a16:rowId xmlns:a16="http://schemas.microsoft.com/office/drawing/2014/main" val="10004"/>
                  </a:ext>
                </a:extLst>
              </a:tr>
            </a:tbl>
          </a:graphicData>
        </a:graphic>
      </p:graphicFrame>
      <p:graphicFrame>
        <p:nvGraphicFramePr>
          <p:cNvPr id="12" name="Table 11"/>
          <p:cNvGraphicFramePr>
            <a:graphicFrameLocks noGrp="1"/>
          </p:cNvGraphicFramePr>
          <p:nvPr/>
        </p:nvGraphicFramePr>
        <p:xfrm>
          <a:off x="285750" y="43942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en-US" dirty="0"/>
                        <a:t>Revenue</a:t>
                      </a:r>
                      <a:endParaRPr lang="en-IN" dirty="0"/>
                    </a:p>
                  </a:txBody>
                  <a:tcPr/>
                </a:tc>
                <a:tc>
                  <a:txBody>
                    <a:bodyPr/>
                    <a:lstStyle/>
                    <a:p>
                      <a:r>
                        <a:rPr lang="en-US" dirty="0"/>
                        <a:t>8,000</a:t>
                      </a:r>
                      <a:endParaRPr lang="en-IN" dirty="0"/>
                    </a:p>
                  </a:txBody>
                  <a:tcPr/>
                </a:tc>
                <a:extLst>
                  <a:ext uri="{0D108BD9-81ED-4DB2-BD59-A6C34878D82A}">
                    <a16:rowId xmlns:a16="http://schemas.microsoft.com/office/drawing/2014/main" val="10000"/>
                  </a:ext>
                </a:extLst>
              </a:tr>
              <a:tr h="370840">
                <a:tc>
                  <a:txBody>
                    <a:bodyPr/>
                    <a:lstStyle/>
                    <a:p>
                      <a:r>
                        <a:rPr lang="en-US" dirty="0"/>
                        <a:t>Rent</a:t>
                      </a:r>
                      <a:endParaRPr lang="en-IN" dirty="0"/>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US" dirty="0"/>
                        <a:t>Salary</a:t>
                      </a:r>
                      <a:endParaRPr lang="en-IN" dirty="0"/>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a:t>Raw Materials</a:t>
                      </a:r>
                      <a:endParaRPr lang="en-IN" dirty="0"/>
                    </a:p>
                  </a:txBody>
                  <a:tcPr/>
                </a:tc>
                <a:tc>
                  <a:txBody>
                    <a:bodyPr/>
                    <a:lstStyle/>
                    <a:p>
                      <a:r>
                        <a:rPr lang="en-US" dirty="0"/>
                        <a:t>4,000</a:t>
                      </a:r>
                      <a:endParaRPr lang="en-IN" dirty="0"/>
                    </a:p>
                  </a:txBody>
                  <a:tcPr/>
                </a:tc>
                <a:extLst>
                  <a:ext uri="{0D108BD9-81ED-4DB2-BD59-A6C34878D82A}">
                    <a16:rowId xmlns:a16="http://schemas.microsoft.com/office/drawing/2014/main" val="10003"/>
                  </a:ext>
                </a:extLst>
              </a:tr>
              <a:tr h="370840">
                <a:tc>
                  <a:txBody>
                    <a:bodyPr/>
                    <a:lstStyle/>
                    <a:p>
                      <a:r>
                        <a:rPr lang="en-US" dirty="0"/>
                        <a:t>Profit</a:t>
                      </a:r>
                      <a:endParaRPr lang="en-IN" dirty="0"/>
                    </a:p>
                  </a:txBody>
                  <a:tcPr/>
                </a:tc>
                <a:tc>
                  <a:txBody>
                    <a:bodyPr/>
                    <a:lstStyle/>
                    <a:p>
                      <a:r>
                        <a:rPr lang="en-US" dirty="0"/>
                        <a:t>1,500</a:t>
                      </a:r>
                      <a:endParaRPr lang="en-IN" dirty="0"/>
                    </a:p>
                  </a:txBody>
                  <a:tcPr/>
                </a:tc>
                <a:extLst>
                  <a:ext uri="{0D108BD9-81ED-4DB2-BD59-A6C34878D82A}">
                    <a16:rowId xmlns:a16="http://schemas.microsoft.com/office/drawing/2014/main" val="10004"/>
                  </a:ext>
                </a:extLst>
              </a:tr>
            </a:tbl>
          </a:graphicData>
        </a:graphic>
      </p:graphicFrame>
      <p:sp>
        <p:nvSpPr>
          <p:cNvPr id="53291"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Understanding Fixed Costs &amp; Variable Costs</a:t>
            </a:r>
          </a:p>
        </p:txBody>
      </p:sp>
      <p:graphicFrame>
        <p:nvGraphicFramePr>
          <p:cNvPr id="14" name="Table 13"/>
          <p:cNvGraphicFramePr>
            <a:graphicFrameLocks noGrp="1"/>
          </p:cNvGraphicFramePr>
          <p:nvPr>
            <p:extLst>
              <p:ext uri="{D42A27DB-BD31-4B8C-83A1-F6EECF244321}">
                <p14:modId xmlns:p14="http://schemas.microsoft.com/office/powerpoint/2010/main" val="3403177721"/>
              </p:ext>
            </p:extLst>
          </p:nvPr>
        </p:nvGraphicFramePr>
        <p:xfrm>
          <a:off x="4648200" y="11430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hi-IN" dirty="0">
                          <a:latin typeface="Kruti Dev 010" pitchFamily="2" charset="0"/>
                        </a:rPr>
                        <a:t>आय </a:t>
                      </a:r>
                      <a:endParaRPr lang="en-IN" dirty="0">
                        <a:latin typeface="Kruti Dev 010" pitchFamily="2" charset="0"/>
                      </a:endParaRPr>
                    </a:p>
                  </a:txBody>
                  <a:tcPr/>
                </a:tc>
                <a:tc>
                  <a:txBody>
                    <a:bodyPr/>
                    <a:lstStyle/>
                    <a:p>
                      <a:r>
                        <a:rPr lang="en-US" dirty="0"/>
                        <a:t>6,000</a:t>
                      </a:r>
                      <a:endParaRPr lang="en-IN" dirty="0"/>
                    </a:p>
                  </a:txBody>
                  <a:tcPr/>
                </a:tc>
                <a:extLst>
                  <a:ext uri="{0D108BD9-81ED-4DB2-BD59-A6C34878D82A}">
                    <a16:rowId xmlns:a16="http://schemas.microsoft.com/office/drawing/2014/main" val="10000"/>
                  </a:ext>
                </a:extLst>
              </a:tr>
              <a:tr h="370840">
                <a:tc>
                  <a:txBody>
                    <a:bodyPr/>
                    <a:lstStyle/>
                    <a:p>
                      <a:r>
                        <a:rPr lang="en-US" dirty="0" err="1">
                          <a:latin typeface="Kruti Dev 010" pitchFamily="2" charset="0"/>
                        </a:rPr>
                        <a:t>fdjk;k</a:t>
                      </a:r>
                      <a:endParaRPr lang="en-IN" dirty="0">
                        <a:latin typeface="Kruti Dev 010" pitchFamily="2" charset="0"/>
                      </a:endParaRPr>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GB" sz="1800" dirty="0" err="1">
                          <a:solidFill>
                            <a:srgbClr val="000000"/>
                          </a:solidFill>
                          <a:latin typeface="Kruti Dev 010" pitchFamily="2" charset="0"/>
                        </a:rPr>
                        <a:t>osru</a:t>
                      </a:r>
                      <a:r>
                        <a:rPr lang="en-GB" sz="1800" dirty="0">
                          <a:solidFill>
                            <a:srgbClr val="000000"/>
                          </a:solidFill>
                          <a:latin typeface="Kruti Dev 010" pitchFamily="2" charset="0"/>
                        </a:rPr>
                        <a:t> </a:t>
                      </a:r>
                      <a:endParaRPr lang="en-IN" dirty="0">
                        <a:latin typeface="Kruti Dev 010" pitchFamily="2" charset="0"/>
                      </a:endParaRPr>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err="1">
                          <a:latin typeface="Kruti Dev 010" pitchFamily="2" charset="0"/>
                        </a:rPr>
                        <a:t>dPpk</a:t>
                      </a:r>
                      <a:r>
                        <a:rPr lang="en-US" baseline="0" dirty="0">
                          <a:latin typeface="Kruti Dev 010" pitchFamily="2" charset="0"/>
                        </a:rPr>
                        <a:t> </a:t>
                      </a:r>
                      <a:r>
                        <a:rPr lang="en-US" baseline="0" dirty="0" err="1">
                          <a:latin typeface="Kruti Dev 010" pitchFamily="2" charset="0"/>
                        </a:rPr>
                        <a:t>eky</a:t>
                      </a:r>
                      <a:endParaRPr lang="en-IN" dirty="0">
                        <a:latin typeface="Kruti Dev 010" pitchFamily="2" charset="0"/>
                      </a:endParaRPr>
                    </a:p>
                  </a:txBody>
                  <a:tcPr/>
                </a:tc>
                <a:tc>
                  <a:txBody>
                    <a:bodyPr/>
                    <a:lstStyle/>
                    <a:p>
                      <a:r>
                        <a:rPr lang="en-US" dirty="0"/>
                        <a:t>3,000</a:t>
                      </a:r>
                      <a:endParaRPr lang="en-IN" dirty="0"/>
                    </a:p>
                  </a:txBody>
                  <a:tcPr/>
                </a:tc>
                <a:extLst>
                  <a:ext uri="{0D108BD9-81ED-4DB2-BD59-A6C34878D82A}">
                    <a16:rowId xmlns:a16="http://schemas.microsoft.com/office/drawing/2014/main" val="10003"/>
                  </a:ext>
                </a:extLst>
              </a:tr>
              <a:tr h="370840">
                <a:tc>
                  <a:txBody>
                    <a:bodyPr/>
                    <a:lstStyle/>
                    <a:p>
                      <a:r>
                        <a:rPr lang="en-US" dirty="0" err="1">
                          <a:latin typeface="Kruti Dev 010" pitchFamily="2" charset="0"/>
                        </a:rPr>
                        <a:t>ykHk</a:t>
                      </a:r>
                      <a:endParaRPr lang="en-IN" dirty="0">
                        <a:latin typeface="Kruti Dev 010" pitchFamily="2" charset="0"/>
                      </a:endParaRPr>
                    </a:p>
                  </a:txBody>
                  <a:tcPr/>
                </a:tc>
                <a:tc>
                  <a:txBody>
                    <a:bodyPr/>
                    <a:lstStyle/>
                    <a:p>
                      <a:r>
                        <a:rPr lang="en-US" dirty="0"/>
                        <a:t>500</a:t>
                      </a:r>
                      <a:endParaRPr lang="en-IN" dirty="0"/>
                    </a:p>
                  </a:txBody>
                  <a:tcPr/>
                </a:tc>
                <a:extLst>
                  <a:ext uri="{0D108BD9-81ED-4DB2-BD59-A6C34878D82A}">
                    <a16:rowId xmlns:a16="http://schemas.microsoft.com/office/drawing/2014/main" val="10004"/>
                  </a:ext>
                </a:extLst>
              </a:tr>
            </a:tbl>
          </a:graphicData>
        </a:graphic>
      </p:graphicFrame>
      <p:graphicFrame>
        <p:nvGraphicFramePr>
          <p:cNvPr id="15" name="Table 14"/>
          <p:cNvGraphicFramePr>
            <a:graphicFrameLocks noGrp="1"/>
          </p:cNvGraphicFramePr>
          <p:nvPr>
            <p:extLst>
              <p:ext uri="{D42A27DB-BD31-4B8C-83A1-F6EECF244321}">
                <p14:modId xmlns:p14="http://schemas.microsoft.com/office/powerpoint/2010/main" val="1014395920"/>
              </p:ext>
            </p:extLst>
          </p:nvPr>
        </p:nvGraphicFramePr>
        <p:xfrm>
          <a:off x="4648200" y="43942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hi-IN" dirty="0">
                          <a:latin typeface="Kruti Dev 010" pitchFamily="2" charset="0"/>
                        </a:rPr>
                        <a:t>आय </a:t>
                      </a:r>
                      <a:endParaRPr lang="en-IN" dirty="0">
                        <a:latin typeface="Kruti Dev 010" pitchFamily="2" charset="0"/>
                        <a:cs typeface="JasmineUPC" pitchFamily="18" charset="-34"/>
                      </a:endParaRPr>
                    </a:p>
                  </a:txBody>
                  <a:tcPr/>
                </a:tc>
                <a:tc>
                  <a:txBody>
                    <a:bodyPr/>
                    <a:lstStyle/>
                    <a:p>
                      <a:r>
                        <a:rPr lang="en-US" dirty="0"/>
                        <a:t>8,000</a:t>
                      </a:r>
                      <a:endParaRPr lang="en-IN" dirty="0"/>
                    </a:p>
                  </a:txBody>
                  <a:tcPr/>
                </a:tc>
                <a:extLst>
                  <a:ext uri="{0D108BD9-81ED-4DB2-BD59-A6C34878D82A}">
                    <a16:rowId xmlns:a16="http://schemas.microsoft.com/office/drawing/2014/main" val="10000"/>
                  </a:ext>
                </a:extLst>
              </a:tr>
              <a:tr h="370840">
                <a:tc>
                  <a:txBody>
                    <a:bodyPr/>
                    <a:lstStyle/>
                    <a:p>
                      <a:r>
                        <a:rPr lang="en-US" dirty="0" err="1">
                          <a:latin typeface="Kruti Dev 010" pitchFamily="2" charset="0"/>
                          <a:cs typeface="JasmineUPC" pitchFamily="18" charset="-34"/>
                        </a:rPr>
                        <a:t>fdjk;k</a:t>
                      </a:r>
                      <a:endParaRPr lang="en-IN" dirty="0">
                        <a:latin typeface="Kruti Dev 010" pitchFamily="2" charset="0"/>
                        <a:cs typeface="JasmineUPC" pitchFamily="18" charset="-34"/>
                      </a:endParaRPr>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US" dirty="0" err="1">
                          <a:latin typeface="Kruti Dev 010" pitchFamily="2" charset="0"/>
                          <a:cs typeface="JasmineUPC" pitchFamily="18" charset="-34"/>
                        </a:rPr>
                        <a:t>osru</a:t>
                      </a:r>
                      <a:endParaRPr lang="en-IN" dirty="0">
                        <a:latin typeface="Kruti Dev 010" pitchFamily="2" charset="0"/>
                        <a:cs typeface="JasmineUPC" pitchFamily="18" charset="-34"/>
                      </a:endParaRPr>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err="1">
                          <a:latin typeface="Kruti Dev 010" pitchFamily="2" charset="0"/>
                          <a:cs typeface="JasmineUPC" pitchFamily="18" charset="-34"/>
                        </a:rPr>
                        <a:t>dPpk</a:t>
                      </a:r>
                      <a:r>
                        <a:rPr lang="en-US" dirty="0">
                          <a:latin typeface="Kruti Dev 010" pitchFamily="2" charset="0"/>
                          <a:cs typeface="JasmineUPC" pitchFamily="18" charset="-34"/>
                        </a:rPr>
                        <a:t> </a:t>
                      </a:r>
                      <a:r>
                        <a:rPr lang="en-US" dirty="0" err="1">
                          <a:latin typeface="Kruti Dev 010" pitchFamily="2" charset="0"/>
                          <a:cs typeface="JasmineUPC" pitchFamily="18" charset="-34"/>
                        </a:rPr>
                        <a:t>eky</a:t>
                      </a:r>
                      <a:endParaRPr lang="en-IN" dirty="0">
                        <a:latin typeface="Kruti Dev 010" pitchFamily="2" charset="0"/>
                        <a:cs typeface="JasmineUPC" pitchFamily="18" charset="-34"/>
                      </a:endParaRPr>
                    </a:p>
                  </a:txBody>
                  <a:tcPr/>
                </a:tc>
                <a:tc>
                  <a:txBody>
                    <a:bodyPr/>
                    <a:lstStyle/>
                    <a:p>
                      <a:r>
                        <a:rPr lang="en-US" dirty="0"/>
                        <a:t>4,000</a:t>
                      </a:r>
                      <a:endParaRPr lang="en-IN" dirty="0"/>
                    </a:p>
                  </a:txBody>
                  <a:tcPr/>
                </a:tc>
                <a:extLst>
                  <a:ext uri="{0D108BD9-81ED-4DB2-BD59-A6C34878D82A}">
                    <a16:rowId xmlns:a16="http://schemas.microsoft.com/office/drawing/2014/main" val="10003"/>
                  </a:ext>
                </a:extLst>
              </a:tr>
              <a:tr h="370840">
                <a:tc>
                  <a:txBody>
                    <a:bodyPr/>
                    <a:lstStyle/>
                    <a:p>
                      <a:r>
                        <a:rPr lang="en-US" dirty="0" err="1">
                          <a:latin typeface="Kruti Dev 010" pitchFamily="2" charset="0"/>
                          <a:cs typeface="JasmineUPC" pitchFamily="18" charset="-34"/>
                        </a:rPr>
                        <a:t>ykHk</a:t>
                      </a:r>
                      <a:endParaRPr lang="en-IN" dirty="0">
                        <a:latin typeface="Kruti Dev 010" pitchFamily="2" charset="0"/>
                        <a:cs typeface="JasmineUPC" pitchFamily="18" charset="-34"/>
                      </a:endParaRPr>
                    </a:p>
                  </a:txBody>
                  <a:tcPr/>
                </a:tc>
                <a:tc>
                  <a:txBody>
                    <a:bodyPr/>
                    <a:lstStyle/>
                    <a:p>
                      <a:r>
                        <a:rPr lang="en-US" dirty="0"/>
                        <a:t>1,500</a:t>
                      </a:r>
                      <a:endParaRPr lang="en-IN" dirty="0"/>
                    </a:p>
                  </a:txBody>
                  <a:tcPr/>
                </a:tc>
                <a:extLst>
                  <a:ext uri="{0D108BD9-81ED-4DB2-BD59-A6C34878D82A}">
                    <a16:rowId xmlns:a16="http://schemas.microsoft.com/office/drawing/2014/main" val="10004"/>
                  </a:ext>
                </a:extLst>
              </a:tr>
            </a:tbl>
          </a:graphicData>
        </a:graphic>
      </p:graphicFrame>
      <p:sp>
        <p:nvSpPr>
          <p:cNvPr id="53332" name="Text Box 2"/>
          <p:cNvSpPr txBox="1">
            <a:spLocks noChangeArrowheads="1"/>
          </p:cNvSpPr>
          <p:nvPr/>
        </p:nvSpPr>
        <p:spPr bwMode="auto">
          <a:xfrm>
            <a:off x="4572000" y="3200400"/>
            <a:ext cx="4286250" cy="990600"/>
          </a:xfrm>
          <a:prstGeom prst="rect">
            <a:avLst/>
          </a:prstGeom>
          <a:noFill/>
          <a:ln w="9525">
            <a:solidFill>
              <a:schemeClr val="tx1"/>
            </a:solidFill>
            <a:round/>
            <a:headEnd/>
            <a:tailEnd/>
          </a:ln>
        </p:spPr>
        <p:txBody>
          <a:bodyPr lIns="82945" tIns="41473" rIns="82945" bIns="41473"/>
          <a:lstStyle/>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b="1" dirty="0">
                <a:solidFill>
                  <a:srgbClr val="000000"/>
                </a:solidFill>
                <a:latin typeface="Kruti Dev 010" pitchFamily="2" charset="0"/>
              </a:rPr>
              <a:t>;</a:t>
            </a:r>
            <a:r>
              <a:rPr lang="en-GB" sz="2400" b="1" dirty="0" err="1">
                <a:solidFill>
                  <a:srgbClr val="000000"/>
                </a:solidFill>
                <a:latin typeface="Kruti Dev 010" pitchFamily="2" charset="0"/>
              </a:rPr>
              <a:t>fn</a:t>
            </a:r>
            <a:r>
              <a:rPr lang="en-GB" sz="2400" b="1" dirty="0">
                <a:solidFill>
                  <a:srgbClr val="000000"/>
                </a:solidFill>
                <a:latin typeface="Kruti Dev 010" pitchFamily="2" charset="0"/>
              </a:rPr>
              <a:t> ek;k ,d </a:t>
            </a:r>
            <a:r>
              <a:rPr lang="en-GB" sz="2400" b="1" dirty="0" err="1">
                <a:solidFill>
                  <a:srgbClr val="000000"/>
                </a:solidFill>
                <a:latin typeface="Kruti Dev 010" pitchFamily="2" charset="0"/>
              </a:rPr>
              <a:t>ekg</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esa</a:t>
            </a:r>
            <a:r>
              <a:rPr lang="en-GB" sz="2400" b="1" dirty="0">
                <a:solidFill>
                  <a:srgbClr val="000000"/>
                </a:solidFill>
                <a:latin typeface="Kruti Dev 010" pitchFamily="2" charset="0"/>
              </a:rPr>
              <a:t> 4000 </a:t>
            </a:r>
            <a:r>
              <a:rPr lang="en-GB" sz="2400" b="1" dirty="0" err="1">
                <a:solidFill>
                  <a:srgbClr val="000000"/>
                </a:solidFill>
                <a:latin typeface="Kruti Dev 010" pitchFamily="2" charset="0"/>
              </a:rPr>
              <a:t>dsys</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csprh</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gS</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rks</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D;k</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gksxk</a:t>
            </a:r>
            <a:r>
              <a:rPr lang="en-GB" sz="2400" b="1" dirty="0">
                <a:solidFill>
                  <a:srgbClr val="000000"/>
                </a:solidFill>
                <a:latin typeface="Kruti Dev 010" pitchFamily="2" charset="0"/>
              </a:rPr>
              <a:t>\</a:t>
            </a:r>
          </a:p>
        </p:txBody>
      </p:sp>
      <p:sp>
        <p:nvSpPr>
          <p:cNvPr id="53333" name="Text Box 2"/>
          <p:cNvSpPr txBox="1">
            <a:spLocks noChangeArrowheads="1"/>
          </p:cNvSpPr>
          <p:nvPr/>
        </p:nvSpPr>
        <p:spPr bwMode="auto">
          <a:xfrm>
            <a:off x="228600" y="3200400"/>
            <a:ext cx="4200525" cy="990600"/>
          </a:xfrm>
          <a:prstGeom prst="rect">
            <a:avLst/>
          </a:prstGeom>
          <a:noFill/>
          <a:ln w="9525">
            <a:solidFill>
              <a:srgbClr val="000000"/>
            </a:solidFill>
            <a:round/>
            <a:headEnd/>
            <a:tailEnd/>
          </a:ln>
        </p:spPr>
        <p:txBody>
          <a:bodyPr lIns="82945" tIns="41473" rIns="82945" bIns="41473"/>
          <a:lstStyle/>
          <a:p>
            <a:pPr marL="200025" indent="-200025">
              <a:lnSpc>
                <a:spcPct val="130000"/>
              </a:lnSpc>
              <a:spcAft>
                <a:spcPts val="24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What if Maya bought and sold 4,000 bananas in that month ?</a:t>
            </a:r>
          </a:p>
        </p:txBody>
      </p:sp>
    </p:spTree>
    <p:extLst>
      <p:ext uri="{BB962C8B-B14F-4D97-AF65-F5344CB8AC3E}">
        <p14:creationId xmlns:p14="http://schemas.microsoft.com/office/powerpoint/2010/main" val="898888899"/>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9"/>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4"/>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grpId="0" nodeType="clickEffect">
                                  <p:stCondLst>
                                    <p:cond delay="0"/>
                                  </p:stCondLst>
                                  <p:childTnLst>
                                    <p:set>
                                      <p:cBhvr>
                                        <p:cTn id="12" dur="1" fill="hold">
                                          <p:stCondLst>
                                            <p:cond delay="0"/>
                                          </p:stCondLst>
                                        </p:cTn>
                                        <p:tgtEl>
                                          <p:spTgt spid="53333"/>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53332"/>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3332" grpId="0" animBg="1"/>
      <p:bldP spid="53333"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6F33E93D-9F42-4CC8-BF58-EA23075B9703}" type="slidenum">
              <a:rPr lang="en-US" sz="1600" b="1" smtClean="0">
                <a:solidFill>
                  <a:schemeClr val="tx1"/>
                </a:solidFill>
              </a:rPr>
              <a:pPr algn="ctr">
                <a:defRPr/>
              </a:pPr>
              <a:t>9</a:t>
            </a:fld>
            <a:endParaRPr lang="en-US" sz="1600" b="1">
              <a:solidFill>
                <a:schemeClr val="tx1"/>
              </a:solidFill>
            </a:endParaRPr>
          </a:p>
        </p:txBody>
      </p:sp>
      <p:sp>
        <p:nvSpPr>
          <p:cNvPr id="55298"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fu;r</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ykxrksa</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dks</a:t>
            </a:r>
            <a:r>
              <a:rPr lang="en-GB" sz="2400" b="1" dirty="0">
                <a:solidFill>
                  <a:srgbClr val="000000"/>
                </a:solidFill>
                <a:latin typeface="Kruti Dev 010" pitchFamily="2" charset="0"/>
                <a:ea typeface="Arial Unicode MS" pitchFamily="34" charset="-128"/>
                <a:cs typeface="Arial Unicode MS" pitchFamily="34" charset="-128"/>
              </a:rPr>
              <a:t> le&gt;</a:t>
            </a:r>
            <a:r>
              <a:rPr lang="en-GB" sz="2400" b="1" dirty="0" err="1">
                <a:solidFill>
                  <a:srgbClr val="000000"/>
                </a:solidFill>
                <a:latin typeface="Kruti Dev 010" pitchFamily="2" charset="0"/>
                <a:ea typeface="Arial Unicode MS" pitchFamily="34" charset="-128"/>
                <a:cs typeface="Arial Unicode MS" pitchFamily="34" charset="-128"/>
              </a:rPr>
              <a:t>uk</a:t>
            </a:r>
            <a:endParaRPr lang="en-GB" sz="2400" b="1" dirty="0">
              <a:solidFill>
                <a:srgbClr val="000000"/>
              </a:solidFill>
              <a:latin typeface="Kruti Dev 010" pitchFamily="2" charset="0"/>
              <a:ea typeface="Arial Unicode MS" pitchFamily="34" charset="-128"/>
              <a:cs typeface="Arial Unicode MS" pitchFamily="34" charset="-128"/>
            </a:endParaRP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graphicFrame>
        <p:nvGraphicFramePr>
          <p:cNvPr id="9" name="Table 8"/>
          <p:cNvGraphicFramePr>
            <a:graphicFrameLocks noGrp="1"/>
          </p:cNvGraphicFramePr>
          <p:nvPr/>
        </p:nvGraphicFramePr>
        <p:xfrm>
          <a:off x="285750" y="11430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en-US" dirty="0"/>
                        <a:t>Revenue</a:t>
                      </a:r>
                      <a:endParaRPr lang="en-IN" dirty="0"/>
                    </a:p>
                  </a:txBody>
                  <a:tcPr/>
                </a:tc>
                <a:tc>
                  <a:txBody>
                    <a:bodyPr/>
                    <a:lstStyle/>
                    <a:p>
                      <a:r>
                        <a:rPr lang="en-US" dirty="0"/>
                        <a:t>6,000</a:t>
                      </a:r>
                      <a:endParaRPr lang="en-IN" dirty="0"/>
                    </a:p>
                  </a:txBody>
                  <a:tcPr/>
                </a:tc>
                <a:extLst>
                  <a:ext uri="{0D108BD9-81ED-4DB2-BD59-A6C34878D82A}">
                    <a16:rowId xmlns:a16="http://schemas.microsoft.com/office/drawing/2014/main" val="10000"/>
                  </a:ext>
                </a:extLst>
              </a:tr>
              <a:tr h="370840">
                <a:tc>
                  <a:txBody>
                    <a:bodyPr/>
                    <a:lstStyle/>
                    <a:p>
                      <a:r>
                        <a:rPr lang="en-US" dirty="0"/>
                        <a:t>Rent</a:t>
                      </a:r>
                      <a:endParaRPr lang="en-IN" dirty="0"/>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US" dirty="0"/>
                        <a:t>Salary</a:t>
                      </a:r>
                      <a:endParaRPr lang="en-IN" dirty="0"/>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a:t>Raw Materials</a:t>
                      </a:r>
                      <a:endParaRPr lang="en-IN" dirty="0"/>
                    </a:p>
                  </a:txBody>
                  <a:tcPr/>
                </a:tc>
                <a:tc>
                  <a:txBody>
                    <a:bodyPr/>
                    <a:lstStyle/>
                    <a:p>
                      <a:r>
                        <a:rPr lang="en-US" dirty="0"/>
                        <a:t>3,000</a:t>
                      </a:r>
                      <a:endParaRPr lang="en-IN" dirty="0"/>
                    </a:p>
                  </a:txBody>
                  <a:tcPr/>
                </a:tc>
                <a:extLst>
                  <a:ext uri="{0D108BD9-81ED-4DB2-BD59-A6C34878D82A}">
                    <a16:rowId xmlns:a16="http://schemas.microsoft.com/office/drawing/2014/main" val="10003"/>
                  </a:ext>
                </a:extLst>
              </a:tr>
              <a:tr h="370840">
                <a:tc>
                  <a:txBody>
                    <a:bodyPr/>
                    <a:lstStyle/>
                    <a:p>
                      <a:r>
                        <a:rPr lang="en-US" dirty="0"/>
                        <a:t>Profit</a:t>
                      </a:r>
                      <a:endParaRPr lang="en-IN" dirty="0"/>
                    </a:p>
                  </a:txBody>
                  <a:tcPr/>
                </a:tc>
                <a:tc>
                  <a:txBody>
                    <a:bodyPr/>
                    <a:lstStyle/>
                    <a:p>
                      <a:r>
                        <a:rPr lang="en-US" dirty="0"/>
                        <a:t>500</a:t>
                      </a:r>
                      <a:endParaRPr lang="en-IN" dirty="0"/>
                    </a:p>
                  </a:txBody>
                  <a:tcPr/>
                </a:tc>
                <a:extLst>
                  <a:ext uri="{0D108BD9-81ED-4DB2-BD59-A6C34878D82A}">
                    <a16:rowId xmlns:a16="http://schemas.microsoft.com/office/drawing/2014/main" val="10004"/>
                  </a:ext>
                </a:extLst>
              </a:tr>
            </a:tbl>
          </a:graphicData>
        </a:graphic>
      </p:graphicFrame>
      <p:graphicFrame>
        <p:nvGraphicFramePr>
          <p:cNvPr id="12" name="Table 11"/>
          <p:cNvGraphicFramePr>
            <a:graphicFrameLocks noGrp="1"/>
          </p:cNvGraphicFramePr>
          <p:nvPr/>
        </p:nvGraphicFramePr>
        <p:xfrm>
          <a:off x="285750" y="32004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en-US" dirty="0"/>
                        <a:t>Revenue</a:t>
                      </a:r>
                      <a:endParaRPr lang="en-IN" dirty="0"/>
                    </a:p>
                  </a:txBody>
                  <a:tcPr/>
                </a:tc>
                <a:tc>
                  <a:txBody>
                    <a:bodyPr/>
                    <a:lstStyle/>
                    <a:p>
                      <a:r>
                        <a:rPr lang="en-US" dirty="0"/>
                        <a:t>8,000</a:t>
                      </a:r>
                      <a:endParaRPr lang="en-IN" dirty="0"/>
                    </a:p>
                  </a:txBody>
                  <a:tcPr/>
                </a:tc>
                <a:extLst>
                  <a:ext uri="{0D108BD9-81ED-4DB2-BD59-A6C34878D82A}">
                    <a16:rowId xmlns:a16="http://schemas.microsoft.com/office/drawing/2014/main" val="10000"/>
                  </a:ext>
                </a:extLst>
              </a:tr>
              <a:tr h="370840">
                <a:tc>
                  <a:txBody>
                    <a:bodyPr/>
                    <a:lstStyle/>
                    <a:p>
                      <a:r>
                        <a:rPr lang="en-US" dirty="0"/>
                        <a:t>Rent</a:t>
                      </a:r>
                      <a:endParaRPr lang="en-IN" dirty="0"/>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US" dirty="0"/>
                        <a:t>Salary</a:t>
                      </a:r>
                      <a:endParaRPr lang="en-IN" dirty="0"/>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a:t>Raw Materials</a:t>
                      </a:r>
                      <a:endParaRPr lang="en-IN" dirty="0"/>
                    </a:p>
                  </a:txBody>
                  <a:tcPr/>
                </a:tc>
                <a:tc>
                  <a:txBody>
                    <a:bodyPr/>
                    <a:lstStyle/>
                    <a:p>
                      <a:r>
                        <a:rPr lang="en-US" dirty="0"/>
                        <a:t>4,000</a:t>
                      </a:r>
                      <a:endParaRPr lang="en-IN" dirty="0"/>
                    </a:p>
                  </a:txBody>
                  <a:tcPr/>
                </a:tc>
                <a:extLst>
                  <a:ext uri="{0D108BD9-81ED-4DB2-BD59-A6C34878D82A}">
                    <a16:rowId xmlns:a16="http://schemas.microsoft.com/office/drawing/2014/main" val="10003"/>
                  </a:ext>
                </a:extLst>
              </a:tr>
              <a:tr h="370840">
                <a:tc>
                  <a:txBody>
                    <a:bodyPr/>
                    <a:lstStyle/>
                    <a:p>
                      <a:r>
                        <a:rPr lang="en-US" dirty="0"/>
                        <a:t>Profit</a:t>
                      </a:r>
                      <a:endParaRPr lang="en-IN" dirty="0"/>
                    </a:p>
                  </a:txBody>
                  <a:tcPr/>
                </a:tc>
                <a:tc>
                  <a:txBody>
                    <a:bodyPr/>
                    <a:lstStyle/>
                    <a:p>
                      <a:r>
                        <a:rPr lang="en-US" dirty="0"/>
                        <a:t>1,500</a:t>
                      </a:r>
                      <a:endParaRPr lang="en-IN" dirty="0"/>
                    </a:p>
                  </a:txBody>
                  <a:tcPr/>
                </a:tc>
                <a:extLst>
                  <a:ext uri="{0D108BD9-81ED-4DB2-BD59-A6C34878D82A}">
                    <a16:rowId xmlns:a16="http://schemas.microsoft.com/office/drawing/2014/main" val="10004"/>
                  </a:ext>
                </a:extLst>
              </a:tr>
            </a:tbl>
          </a:graphicData>
        </a:graphic>
      </p:graphicFrame>
      <p:sp>
        <p:nvSpPr>
          <p:cNvPr id="13" name="Rounded Rectangle 12"/>
          <p:cNvSpPr/>
          <p:nvPr/>
        </p:nvSpPr>
        <p:spPr>
          <a:xfrm>
            <a:off x="142875" y="1571625"/>
            <a:ext cx="2600325" cy="642938"/>
          </a:xfrm>
          <a:prstGeom prst="roundRect">
            <a:avLst/>
          </a:prstGeom>
          <a:noFill/>
          <a:ln>
            <a:solidFill>
              <a:srgbClr val="FF0000"/>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
        <p:nvSpPr>
          <p:cNvPr id="14" name="Rounded Rectangle 13"/>
          <p:cNvSpPr/>
          <p:nvPr/>
        </p:nvSpPr>
        <p:spPr>
          <a:xfrm>
            <a:off x="142875" y="3505200"/>
            <a:ext cx="2600325" cy="781050"/>
          </a:xfrm>
          <a:prstGeom prst="roundRect">
            <a:avLst/>
          </a:prstGeom>
          <a:noFill/>
          <a:ln>
            <a:solidFill>
              <a:srgbClr val="FF0000"/>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
        <p:nvSpPr>
          <p:cNvPr id="55342" name="Text Box 1"/>
          <p:cNvSpPr txBox="1">
            <a:spLocks noChangeArrowheads="1"/>
          </p:cNvSpPr>
          <p:nvPr/>
        </p:nvSpPr>
        <p:spPr bwMode="auto">
          <a:xfrm>
            <a:off x="252413" y="152400"/>
            <a:ext cx="4176712"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Understanding Fixed Costs</a:t>
            </a:r>
          </a:p>
        </p:txBody>
      </p:sp>
      <p:sp>
        <p:nvSpPr>
          <p:cNvPr id="55343" name="Text Box 2"/>
          <p:cNvSpPr txBox="1">
            <a:spLocks noChangeArrowheads="1"/>
          </p:cNvSpPr>
          <p:nvPr/>
        </p:nvSpPr>
        <p:spPr bwMode="auto">
          <a:xfrm>
            <a:off x="4572000" y="5181600"/>
            <a:ext cx="4286250" cy="1143000"/>
          </a:xfrm>
          <a:prstGeom prst="rect">
            <a:avLst/>
          </a:prstGeom>
          <a:noFill/>
          <a:ln w="9525">
            <a:solidFill>
              <a:schemeClr val="tx1"/>
            </a:solidFill>
            <a:round/>
            <a:headEnd/>
            <a:tailEnd/>
          </a:ln>
        </p:spPr>
        <p:txBody>
          <a:bodyPr lIns="82945" tIns="41473" rIns="82945" bIns="41473"/>
          <a:lstStyle/>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fcØh</a:t>
            </a:r>
            <a:r>
              <a:rPr lang="en-GB" sz="2000" dirty="0">
                <a:solidFill>
                  <a:srgbClr val="000000"/>
                </a:solidFill>
                <a:latin typeface="Kruti Dev 010" pitchFamily="2" charset="0"/>
              </a:rPr>
              <a:t> dh </a:t>
            </a:r>
            <a:r>
              <a:rPr lang="en-GB" sz="2000" dirty="0" err="1">
                <a:solidFill>
                  <a:srgbClr val="000000"/>
                </a:solidFill>
                <a:latin typeface="Kruti Dev 010" pitchFamily="2" charset="0"/>
              </a:rPr>
              <a:t>ek</a:t>
            </a:r>
            <a:r>
              <a:rPr lang="en-GB" sz="2000" dirty="0">
                <a:solidFill>
                  <a:srgbClr val="000000"/>
                </a:solidFill>
                <a:latin typeface="Kruti Dev 010" pitchFamily="2" charset="0"/>
              </a:rPr>
              <a:t>=k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cnyko</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fdjk;k</a:t>
            </a:r>
            <a:r>
              <a:rPr lang="en-GB" sz="2000" dirty="0">
                <a:solidFill>
                  <a:srgbClr val="000000"/>
                </a:solidFill>
                <a:latin typeface="Kruti Dev 010" pitchFamily="2" charset="0"/>
              </a:rPr>
              <a:t> </a:t>
            </a:r>
            <a:r>
              <a:rPr lang="en-GB" sz="2000" dirty="0" err="1">
                <a:solidFill>
                  <a:srgbClr val="000000"/>
                </a:solidFill>
                <a:latin typeface="Kruti Dev 010" pitchFamily="2" charset="0"/>
              </a:rPr>
              <a:t>rFkk</a:t>
            </a:r>
            <a:r>
              <a:rPr lang="en-GB" sz="2000" dirty="0">
                <a:solidFill>
                  <a:srgbClr val="000000"/>
                </a:solidFill>
                <a:latin typeface="Kruti Dev 010" pitchFamily="2" charset="0"/>
              </a:rPr>
              <a:t> </a:t>
            </a:r>
            <a:r>
              <a:rPr lang="en-GB" sz="2000" dirty="0" err="1">
                <a:solidFill>
                  <a:srgbClr val="000000"/>
                </a:solidFill>
                <a:latin typeface="Kruti Dev 010" pitchFamily="2" charset="0"/>
              </a:rPr>
              <a:t>osru</a:t>
            </a:r>
            <a:r>
              <a:rPr lang="en-GB" sz="2000" dirty="0">
                <a:solidFill>
                  <a:srgbClr val="000000"/>
                </a:solidFill>
                <a:latin typeface="Kruti Dev 010" pitchFamily="2" charset="0"/>
              </a:rPr>
              <a:t> </a:t>
            </a:r>
            <a:r>
              <a:rPr lang="en-GB" sz="2000" dirty="0" err="1">
                <a:solidFill>
                  <a:srgbClr val="000000"/>
                </a:solidFill>
                <a:latin typeface="Kruti Dev 010" pitchFamily="2" charset="0"/>
              </a:rPr>
              <a:t>ugha</a:t>
            </a:r>
            <a:r>
              <a:rPr lang="en-GB" sz="2000" dirty="0">
                <a:solidFill>
                  <a:srgbClr val="000000"/>
                </a:solidFill>
                <a:latin typeface="Kruti Dev 010" pitchFamily="2" charset="0"/>
              </a:rPr>
              <a:t> </a:t>
            </a:r>
            <a:r>
              <a:rPr lang="en-GB" sz="2000" dirty="0" err="1">
                <a:solidFill>
                  <a:srgbClr val="000000"/>
                </a:solidFill>
                <a:latin typeface="Kruti Dev 010" pitchFamily="2" charset="0"/>
              </a:rPr>
              <a:t>cnyrk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;s </a:t>
            </a:r>
            <a:r>
              <a:rPr lang="en-GB" sz="2000" b="1" u="sng" dirty="0" err="1">
                <a:solidFill>
                  <a:srgbClr val="000000"/>
                </a:solidFill>
                <a:latin typeface="Kruti Dev 010" pitchFamily="2" charset="0"/>
              </a:rPr>
              <a:t>fu;r</a:t>
            </a:r>
            <a:r>
              <a:rPr lang="en-GB" sz="2000" b="1" u="sng" dirty="0">
                <a:solidFill>
                  <a:srgbClr val="000000"/>
                </a:solidFill>
                <a:latin typeface="Kruti Dev 010" pitchFamily="2" charset="0"/>
              </a:rPr>
              <a:t> </a:t>
            </a:r>
            <a:r>
              <a:rPr lang="en-GB" sz="2000" b="1" u="sng" dirty="0" err="1">
                <a:solidFill>
                  <a:srgbClr val="000000"/>
                </a:solidFill>
                <a:latin typeface="Kruti Dev 010" pitchFamily="2" charset="0"/>
              </a:rPr>
              <a:t>ykxrsa</a:t>
            </a:r>
            <a:r>
              <a:rPr lang="en-GB" sz="2000" b="1" u="sng" dirty="0">
                <a:solidFill>
                  <a:srgbClr val="000000"/>
                </a:solidFill>
                <a:latin typeface="Kruti Dev 010" pitchFamily="2" charset="0"/>
              </a:rPr>
              <a:t> </a:t>
            </a:r>
            <a:r>
              <a:rPr lang="en-GB" sz="2000" dirty="0" err="1">
                <a:solidFill>
                  <a:srgbClr val="000000"/>
                </a:solidFill>
                <a:latin typeface="Kruti Dev 010" pitchFamily="2" charset="0"/>
              </a:rPr>
              <a:t>dgykrh</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a:t>
            </a:r>
            <a:r>
              <a:rPr lang="en-GB" sz="2000" dirty="0">
                <a:solidFill>
                  <a:srgbClr val="000000"/>
                </a:solidFill>
                <a:latin typeface="Kruti Dev 010" pitchFamily="2" charset="0"/>
              </a:rPr>
              <a:t> </a:t>
            </a:r>
          </a:p>
        </p:txBody>
      </p:sp>
      <p:sp>
        <p:nvSpPr>
          <p:cNvPr id="55344" name="Text Box 2"/>
          <p:cNvSpPr txBox="1">
            <a:spLocks noChangeArrowheads="1"/>
          </p:cNvSpPr>
          <p:nvPr/>
        </p:nvSpPr>
        <p:spPr bwMode="auto">
          <a:xfrm>
            <a:off x="228600" y="5181600"/>
            <a:ext cx="4200525" cy="1143000"/>
          </a:xfrm>
          <a:prstGeom prst="rect">
            <a:avLst/>
          </a:prstGeom>
          <a:noFill/>
          <a:ln w="9525">
            <a:solidFill>
              <a:srgbClr val="000000"/>
            </a:solidFill>
            <a:round/>
            <a:headEnd/>
            <a:tailEnd/>
          </a:ln>
        </p:spPr>
        <p:txBody>
          <a:bodyPr lIns="82945" tIns="41473" rIns="82945" bIns="41473"/>
          <a:lstStyle/>
          <a:p>
            <a:pPr marL="200025" indent="-200025">
              <a:lnSpc>
                <a:spcPct val="130000"/>
              </a:lnSpc>
              <a:spcAft>
                <a:spcPts val="24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a:solidFill>
                  <a:srgbClr val="000000"/>
                </a:solidFill>
              </a:rPr>
              <a:t>Rent &amp; Salary do not change when the Sales Volume Changes.  These are </a:t>
            </a:r>
            <a:r>
              <a:rPr lang="en-US" b="1" u="sng">
                <a:solidFill>
                  <a:srgbClr val="000000"/>
                </a:solidFill>
              </a:rPr>
              <a:t>Fixed Costs</a:t>
            </a:r>
            <a:r>
              <a:rPr lang="en-US">
                <a:solidFill>
                  <a:srgbClr val="000000"/>
                </a:solidFill>
              </a:rPr>
              <a:t>.</a:t>
            </a:r>
          </a:p>
        </p:txBody>
      </p:sp>
      <p:sp>
        <p:nvSpPr>
          <p:cNvPr id="19" name="Text Box 2"/>
          <p:cNvSpPr txBox="1">
            <a:spLocks noChangeArrowheads="1"/>
          </p:cNvSpPr>
          <p:nvPr/>
        </p:nvSpPr>
        <p:spPr bwMode="auto">
          <a:xfrm>
            <a:off x="4581525"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graphicFrame>
        <p:nvGraphicFramePr>
          <p:cNvPr id="20" name="Table 19"/>
          <p:cNvGraphicFramePr>
            <a:graphicFrameLocks noGrp="1"/>
          </p:cNvGraphicFramePr>
          <p:nvPr>
            <p:extLst>
              <p:ext uri="{D42A27DB-BD31-4B8C-83A1-F6EECF244321}">
                <p14:modId xmlns:p14="http://schemas.microsoft.com/office/powerpoint/2010/main" val="2650308495"/>
              </p:ext>
            </p:extLst>
          </p:nvPr>
        </p:nvGraphicFramePr>
        <p:xfrm>
          <a:off x="4638675" y="11430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hi-IN" dirty="0">
                          <a:latin typeface="Kruti Dev 010" pitchFamily="2" charset="0"/>
                        </a:rPr>
                        <a:t>आय </a:t>
                      </a:r>
                      <a:endParaRPr lang="en-IN" dirty="0">
                        <a:latin typeface="Kruti Dev 010" pitchFamily="2" charset="0"/>
                      </a:endParaRPr>
                    </a:p>
                  </a:txBody>
                  <a:tcPr/>
                </a:tc>
                <a:tc>
                  <a:txBody>
                    <a:bodyPr/>
                    <a:lstStyle/>
                    <a:p>
                      <a:r>
                        <a:rPr lang="en-US" dirty="0"/>
                        <a:t>6,000</a:t>
                      </a:r>
                      <a:endParaRPr lang="en-IN" dirty="0"/>
                    </a:p>
                  </a:txBody>
                  <a:tcPr/>
                </a:tc>
                <a:extLst>
                  <a:ext uri="{0D108BD9-81ED-4DB2-BD59-A6C34878D82A}">
                    <a16:rowId xmlns:a16="http://schemas.microsoft.com/office/drawing/2014/main" val="10000"/>
                  </a:ext>
                </a:extLst>
              </a:tr>
              <a:tr h="370840">
                <a:tc>
                  <a:txBody>
                    <a:bodyPr/>
                    <a:lstStyle/>
                    <a:p>
                      <a:r>
                        <a:rPr lang="en-US" dirty="0" err="1">
                          <a:latin typeface="Kruti Dev 010" pitchFamily="2" charset="0"/>
                        </a:rPr>
                        <a:t>fdjk;k</a:t>
                      </a:r>
                      <a:endParaRPr lang="en-IN" dirty="0">
                        <a:latin typeface="Kruti Dev 010" pitchFamily="2" charset="0"/>
                      </a:endParaRPr>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GB" sz="1800" dirty="0" err="1">
                          <a:solidFill>
                            <a:srgbClr val="000000"/>
                          </a:solidFill>
                          <a:latin typeface="Kruti Dev 010" pitchFamily="2" charset="0"/>
                        </a:rPr>
                        <a:t>osru</a:t>
                      </a:r>
                      <a:r>
                        <a:rPr lang="en-GB" sz="1800" dirty="0">
                          <a:solidFill>
                            <a:srgbClr val="000000"/>
                          </a:solidFill>
                          <a:latin typeface="Kruti Dev 010" pitchFamily="2" charset="0"/>
                        </a:rPr>
                        <a:t> </a:t>
                      </a:r>
                      <a:endParaRPr lang="en-IN" dirty="0">
                        <a:latin typeface="Kruti Dev 010" pitchFamily="2" charset="0"/>
                      </a:endParaRPr>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err="1">
                          <a:latin typeface="Kruti Dev 010" pitchFamily="2" charset="0"/>
                        </a:rPr>
                        <a:t>dPpk</a:t>
                      </a:r>
                      <a:r>
                        <a:rPr lang="en-US" baseline="0" dirty="0">
                          <a:latin typeface="Kruti Dev 010" pitchFamily="2" charset="0"/>
                        </a:rPr>
                        <a:t> </a:t>
                      </a:r>
                      <a:r>
                        <a:rPr lang="en-US" baseline="0" dirty="0" err="1">
                          <a:latin typeface="Kruti Dev 010" pitchFamily="2" charset="0"/>
                        </a:rPr>
                        <a:t>eky</a:t>
                      </a:r>
                      <a:endParaRPr lang="en-IN" dirty="0">
                        <a:latin typeface="Kruti Dev 010" pitchFamily="2" charset="0"/>
                      </a:endParaRPr>
                    </a:p>
                  </a:txBody>
                  <a:tcPr/>
                </a:tc>
                <a:tc>
                  <a:txBody>
                    <a:bodyPr/>
                    <a:lstStyle/>
                    <a:p>
                      <a:r>
                        <a:rPr lang="en-US" dirty="0"/>
                        <a:t>3,000</a:t>
                      </a:r>
                      <a:endParaRPr lang="en-IN" dirty="0"/>
                    </a:p>
                  </a:txBody>
                  <a:tcPr/>
                </a:tc>
                <a:extLst>
                  <a:ext uri="{0D108BD9-81ED-4DB2-BD59-A6C34878D82A}">
                    <a16:rowId xmlns:a16="http://schemas.microsoft.com/office/drawing/2014/main" val="10003"/>
                  </a:ext>
                </a:extLst>
              </a:tr>
              <a:tr h="370840">
                <a:tc>
                  <a:txBody>
                    <a:bodyPr/>
                    <a:lstStyle/>
                    <a:p>
                      <a:r>
                        <a:rPr lang="en-US" dirty="0" err="1">
                          <a:latin typeface="Kruti Dev 010" pitchFamily="2" charset="0"/>
                        </a:rPr>
                        <a:t>ykHk</a:t>
                      </a:r>
                      <a:endParaRPr lang="en-IN" dirty="0">
                        <a:latin typeface="Kruti Dev 010" pitchFamily="2" charset="0"/>
                      </a:endParaRPr>
                    </a:p>
                  </a:txBody>
                  <a:tcPr/>
                </a:tc>
                <a:tc>
                  <a:txBody>
                    <a:bodyPr/>
                    <a:lstStyle/>
                    <a:p>
                      <a:r>
                        <a:rPr lang="en-US" dirty="0"/>
                        <a:t>500</a:t>
                      </a:r>
                      <a:endParaRPr lang="en-IN" dirty="0"/>
                    </a:p>
                  </a:txBody>
                  <a:tcPr/>
                </a:tc>
                <a:extLst>
                  <a:ext uri="{0D108BD9-81ED-4DB2-BD59-A6C34878D82A}">
                    <a16:rowId xmlns:a16="http://schemas.microsoft.com/office/drawing/2014/main" val="10004"/>
                  </a:ext>
                </a:extLst>
              </a:tr>
            </a:tbl>
          </a:graphicData>
        </a:graphic>
      </p:graphicFrame>
      <p:graphicFrame>
        <p:nvGraphicFramePr>
          <p:cNvPr id="21" name="Table 20"/>
          <p:cNvGraphicFramePr>
            <a:graphicFrameLocks noGrp="1"/>
          </p:cNvGraphicFramePr>
          <p:nvPr>
            <p:extLst>
              <p:ext uri="{D42A27DB-BD31-4B8C-83A1-F6EECF244321}">
                <p14:modId xmlns:p14="http://schemas.microsoft.com/office/powerpoint/2010/main" val="687584113"/>
              </p:ext>
            </p:extLst>
          </p:nvPr>
        </p:nvGraphicFramePr>
        <p:xfrm>
          <a:off x="4638675" y="3200400"/>
          <a:ext cx="4143405" cy="1854200"/>
        </p:xfrm>
        <a:graphic>
          <a:graphicData uri="http://schemas.openxmlformats.org/drawingml/2006/table">
            <a:tbl>
              <a:tblPr firstRow="1" bandRow="1">
                <a:tableStyleId>{5C22544A-7EE6-4342-B048-85BDC9FD1C3A}</a:tableStyleId>
              </a:tblPr>
              <a:tblGrid>
                <a:gridCol w="1606626">
                  <a:extLst>
                    <a:ext uri="{9D8B030D-6E8A-4147-A177-3AD203B41FA5}">
                      <a16:colId xmlns:a16="http://schemas.microsoft.com/office/drawing/2014/main" val="20000"/>
                    </a:ext>
                  </a:extLst>
                </a:gridCol>
                <a:gridCol w="2536779">
                  <a:extLst>
                    <a:ext uri="{9D8B030D-6E8A-4147-A177-3AD203B41FA5}">
                      <a16:colId xmlns:a16="http://schemas.microsoft.com/office/drawing/2014/main" val="20001"/>
                    </a:ext>
                  </a:extLst>
                </a:gridCol>
              </a:tblGrid>
              <a:tr h="370840">
                <a:tc>
                  <a:txBody>
                    <a:bodyPr/>
                    <a:lstStyle/>
                    <a:p>
                      <a:r>
                        <a:rPr lang="hi-IN" dirty="0">
                          <a:latin typeface="Kruti Dev 010" pitchFamily="2" charset="0"/>
                        </a:rPr>
                        <a:t>आय </a:t>
                      </a:r>
                      <a:endParaRPr lang="en-IN" dirty="0">
                        <a:latin typeface="Kruti Dev 010" pitchFamily="2" charset="0"/>
                      </a:endParaRPr>
                    </a:p>
                  </a:txBody>
                  <a:tcPr/>
                </a:tc>
                <a:tc>
                  <a:txBody>
                    <a:bodyPr/>
                    <a:lstStyle/>
                    <a:p>
                      <a:r>
                        <a:rPr lang="en-US" dirty="0"/>
                        <a:t>8,000</a:t>
                      </a:r>
                      <a:endParaRPr lang="en-IN" dirty="0"/>
                    </a:p>
                  </a:txBody>
                  <a:tcPr/>
                </a:tc>
                <a:extLst>
                  <a:ext uri="{0D108BD9-81ED-4DB2-BD59-A6C34878D82A}">
                    <a16:rowId xmlns:a16="http://schemas.microsoft.com/office/drawing/2014/main" val="10000"/>
                  </a:ext>
                </a:extLst>
              </a:tr>
              <a:tr h="370840">
                <a:tc>
                  <a:txBody>
                    <a:bodyPr/>
                    <a:lstStyle/>
                    <a:p>
                      <a:r>
                        <a:rPr lang="en-US" dirty="0" err="1">
                          <a:latin typeface="Kruti Dev 010" pitchFamily="2" charset="0"/>
                        </a:rPr>
                        <a:t>fdjk;k</a:t>
                      </a:r>
                      <a:endParaRPr lang="en-IN" dirty="0">
                        <a:latin typeface="Kruti Dev 010" pitchFamily="2" charset="0"/>
                      </a:endParaRPr>
                    </a:p>
                  </a:txBody>
                  <a:tcPr/>
                </a:tc>
                <a:tc>
                  <a:txBody>
                    <a:bodyPr/>
                    <a:lstStyle/>
                    <a:p>
                      <a:r>
                        <a:rPr lang="en-US" dirty="0"/>
                        <a:t>500</a:t>
                      </a:r>
                      <a:endParaRPr lang="en-IN" dirty="0"/>
                    </a:p>
                  </a:txBody>
                  <a:tcPr/>
                </a:tc>
                <a:extLst>
                  <a:ext uri="{0D108BD9-81ED-4DB2-BD59-A6C34878D82A}">
                    <a16:rowId xmlns:a16="http://schemas.microsoft.com/office/drawing/2014/main" val="10001"/>
                  </a:ext>
                </a:extLst>
              </a:tr>
              <a:tr h="370840">
                <a:tc>
                  <a:txBody>
                    <a:bodyPr/>
                    <a:lstStyle/>
                    <a:p>
                      <a:r>
                        <a:rPr lang="en-GB" sz="1800" dirty="0" err="1">
                          <a:solidFill>
                            <a:srgbClr val="000000"/>
                          </a:solidFill>
                          <a:latin typeface="Kruti Dev 010" pitchFamily="2" charset="0"/>
                        </a:rPr>
                        <a:t>osru</a:t>
                      </a:r>
                      <a:r>
                        <a:rPr lang="en-GB" sz="1800" dirty="0">
                          <a:solidFill>
                            <a:srgbClr val="000000"/>
                          </a:solidFill>
                          <a:latin typeface="Kruti Dev 010" pitchFamily="2" charset="0"/>
                        </a:rPr>
                        <a:t> </a:t>
                      </a:r>
                      <a:endParaRPr lang="en-IN" dirty="0">
                        <a:latin typeface="Kruti Dev 010" pitchFamily="2" charset="0"/>
                      </a:endParaRPr>
                    </a:p>
                  </a:txBody>
                  <a:tcPr/>
                </a:tc>
                <a:tc>
                  <a:txBody>
                    <a:bodyPr/>
                    <a:lstStyle/>
                    <a:p>
                      <a:r>
                        <a:rPr lang="en-US" dirty="0"/>
                        <a:t>2,000</a:t>
                      </a:r>
                      <a:endParaRPr lang="en-IN" dirty="0"/>
                    </a:p>
                  </a:txBody>
                  <a:tcPr/>
                </a:tc>
                <a:extLst>
                  <a:ext uri="{0D108BD9-81ED-4DB2-BD59-A6C34878D82A}">
                    <a16:rowId xmlns:a16="http://schemas.microsoft.com/office/drawing/2014/main" val="10002"/>
                  </a:ext>
                </a:extLst>
              </a:tr>
              <a:tr h="370840">
                <a:tc>
                  <a:txBody>
                    <a:bodyPr/>
                    <a:lstStyle/>
                    <a:p>
                      <a:r>
                        <a:rPr lang="en-US" dirty="0" err="1">
                          <a:latin typeface="Kruti Dev 010" pitchFamily="2" charset="0"/>
                        </a:rPr>
                        <a:t>dPpk</a:t>
                      </a:r>
                      <a:r>
                        <a:rPr lang="en-US" baseline="0" dirty="0">
                          <a:latin typeface="Kruti Dev 010" pitchFamily="2" charset="0"/>
                        </a:rPr>
                        <a:t> </a:t>
                      </a:r>
                      <a:r>
                        <a:rPr lang="en-US" baseline="0" dirty="0" err="1">
                          <a:latin typeface="Kruti Dev 010" pitchFamily="2" charset="0"/>
                        </a:rPr>
                        <a:t>eky</a:t>
                      </a:r>
                      <a:endParaRPr lang="en-IN" dirty="0">
                        <a:latin typeface="Kruti Dev 010" pitchFamily="2" charset="0"/>
                      </a:endParaRPr>
                    </a:p>
                  </a:txBody>
                  <a:tcPr/>
                </a:tc>
                <a:tc>
                  <a:txBody>
                    <a:bodyPr/>
                    <a:lstStyle/>
                    <a:p>
                      <a:r>
                        <a:rPr lang="en-US" dirty="0"/>
                        <a:t>4,000</a:t>
                      </a:r>
                      <a:endParaRPr lang="en-IN" dirty="0"/>
                    </a:p>
                  </a:txBody>
                  <a:tcPr/>
                </a:tc>
                <a:extLst>
                  <a:ext uri="{0D108BD9-81ED-4DB2-BD59-A6C34878D82A}">
                    <a16:rowId xmlns:a16="http://schemas.microsoft.com/office/drawing/2014/main" val="10003"/>
                  </a:ext>
                </a:extLst>
              </a:tr>
              <a:tr h="370840">
                <a:tc>
                  <a:txBody>
                    <a:bodyPr/>
                    <a:lstStyle/>
                    <a:p>
                      <a:r>
                        <a:rPr lang="en-US" dirty="0" err="1">
                          <a:latin typeface="Kruti Dev 010" pitchFamily="2" charset="0"/>
                        </a:rPr>
                        <a:t>ykHk</a:t>
                      </a:r>
                      <a:endParaRPr lang="en-IN" dirty="0">
                        <a:latin typeface="Kruti Dev 010" pitchFamily="2" charset="0"/>
                      </a:endParaRPr>
                    </a:p>
                  </a:txBody>
                  <a:tcPr/>
                </a:tc>
                <a:tc>
                  <a:txBody>
                    <a:bodyPr/>
                    <a:lstStyle/>
                    <a:p>
                      <a:r>
                        <a:rPr lang="en-US" dirty="0"/>
                        <a:t>1,500</a:t>
                      </a:r>
                      <a:endParaRPr lang="en-IN" dirty="0"/>
                    </a:p>
                  </a:txBody>
                  <a:tcPr/>
                </a:tc>
                <a:extLst>
                  <a:ext uri="{0D108BD9-81ED-4DB2-BD59-A6C34878D82A}">
                    <a16:rowId xmlns:a16="http://schemas.microsoft.com/office/drawing/2014/main" val="10004"/>
                  </a:ext>
                </a:extLst>
              </a:tr>
            </a:tbl>
          </a:graphicData>
        </a:graphic>
      </p:graphicFrame>
      <p:sp>
        <p:nvSpPr>
          <p:cNvPr id="22" name="Rounded Rectangle 21"/>
          <p:cNvSpPr/>
          <p:nvPr/>
        </p:nvSpPr>
        <p:spPr>
          <a:xfrm>
            <a:off x="4495800" y="1571625"/>
            <a:ext cx="2600325" cy="642938"/>
          </a:xfrm>
          <a:prstGeom prst="roundRect">
            <a:avLst/>
          </a:prstGeom>
          <a:noFill/>
          <a:ln>
            <a:solidFill>
              <a:srgbClr val="FF0000"/>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
        <p:nvSpPr>
          <p:cNvPr id="23" name="Rounded Rectangle 22"/>
          <p:cNvSpPr/>
          <p:nvPr/>
        </p:nvSpPr>
        <p:spPr>
          <a:xfrm>
            <a:off x="4495800" y="3505200"/>
            <a:ext cx="2600325" cy="781050"/>
          </a:xfrm>
          <a:prstGeom prst="roundRect">
            <a:avLst/>
          </a:prstGeom>
          <a:noFill/>
          <a:ln>
            <a:solidFill>
              <a:srgbClr val="FF0000"/>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Tree>
    <p:extLst>
      <p:ext uri="{BB962C8B-B14F-4D97-AF65-F5344CB8AC3E}">
        <p14:creationId xmlns:p14="http://schemas.microsoft.com/office/powerpoint/2010/main" val="134522107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3"/>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22"/>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21"/>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4"/>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23"/>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55344"/>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5534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3" grpId="0" animBg="1"/>
      <p:bldP spid="14" grpId="0" animBg="1"/>
      <p:bldP spid="55343" grpId="0" animBg="1"/>
      <p:bldP spid="55344" grpId="0" animBg="1"/>
      <p:bldP spid="22" grpId="0" animBg="1"/>
      <p:bldP spid="23" grpId="0" animBg="1"/>
    </p:bldLst>
  </p:timing>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16"/>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33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39750</TotalTime>
  <Words>5820</Words>
  <Application>Microsoft Office PowerPoint</Application>
  <PresentationFormat>On-screen Show (4:3)</PresentationFormat>
  <Paragraphs>718</Paragraphs>
  <Slides>35</Slides>
  <Notes>35</Notes>
  <HiddenSlides>0</HiddenSlides>
  <MMClips>0</MMClips>
  <ScaleCrop>false</ScaleCrop>
  <HeadingPairs>
    <vt:vector size="6" baseType="variant">
      <vt:variant>
        <vt:lpstr>Fonts Used</vt:lpstr>
      </vt:variant>
      <vt:variant>
        <vt:i4>11</vt:i4>
      </vt:variant>
      <vt:variant>
        <vt:lpstr>Theme</vt:lpstr>
      </vt:variant>
      <vt:variant>
        <vt:i4>2</vt:i4>
      </vt:variant>
      <vt:variant>
        <vt:lpstr>Slide Titles</vt:lpstr>
      </vt:variant>
      <vt:variant>
        <vt:i4>35</vt:i4>
      </vt:variant>
    </vt:vector>
  </HeadingPairs>
  <TitlesOfParts>
    <vt:vector size="48" baseType="lpstr">
      <vt:lpstr>MS Gothic</vt:lpstr>
      <vt:lpstr>Arial</vt:lpstr>
      <vt:lpstr>Arial Unicode MS</vt:lpstr>
      <vt:lpstr>Bradley Hand ITC</vt:lpstr>
      <vt:lpstr>Calibri</vt:lpstr>
      <vt:lpstr>Garamond</vt:lpstr>
      <vt:lpstr>JasmineUPC</vt:lpstr>
      <vt:lpstr>Kruti Dev 010</vt:lpstr>
      <vt:lpstr>Mangal</vt:lpstr>
      <vt:lpstr>Times New Roman</vt:lpstr>
      <vt:lpstr>Wingdings</vt:lpstr>
      <vt:lpstr>Office Theme</vt:lpstr>
      <vt:lpstr>33_Office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CREAM team</dc:creator>
  <cp:lastModifiedBy>Arup Ghosh Dastidar</cp:lastModifiedBy>
  <cp:revision>1607</cp:revision>
  <dcterms:created xsi:type="dcterms:W3CDTF">2009-04-07T12:35:07Z</dcterms:created>
  <dcterms:modified xsi:type="dcterms:W3CDTF">2018-11-05T05:48:47Z</dcterms:modified>
</cp:coreProperties>
</file>

<file path=docProps/thumbnail.jpeg>
</file>