
<file path=[Content_Types].xml><?xml version="1.0" encoding="utf-8"?>
<Types xmlns="http://schemas.openxmlformats.org/package/2006/content-types">
  <Default Extension="xml" ContentType="application/xml"/>
  <Default Extension="jpeg" ContentType="image/jpeg"/>
  <Default Extension="tiff" ContentType="image/tiff"/>
  <Default Extension="emf" ContentType="image/x-emf"/>
  <Default Extension="rels" ContentType="application/vnd.openxmlformats-package.relationships+xml"/>
  <Default Extension="vml" ContentType="application/vnd.openxmlformats-officedocument.vmlDrawing"/>
  <Default Extension="wmf" ContentType="image/x-wmf"/>
  <Default Extension="bin" ContentType="application/vnd.openxmlformats-officedocument.presentationml.printerSettings"/>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notesSlides/notesSlide30.xml" ContentType="application/vnd.openxmlformats-officedocument.presentationml.notesSlide+xml"/>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notesSlides/notesSlide31.xml" ContentType="application/vnd.openxmlformats-officedocument.presentationml.notesSlide+xml"/>
  <Override PartName="/ppt/notesSlides/notesSlide32.xml" ContentType="application/vnd.openxmlformats-officedocument.presentationml.notesSlide+xml"/>
  <Override PartName="/ppt/embeddings/oleObject9.bin" ContentType="application/vnd.openxmlformats-officedocument.oleObject"/>
  <Override PartName="/ppt/embeddings/oleObject10.bin" ContentType="application/vnd.openxmlformats-officedocument.oleObject"/>
  <Override PartName="/ppt/notesSlides/notesSlide33.xml" ContentType="application/vnd.openxmlformats-officedocument.presentationml.notesSlide+xml"/>
  <Override PartName="/ppt/embeddings/oleObject11.bin" ContentType="application/vnd.openxmlformats-officedocument.oleObject"/>
  <Override PartName="/ppt/embeddings/oleObject12.bin" ContentType="application/vnd.openxmlformats-officedocument.oleObject"/>
  <Override PartName="/ppt/notesSlides/notesSlide34.xml" ContentType="application/vnd.openxmlformats-officedocument.presentationml.notesSlide+xml"/>
  <Override PartName="/ppt/embeddings/oleObject13.bin" ContentType="application/vnd.openxmlformats-officedocument.oleObject"/>
  <Override PartName="/ppt/embeddings/oleObject14.bin" ContentType="application/vnd.openxmlformats-officedocument.oleObject"/>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embeddings/oleObject15.bin" ContentType="application/vnd.openxmlformats-officedocument.oleObject"/>
  <Override PartName="/ppt/embeddings/oleObject16.bin" ContentType="application/vnd.openxmlformats-officedocument.oleObject"/>
  <Override PartName="/ppt/notesSlides/notesSlide40.xml" ContentType="application/vnd.openxmlformats-officedocument.presentationml.notesSlide+xml"/>
  <Override PartName="/ppt/embeddings/oleObject17.bin" ContentType="application/vnd.openxmlformats-officedocument.oleObject"/>
  <Override PartName="/ppt/embeddings/oleObject18.bin" ContentType="application/vnd.openxmlformats-officedocument.oleObject"/>
  <Override PartName="/ppt/embeddings/oleObject19.bin" ContentType="application/vnd.openxmlformats-officedocument.oleObject"/>
  <Override PartName="/ppt/embeddings/oleObject20.bin" ContentType="application/vnd.openxmlformats-officedocument.oleObject"/>
  <Override PartName="/ppt/notesSlides/notesSlide41.xml" ContentType="application/vnd.openxmlformats-officedocument.presentationml.notesSlide+xml"/>
  <Override PartName="/ppt/embeddings/oleObject21.bin" ContentType="application/vnd.openxmlformats-officedocument.oleObject"/>
  <Override PartName="/ppt/embeddings/oleObject22.bin" ContentType="application/vnd.openxmlformats-officedocument.oleObject"/>
  <Override PartName="/ppt/notesSlides/notesSlide42.xml" ContentType="application/vnd.openxmlformats-officedocument.presentationml.notesSlide+xml"/>
  <Override PartName="/ppt/embeddings/oleObject23.bin" ContentType="application/vnd.openxmlformats-officedocument.oleObject"/>
  <Override PartName="/ppt/embeddings/oleObject24.bin" ContentType="application/vnd.openxmlformats-officedocument.oleObject"/>
  <Override PartName="/ppt/embeddings/oleObject25.bin" ContentType="application/vnd.openxmlformats-officedocument.oleObject"/>
  <Override PartName="/ppt/embeddings/oleObject26.bin" ContentType="application/vnd.openxmlformats-officedocument.oleObject"/>
  <Override PartName="/ppt/embeddings/oleObject27.bin" ContentType="application/vnd.openxmlformats-officedocument.oleObject"/>
  <Override PartName="/ppt/embeddings/oleObject28.bin" ContentType="application/vnd.openxmlformats-officedocument.oleObject"/>
  <Override PartName="/ppt/notesSlides/notesSlide43.xml" ContentType="application/vnd.openxmlformats-officedocument.presentationml.notesSlide+xml"/>
  <Override PartName="/ppt/embeddings/oleObject29.bin" ContentType="application/vnd.openxmlformats-officedocument.oleObject"/>
  <Override PartName="/ppt/embeddings/oleObject30.bin" ContentType="application/vnd.openxmlformats-officedocument.oleObject"/>
  <Override PartName="/ppt/embeddings/oleObject31.bin" ContentType="application/vnd.openxmlformats-officedocument.oleObject"/>
  <Override PartName="/ppt/embeddings/oleObject32.bin" ContentType="application/vnd.openxmlformats-officedocument.oleObject"/>
  <Override PartName="/ppt/embeddings/oleObject33.bin" ContentType="application/vnd.openxmlformats-officedocument.oleObject"/>
  <Override PartName="/ppt/embeddings/oleObject34.bin" ContentType="application/vnd.openxmlformats-officedocument.oleObject"/>
  <Override PartName="/ppt/embeddings/oleObject35.bin" ContentType="application/vnd.openxmlformats-officedocument.oleObject"/>
  <Override PartName="/ppt/embeddings/oleObject36.bin" ContentType="application/vnd.openxmlformats-officedocument.oleObject"/>
  <Override PartName="/ppt/embeddings/oleObject37.bin" ContentType="application/vnd.openxmlformats-officedocument.oleObject"/>
  <Override PartName="/ppt/embeddings/oleObject38.bin" ContentType="application/vnd.openxmlformats-officedocument.oleObject"/>
  <Override PartName="/ppt/embeddings/oleObject39.bin" ContentType="application/vnd.openxmlformats-officedocument.oleObject"/>
  <Override PartName="/ppt/embeddings/oleObject40.bin" ContentType="application/vnd.openxmlformats-officedocument.oleObject"/>
  <Override PartName="/ppt/notesSlides/notesSlide44.xml" ContentType="application/vnd.openxmlformats-officedocument.presentationml.notesSlide+xml"/>
  <Override PartName="/ppt/embeddings/oleObject41.bin" ContentType="application/vnd.openxmlformats-officedocument.oleObject"/>
  <Override PartName="/ppt/embeddings/oleObject42.bin" ContentType="application/vnd.openxmlformats-officedocument.oleObject"/>
  <Override PartName="/ppt/embeddings/oleObject43.bin" ContentType="application/vnd.openxmlformats-officedocument.oleObject"/>
  <Override PartName="/ppt/embeddings/oleObject44.bin" ContentType="application/vnd.openxmlformats-officedocument.oleObject"/>
  <Override PartName="/ppt/embeddings/oleObject45.bin" ContentType="application/vnd.openxmlformats-officedocument.oleObject"/>
  <Override PartName="/ppt/embeddings/oleObject46.bin" ContentType="application/vnd.openxmlformats-officedocument.oleObject"/>
  <Override PartName="/ppt/notesSlides/notesSlide45.xml" ContentType="application/vnd.openxmlformats-officedocument.presentationml.notesSlide+xml"/>
  <Override PartName="/ppt/embeddings/oleObject47.bin" ContentType="application/vnd.openxmlformats-officedocument.oleObject"/>
  <Override PartName="/ppt/embeddings/oleObject48.bin" ContentType="application/vnd.openxmlformats-officedocument.oleObject"/>
  <Override PartName="/ppt/embeddings/oleObject49.bin" ContentType="application/vnd.openxmlformats-officedocument.oleObject"/>
  <Override PartName="/ppt/embeddings/oleObject50.bin" ContentType="application/vnd.openxmlformats-officedocument.oleObject"/>
  <Override PartName="/ppt/embeddings/oleObject51.bin" ContentType="application/vnd.openxmlformats-officedocument.oleObject"/>
  <Override PartName="/ppt/embeddings/oleObject52.bin" ContentType="application/vnd.openxmlformats-officedocument.oleObject"/>
  <Override PartName="/ppt/embeddings/oleObject53.bin" ContentType="application/vnd.openxmlformats-officedocument.oleObject"/>
  <Override PartName="/ppt/embeddings/oleObject54.bin" ContentType="application/vnd.openxmlformats-officedocument.oleObject"/>
  <Override PartName="/ppt/embeddings/oleObject55.bin" ContentType="application/vnd.openxmlformats-officedocument.oleObject"/>
  <Override PartName="/ppt/embeddings/oleObject56.bin" ContentType="application/vnd.openxmlformats-officedocument.oleObject"/>
  <Override PartName="/ppt/embeddings/oleObject57.bin" ContentType="application/vnd.openxmlformats-officedocument.oleObject"/>
  <Override PartName="/ppt/embeddings/oleObject58.bin" ContentType="application/vnd.openxmlformats-officedocument.oleObject"/>
  <Override PartName="/ppt/embeddings/oleObject59.bin" ContentType="application/vnd.openxmlformats-officedocument.oleObject"/>
  <Override PartName="/ppt/embeddings/oleObject60.bin" ContentType="application/vnd.openxmlformats-officedocument.oleObject"/>
  <Override PartName="/ppt/notesSlides/notesSlide46.xml" ContentType="application/vnd.openxmlformats-officedocument.presentationml.notesSlide+xml"/>
  <Override PartName="/ppt/embeddings/oleObject61.bin" ContentType="application/vnd.openxmlformats-officedocument.oleObject"/>
  <Override PartName="/ppt/embeddings/oleObject62.bin" ContentType="application/vnd.openxmlformats-officedocument.oleObject"/>
  <Override PartName="/ppt/embeddings/oleObject63.bin" ContentType="application/vnd.openxmlformats-officedocument.oleObject"/>
  <Override PartName="/ppt/embeddings/oleObject64.bin" ContentType="application/vnd.openxmlformats-officedocument.oleObject"/>
  <Override PartName="/ppt/embeddings/oleObject65.bin" ContentType="application/vnd.openxmlformats-officedocument.oleObject"/>
  <Override PartName="/ppt/embeddings/oleObject66.bin" ContentType="application/vnd.openxmlformats-officedocument.oleObject"/>
  <Override PartName="/ppt/notesSlides/notesSlide47.xml" ContentType="application/vnd.openxmlformats-officedocument.presentationml.notesSlide+xml"/>
  <Override PartName="/ppt/embeddings/oleObject67.bin" ContentType="application/vnd.openxmlformats-officedocument.oleObject"/>
  <Override PartName="/ppt/embeddings/oleObject68.bin" ContentType="application/vnd.openxmlformats-officedocument.oleObject"/>
  <Override PartName="/ppt/embeddings/oleObject69.bin" ContentType="application/vnd.openxmlformats-officedocument.oleObject"/>
  <Override PartName="/ppt/embeddings/oleObject70.bin" ContentType="application/vnd.openxmlformats-officedocument.oleObject"/>
  <Override PartName="/ppt/embeddings/oleObject71.bin" ContentType="application/vnd.openxmlformats-officedocument.oleObject"/>
  <Override PartName="/ppt/notesSlides/notesSlide48.xml" ContentType="application/vnd.openxmlformats-officedocument.presentationml.notesSlide+xml"/>
  <Override PartName="/ppt/embeddings/oleObject72.bin" ContentType="application/vnd.openxmlformats-officedocument.oleObject"/>
  <Override PartName="/ppt/embeddings/oleObject73.bin" ContentType="application/vnd.openxmlformats-officedocument.oleObject"/>
  <Override PartName="/ppt/notesSlides/notesSlide49.xml" ContentType="application/vnd.openxmlformats-officedocument.presentationml.notesSlide+xml"/>
  <Override PartName="/ppt/embeddings/oleObject74.bin" ContentType="application/vnd.openxmlformats-officedocument.oleObject"/>
  <Override PartName="/ppt/embeddings/oleObject75.bin" ContentType="application/vnd.openxmlformats-officedocument.oleObject"/>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614" r:id="rId1"/>
  </p:sldMasterIdLst>
  <p:notesMasterIdLst>
    <p:notesMasterId r:id="rId63"/>
  </p:notesMasterIdLst>
  <p:sldIdLst>
    <p:sldId id="1232" r:id="rId2"/>
    <p:sldId id="2393" r:id="rId3"/>
    <p:sldId id="2080" r:id="rId4"/>
    <p:sldId id="2081" r:id="rId5"/>
    <p:sldId id="2082" r:id="rId6"/>
    <p:sldId id="2083" r:id="rId7"/>
    <p:sldId id="2395" r:id="rId8"/>
    <p:sldId id="2396" r:id="rId9"/>
    <p:sldId id="2398" r:id="rId10"/>
    <p:sldId id="2400" r:id="rId11"/>
    <p:sldId id="2399" r:id="rId12"/>
    <p:sldId id="2401" r:id="rId13"/>
    <p:sldId id="2402" r:id="rId14"/>
    <p:sldId id="2403" r:id="rId15"/>
    <p:sldId id="2397" r:id="rId16"/>
    <p:sldId id="2404" r:id="rId17"/>
    <p:sldId id="2405" r:id="rId18"/>
    <p:sldId id="2406" r:id="rId19"/>
    <p:sldId id="2407" r:id="rId20"/>
    <p:sldId id="2408" r:id="rId21"/>
    <p:sldId id="2409" r:id="rId22"/>
    <p:sldId id="2394" r:id="rId23"/>
    <p:sldId id="2087" r:id="rId24"/>
    <p:sldId id="2084" r:id="rId25"/>
    <p:sldId id="2085" r:id="rId26"/>
    <p:sldId id="2086" r:id="rId27"/>
    <p:sldId id="2088" r:id="rId28"/>
    <p:sldId id="2089" r:id="rId29"/>
    <p:sldId id="2091" r:id="rId30"/>
    <p:sldId id="2092" r:id="rId31"/>
    <p:sldId id="2093" r:id="rId32"/>
    <p:sldId id="2094" r:id="rId33"/>
    <p:sldId id="2095" r:id="rId34"/>
    <p:sldId id="2096" r:id="rId35"/>
    <p:sldId id="2097" r:id="rId36"/>
    <p:sldId id="2101" r:id="rId37"/>
    <p:sldId id="2410" r:id="rId38"/>
    <p:sldId id="2103" r:id="rId39"/>
    <p:sldId id="2104" r:id="rId40"/>
    <p:sldId id="2105" r:id="rId41"/>
    <p:sldId id="2106" r:id="rId42"/>
    <p:sldId id="2107" r:id="rId43"/>
    <p:sldId id="2108" r:id="rId44"/>
    <p:sldId id="2109" r:id="rId45"/>
    <p:sldId id="2110" r:id="rId46"/>
    <p:sldId id="2111" r:id="rId47"/>
    <p:sldId id="2112" r:id="rId48"/>
    <p:sldId id="2113" r:id="rId49"/>
    <p:sldId id="2114" r:id="rId50"/>
    <p:sldId id="2115" r:id="rId51"/>
    <p:sldId id="2116" r:id="rId52"/>
    <p:sldId id="2117" r:id="rId53"/>
    <p:sldId id="2118" r:id="rId54"/>
    <p:sldId id="2122" r:id="rId55"/>
    <p:sldId id="2411" r:id="rId56"/>
    <p:sldId id="2124" r:id="rId57"/>
    <p:sldId id="2125" r:id="rId58"/>
    <p:sldId id="2126" r:id="rId59"/>
    <p:sldId id="2127" r:id="rId60"/>
    <p:sldId id="2128" r:id="rId61"/>
    <p:sldId id="2129" r:id="rId62"/>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80" autoAdjust="0"/>
    <p:restoredTop sz="86321" autoAdjust="0"/>
  </p:normalViewPr>
  <p:slideViewPr>
    <p:cSldViewPr>
      <p:cViewPr>
        <p:scale>
          <a:sx n="77" d="100"/>
          <a:sy n="77" d="100"/>
        </p:scale>
        <p:origin x="-1752" y="-3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7" d="100"/>
        <a:sy n="107"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notesMaster" Target="notesMasters/notesMaster1.xml"/><Relationship Id="rId64" Type="http://schemas.openxmlformats.org/officeDocument/2006/relationships/printerSettings" Target="printerSettings/printerSettings1.bin"/><Relationship Id="rId65" Type="http://schemas.openxmlformats.org/officeDocument/2006/relationships/presProps" Target="presProps.xml"/><Relationship Id="rId66" Type="http://schemas.openxmlformats.org/officeDocument/2006/relationships/viewProps" Target="viewProps.xml"/><Relationship Id="rId67" Type="http://schemas.openxmlformats.org/officeDocument/2006/relationships/theme" Target="theme/theme1.xml"/><Relationship Id="rId68"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158135-290E-C24C-915C-AFAE8C29080C}" type="doc">
      <dgm:prSet loTypeId="urn:microsoft.com/office/officeart/2005/8/layout/cycle8" loCatId="" qsTypeId="urn:microsoft.com/office/officeart/2005/8/quickstyle/simple4" qsCatId="simple" csTypeId="urn:microsoft.com/office/officeart/2005/8/colors/accent0_1" csCatId="mainScheme" phldr="1"/>
      <dgm:spPr/>
    </dgm:pt>
    <dgm:pt modelId="{EE9AE54A-0175-4A47-AF0F-17910E95BD65}">
      <dgm:prSet phldrT="[Text]"/>
      <dgm:spPr/>
      <dgm:t>
        <a:bodyPr/>
        <a:lstStyle/>
        <a:p>
          <a:pPr algn="ctr"/>
          <a:r>
            <a:rPr lang="en-GB"/>
            <a:t>2</a:t>
          </a:r>
        </a:p>
      </dgm:t>
    </dgm:pt>
    <dgm:pt modelId="{21999C97-E778-424D-994D-0736F952F6BD}" type="parTrans" cxnId="{A3FE95F2-3B93-EF4B-AD67-F9B032EC5B5F}">
      <dgm:prSet/>
      <dgm:spPr/>
      <dgm:t>
        <a:bodyPr/>
        <a:lstStyle/>
        <a:p>
          <a:pPr algn="ctr"/>
          <a:endParaRPr lang="en-GB"/>
        </a:p>
      </dgm:t>
    </dgm:pt>
    <dgm:pt modelId="{7A1FBC3D-FFB4-1A42-B800-0F018329946C}" type="sibTrans" cxnId="{A3FE95F2-3B93-EF4B-AD67-F9B032EC5B5F}">
      <dgm:prSet/>
      <dgm:spPr/>
      <dgm:t>
        <a:bodyPr/>
        <a:lstStyle/>
        <a:p>
          <a:pPr algn="ctr"/>
          <a:endParaRPr lang="en-GB"/>
        </a:p>
      </dgm:t>
    </dgm:pt>
    <dgm:pt modelId="{3755BE69-DD52-004A-A4A1-79576EAE9899}">
      <dgm:prSet phldrT="[Text]"/>
      <dgm:spPr/>
      <dgm:t>
        <a:bodyPr/>
        <a:lstStyle/>
        <a:p>
          <a:pPr algn="ctr"/>
          <a:r>
            <a:rPr lang="en-GB"/>
            <a:t>1</a:t>
          </a:r>
        </a:p>
      </dgm:t>
    </dgm:pt>
    <dgm:pt modelId="{652B426D-3E65-ED4E-813A-DC85E7A7E1C7}" type="parTrans" cxnId="{B565EEE9-91C3-7D49-AF69-2649BFAEFD70}">
      <dgm:prSet/>
      <dgm:spPr/>
      <dgm:t>
        <a:bodyPr/>
        <a:lstStyle/>
        <a:p>
          <a:pPr algn="ctr"/>
          <a:endParaRPr lang="en-GB"/>
        </a:p>
      </dgm:t>
    </dgm:pt>
    <dgm:pt modelId="{77DC00D1-0FF5-C74A-BFAE-3FB34FB7A260}" type="sibTrans" cxnId="{B565EEE9-91C3-7D49-AF69-2649BFAEFD70}">
      <dgm:prSet/>
      <dgm:spPr/>
      <dgm:t>
        <a:bodyPr/>
        <a:lstStyle/>
        <a:p>
          <a:pPr algn="ctr"/>
          <a:endParaRPr lang="en-GB"/>
        </a:p>
      </dgm:t>
    </dgm:pt>
    <dgm:pt modelId="{992C9F45-E11D-1141-A757-252C8673AAFD}">
      <dgm:prSet/>
      <dgm:spPr/>
      <dgm:t>
        <a:bodyPr/>
        <a:lstStyle/>
        <a:p>
          <a:pPr algn="ctr"/>
          <a:r>
            <a:rPr lang="en-GB"/>
            <a:t>3</a:t>
          </a:r>
        </a:p>
      </dgm:t>
    </dgm:pt>
    <dgm:pt modelId="{9290DCF6-2A21-9841-BB2F-44D2151936F6}" type="parTrans" cxnId="{01CD729F-9046-7445-B502-FBE0684D669E}">
      <dgm:prSet/>
      <dgm:spPr/>
      <dgm:t>
        <a:bodyPr/>
        <a:lstStyle/>
        <a:p>
          <a:pPr algn="ctr"/>
          <a:endParaRPr lang="en-GB"/>
        </a:p>
      </dgm:t>
    </dgm:pt>
    <dgm:pt modelId="{8CDE42C7-12C1-7D49-835B-EE73F8F05130}" type="sibTrans" cxnId="{01CD729F-9046-7445-B502-FBE0684D669E}">
      <dgm:prSet/>
      <dgm:spPr/>
      <dgm:t>
        <a:bodyPr/>
        <a:lstStyle/>
        <a:p>
          <a:pPr algn="ctr"/>
          <a:endParaRPr lang="en-GB"/>
        </a:p>
      </dgm:t>
    </dgm:pt>
    <dgm:pt modelId="{CF99D1D5-30D6-5D4D-A2CB-6974B722331E}">
      <dgm:prSet/>
      <dgm:spPr/>
      <dgm:t>
        <a:bodyPr/>
        <a:lstStyle/>
        <a:p>
          <a:pPr algn="ctr"/>
          <a:r>
            <a:rPr lang="en-GB"/>
            <a:t>4</a:t>
          </a:r>
        </a:p>
      </dgm:t>
    </dgm:pt>
    <dgm:pt modelId="{73ADAEBE-C4E1-4840-8014-D4AA07DC28DB}" type="parTrans" cxnId="{C5D24B09-860C-2342-9F8D-0705D5017ED5}">
      <dgm:prSet/>
      <dgm:spPr/>
      <dgm:t>
        <a:bodyPr/>
        <a:lstStyle/>
        <a:p>
          <a:pPr algn="ctr"/>
          <a:endParaRPr lang="en-GB"/>
        </a:p>
      </dgm:t>
    </dgm:pt>
    <dgm:pt modelId="{4B8F93F3-2DEF-9B46-AE0B-47B8C92F7678}" type="sibTrans" cxnId="{C5D24B09-860C-2342-9F8D-0705D5017ED5}">
      <dgm:prSet/>
      <dgm:spPr/>
      <dgm:t>
        <a:bodyPr/>
        <a:lstStyle/>
        <a:p>
          <a:pPr algn="ctr"/>
          <a:endParaRPr lang="en-GB"/>
        </a:p>
      </dgm:t>
    </dgm:pt>
    <dgm:pt modelId="{C55BEEEE-C7CB-7449-8A3D-CE39DCA29A9C}" type="pres">
      <dgm:prSet presAssocID="{62158135-290E-C24C-915C-AFAE8C29080C}" presName="compositeShape" presStyleCnt="0">
        <dgm:presLayoutVars>
          <dgm:chMax val="7"/>
          <dgm:dir/>
          <dgm:resizeHandles val="exact"/>
        </dgm:presLayoutVars>
      </dgm:prSet>
      <dgm:spPr/>
    </dgm:pt>
    <dgm:pt modelId="{64A28F4E-4531-BA4B-A9D6-AB37364A9048}" type="pres">
      <dgm:prSet presAssocID="{62158135-290E-C24C-915C-AFAE8C29080C}" presName="wedge1" presStyleLbl="node1" presStyleIdx="0" presStyleCnt="4"/>
      <dgm:spPr/>
      <dgm:t>
        <a:bodyPr/>
        <a:lstStyle/>
        <a:p>
          <a:endParaRPr lang="en-GB"/>
        </a:p>
      </dgm:t>
    </dgm:pt>
    <dgm:pt modelId="{D423B124-AFF8-BF46-8F14-3AB404CC4B41}" type="pres">
      <dgm:prSet presAssocID="{62158135-290E-C24C-915C-AFAE8C29080C}" presName="dummy1a" presStyleCnt="0"/>
      <dgm:spPr/>
    </dgm:pt>
    <dgm:pt modelId="{F385111F-F361-394D-90F8-B39F141DCCEC}" type="pres">
      <dgm:prSet presAssocID="{62158135-290E-C24C-915C-AFAE8C29080C}" presName="dummy1b" presStyleCnt="0"/>
      <dgm:spPr/>
    </dgm:pt>
    <dgm:pt modelId="{B149DF59-B63D-824E-8532-5A98C0FE541A}" type="pres">
      <dgm:prSet presAssocID="{62158135-290E-C24C-915C-AFAE8C29080C}" presName="wedge1Tx" presStyleLbl="node1" presStyleIdx="0" presStyleCnt="4">
        <dgm:presLayoutVars>
          <dgm:chMax val="0"/>
          <dgm:chPref val="0"/>
          <dgm:bulletEnabled val="1"/>
        </dgm:presLayoutVars>
      </dgm:prSet>
      <dgm:spPr/>
      <dgm:t>
        <a:bodyPr/>
        <a:lstStyle/>
        <a:p>
          <a:endParaRPr lang="en-GB"/>
        </a:p>
      </dgm:t>
    </dgm:pt>
    <dgm:pt modelId="{86021333-1508-7B4B-B106-168C0341C8B6}" type="pres">
      <dgm:prSet presAssocID="{62158135-290E-C24C-915C-AFAE8C29080C}" presName="wedge2" presStyleLbl="node1" presStyleIdx="1" presStyleCnt="4"/>
      <dgm:spPr/>
      <dgm:t>
        <a:bodyPr/>
        <a:lstStyle/>
        <a:p>
          <a:endParaRPr lang="en-GB"/>
        </a:p>
      </dgm:t>
    </dgm:pt>
    <dgm:pt modelId="{E1BDC765-4CAA-124B-AF1F-114C831B74D7}" type="pres">
      <dgm:prSet presAssocID="{62158135-290E-C24C-915C-AFAE8C29080C}" presName="dummy2a" presStyleCnt="0"/>
      <dgm:spPr/>
    </dgm:pt>
    <dgm:pt modelId="{C41CA970-CE81-0A4B-B343-FC8CADCF5586}" type="pres">
      <dgm:prSet presAssocID="{62158135-290E-C24C-915C-AFAE8C29080C}" presName="dummy2b" presStyleCnt="0"/>
      <dgm:spPr/>
    </dgm:pt>
    <dgm:pt modelId="{7EDBA42B-9161-1C48-9D0E-F394BD51EE01}" type="pres">
      <dgm:prSet presAssocID="{62158135-290E-C24C-915C-AFAE8C29080C}" presName="wedge2Tx" presStyleLbl="node1" presStyleIdx="1" presStyleCnt="4">
        <dgm:presLayoutVars>
          <dgm:chMax val="0"/>
          <dgm:chPref val="0"/>
          <dgm:bulletEnabled val="1"/>
        </dgm:presLayoutVars>
      </dgm:prSet>
      <dgm:spPr/>
      <dgm:t>
        <a:bodyPr/>
        <a:lstStyle/>
        <a:p>
          <a:endParaRPr lang="en-GB"/>
        </a:p>
      </dgm:t>
    </dgm:pt>
    <dgm:pt modelId="{EFB878DD-C11B-C44A-8A05-3966EEF0CFA9}" type="pres">
      <dgm:prSet presAssocID="{62158135-290E-C24C-915C-AFAE8C29080C}" presName="wedge3" presStyleLbl="node1" presStyleIdx="2" presStyleCnt="4"/>
      <dgm:spPr/>
      <dgm:t>
        <a:bodyPr/>
        <a:lstStyle/>
        <a:p>
          <a:endParaRPr lang="en-GB"/>
        </a:p>
      </dgm:t>
    </dgm:pt>
    <dgm:pt modelId="{FE1CEF76-9D18-6045-98E8-7B370AA5A0F9}" type="pres">
      <dgm:prSet presAssocID="{62158135-290E-C24C-915C-AFAE8C29080C}" presName="dummy3a" presStyleCnt="0"/>
      <dgm:spPr/>
    </dgm:pt>
    <dgm:pt modelId="{8604AB95-AAB3-C349-A5B1-59F35916BCA0}" type="pres">
      <dgm:prSet presAssocID="{62158135-290E-C24C-915C-AFAE8C29080C}" presName="dummy3b" presStyleCnt="0"/>
      <dgm:spPr/>
    </dgm:pt>
    <dgm:pt modelId="{B31CE2C0-16C9-2846-BCE4-E183AAE35A8A}" type="pres">
      <dgm:prSet presAssocID="{62158135-290E-C24C-915C-AFAE8C29080C}" presName="wedge3Tx" presStyleLbl="node1" presStyleIdx="2" presStyleCnt="4">
        <dgm:presLayoutVars>
          <dgm:chMax val="0"/>
          <dgm:chPref val="0"/>
          <dgm:bulletEnabled val="1"/>
        </dgm:presLayoutVars>
      </dgm:prSet>
      <dgm:spPr/>
      <dgm:t>
        <a:bodyPr/>
        <a:lstStyle/>
        <a:p>
          <a:endParaRPr lang="en-GB"/>
        </a:p>
      </dgm:t>
    </dgm:pt>
    <dgm:pt modelId="{032C2955-2161-AB47-ADA9-4BFBDB5F1F60}" type="pres">
      <dgm:prSet presAssocID="{62158135-290E-C24C-915C-AFAE8C29080C}" presName="wedge4" presStyleLbl="node1" presStyleIdx="3" presStyleCnt="4"/>
      <dgm:spPr/>
      <dgm:t>
        <a:bodyPr/>
        <a:lstStyle/>
        <a:p>
          <a:endParaRPr lang="en-GB"/>
        </a:p>
      </dgm:t>
    </dgm:pt>
    <dgm:pt modelId="{B8F0F469-3493-AA43-B329-CA53123F8538}" type="pres">
      <dgm:prSet presAssocID="{62158135-290E-C24C-915C-AFAE8C29080C}" presName="dummy4a" presStyleCnt="0"/>
      <dgm:spPr/>
    </dgm:pt>
    <dgm:pt modelId="{3513E461-DED3-F34F-A856-07A9F556FBCA}" type="pres">
      <dgm:prSet presAssocID="{62158135-290E-C24C-915C-AFAE8C29080C}" presName="dummy4b" presStyleCnt="0"/>
      <dgm:spPr/>
    </dgm:pt>
    <dgm:pt modelId="{45D96D46-2E25-7B48-8A09-5FB5DCF79431}" type="pres">
      <dgm:prSet presAssocID="{62158135-290E-C24C-915C-AFAE8C29080C}" presName="wedge4Tx" presStyleLbl="node1" presStyleIdx="3" presStyleCnt="4">
        <dgm:presLayoutVars>
          <dgm:chMax val="0"/>
          <dgm:chPref val="0"/>
          <dgm:bulletEnabled val="1"/>
        </dgm:presLayoutVars>
      </dgm:prSet>
      <dgm:spPr/>
      <dgm:t>
        <a:bodyPr/>
        <a:lstStyle/>
        <a:p>
          <a:endParaRPr lang="en-GB"/>
        </a:p>
      </dgm:t>
    </dgm:pt>
    <dgm:pt modelId="{00A67EC4-C3CA-3048-8B2A-6F5D19DD06CB}" type="pres">
      <dgm:prSet presAssocID="{7A1FBC3D-FFB4-1A42-B800-0F018329946C}" presName="arrowWedge1" presStyleLbl="fgSibTrans2D1" presStyleIdx="0" presStyleCnt="4"/>
      <dgm:spPr/>
    </dgm:pt>
    <dgm:pt modelId="{EFE49428-C431-0D43-9FD7-882EE8C0403D}" type="pres">
      <dgm:prSet presAssocID="{8CDE42C7-12C1-7D49-835B-EE73F8F05130}" presName="arrowWedge2" presStyleLbl="fgSibTrans2D1" presStyleIdx="1" presStyleCnt="4"/>
      <dgm:spPr/>
    </dgm:pt>
    <dgm:pt modelId="{745D0665-7A5D-DE4C-87CA-46E3AE369DBE}" type="pres">
      <dgm:prSet presAssocID="{4B8F93F3-2DEF-9B46-AE0B-47B8C92F7678}" presName="arrowWedge3" presStyleLbl="fgSibTrans2D1" presStyleIdx="2" presStyleCnt="4"/>
      <dgm:spPr/>
    </dgm:pt>
    <dgm:pt modelId="{29B86125-6601-CB4E-A2D6-ABA0634033E0}" type="pres">
      <dgm:prSet presAssocID="{77DC00D1-0FF5-C74A-BFAE-3FB34FB7A260}" presName="arrowWedge4" presStyleLbl="fgSibTrans2D1" presStyleIdx="3" presStyleCnt="4"/>
      <dgm:spPr/>
    </dgm:pt>
  </dgm:ptLst>
  <dgm:cxnLst>
    <dgm:cxn modelId="{A3FE95F2-3B93-EF4B-AD67-F9B032EC5B5F}" srcId="{62158135-290E-C24C-915C-AFAE8C29080C}" destId="{EE9AE54A-0175-4A47-AF0F-17910E95BD65}" srcOrd="0" destOrd="0" parTransId="{21999C97-E778-424D-994D-0736F952F6BD}" sibTransId="{7A1FBC3D-FFB4-1A42-B800-0F018329946C}"/>
    <dgm:cxn modelId="{B565EEE9-91C3-7D49-AF69-2649BFAEFD70}" srcId="{62158135-290E-C24C-915C-AFAE8C29080C}" destId="{3755BE69-DD52-004A-A4A1-79576EAE9899}" srcOrd="3" destOrd="0" parTransId="{652B426D-3E65-ED4E-813A-DC85E7A7E1C7}" sibTransId="{77DC00D1-0FF5-C74A-BFAE-3FB34FB7A260}"/>
    <dgm:cxn modelId="{01CD729F-9046-7445-B502-FBE0684D669E}" srcId="{62158135-290E-C24C-915C-AFAE8C29080C}" destId="{992C9F45-E11D-1141-A757-252C8673AAFD}" srcOrd="1" destOrd="0" parTransId="{9290DCF6-2A21-9841-BB2F-44D2151936F6}" sibTransId="{8CDE42C7-12C1-7D49-835B-EE73F8F05130}"/>
    <dgm:cxn modelId="{076A895E-5781-AD49-9759-0F0C90E651AE}" type="presOf" srcId="{992C9F45-E11D-1141-A757-252C8673AAFD}" destId="{86021333-1508-7B4B-B106-168C0341C8B6}" srcOrd="0" destOrd="0" presId="urn:microsoft.com/office/officeart/2005/8/layout/cycle8"/>
    <dgm:cxn modelId="{2FBF9793-7622-1F4E-B7EA-430FC977722D}" type="presOf" srcId="{3755BE69-DD52-004A-A4A1-79576EAE9899}" destId="{45D96D46-2E25-7B48-8A09-5FB5DCF79431}" srcOrd="1" destOrd="0" presId="urn:microsoft.com/office/officeart/2005/8/layout/cycle8"/>
    <dgm:cxn modelId="{890B46DE-8620-EC4F-8F8A-F106CC9A37A5}" type="presOf" srcId="{EE9AE54A-0175-4A47-AF0F-17910E95BD65}" destId="{64A28F4E-4531-BA4B-A9D6-AB37364A9048}" srcOrd="0" destOrd="0" presId="urn:microsoft.com/office/officeart/2005/8/layout/cycle8"/>
    <dgm:cxn modelId="{B307F699-C3C1-4E4B-9A96-7DCAFDCA775C}" type="presOf" srcId="{CF99D1D5-30D6-5D4D-A2CB-6974B722331E}" destId="{B31CE2C0-16C9-2846-BCE4-E183AAE35A8A}" srcOrd="1" destOrd="0" presId="urn:microsoft.com/office/officeart/2005/8/layout/cycle8"/>
    <dgm:cxn modelId="{FD03DA3D-DBCB-434F-991F-474AA49A3270}" type="presOf" srcId="{EE9AE54A-0175-4A47-AF0F-17910E95BD65}" destId="{B149DF59-B63D-824E-8532-5A98C0FE541A}" srcOrd="1" destOrd="0" presId="urn:microsoft.com/office/officeart/2005/8/layout/cycle8"/>
    <dgm:cxn modelId="{C5D24B09-860C-2342-9F8D-0705D5017ED5}" srcId="{62158135-290E-C24C-915C-AFAE8C29080C}" destId="{CF99D1D5-30D6-5D4D-A2CB-6974B722331E}" srcOrd="2" destOrd="0" parTransId="{73ADAEBE-C4E1-4840-8014-D4AA07DC28DB}" sibTransId="{4B8F93F3-2DEF-9B46-AE0B-47B8C92F7678}"/>
    <dgm:cxn modelId="{8463366E-696F-DF46-BE73-C9756D8053E3}" type="presOf" srcId="{CF99D1D5-30D6-5D4D-A2CB-6974B722331E}" destId="{EFB878DD-C11B-C44A-8A05-3966EEF0CFA9}" srcOrd="0" destOrd="0" presId="urn:microsoft.com/office/officeart/2005/8/layout/cycle8"/>
    <dgm:cxn modelId="{13065F5F-4195-FB4E-B7D5-354DBD31434A}" type="presOf" srcId="{62158135-290E-C24C-915C-AFAE8C29080C}" destId="{C55BEEEE-C7CB-7449-8A3D-CE39DCA29A9C}" srcOrd="0" destOrd="0" presId="urn:microsoft.com/office/officeart/2005/8/layout/cycle8"/>
    <dgm:cxn modelId="{60967CC3-A339-BB45-92B1-C726E9F34FEB}" type="presOf" srcId="{992C9F45-E11D-1141-A757-252C8673AAFD}" destId="{7EDBA42B-9161-1C48-9D0E-F394BD51EE01}" srcOrd="1" destOrd="0" presId="urn:microsoft.com/office/officeart/2005/8/layout/cycle8"/>
    <dgm:cxn modelId="{F28FE103-FEA0-0F4D-8353-143CC96710EB}" type="presOf" srcId="{3755BE69-DD52-004A-A4A1-79576EAE9899}" destId="{032C2955-2161-AB47-ADA9-4BFBDB5F1F60}" srcOrd="0" destOrd="0" presId="urn:microsoft.com/office/officeart/2005/8/layout/cycle8"/>
    <dgm:cxn modelId="{560EFAE7-B0C4-5547-B607-6FC6B55EFF3F}" type="presParOf" srcId="{C55BEEEE-C7CB-7449-8A3D-CE39DCA29A9C}" destId="{64A28F4E-4531-BA4B-A9D6-AB37364A9048}" srcOrd="0" destOrd="0" presId="urn:microsoft.com/office/officeart/2005/8/layout/cycle8"/>
    <dgm:cxn modelId="{B7EEE44D-FCE3-5D4B-AEE9-B3CF364F9AEB}" type="presParOf" srcId="{C55BEEEE-C7CB-7449-8A3D-CE39DCA29A9C}" destId="{D423B124-AFF8-BF46-8F14-3AB404CC4B41}" srcOrd="1" destOrd="0" presId="urn:microsoft.com/office/officeart/2005/8/layout/cycle8"/>
    <dgm:cxn modelId="{CB1A5719-1022-C246-ADDB-BBB49504C61F}" type="presParOf" srcId="{C55BEEEE-C7CB-7449-8A3D-CE39DCA29A9C}" destId="{F385111F-F361-394D-90F8-B39F141DCCEC}" srcOrd="2" destOrd="0" presId="urn:microsoft.com/office/officeart/2005/8/layout/cycle8"/>
    <dgm:cxn modelId="{8A3238AF-B473-914C-8648-372722E98A3A}" type="presParOf" srcId="{C55BEEEE-C7CB-7449-8A3D-CE39DCA29A9C}" destId="{B149DF59-B63D-824E-8532-5A98C0FE541A}" srcOrd="3" destOrd="0" presId="urn:microsoft.com/office/officeart/2005/8/layout/cycle8"/>
    <dgm:cxn modelId="{3AEEA67D-6599-E34E-8A1F-01EC9F49B9AB}" type="presParOf" srcId="{C55BEEEE-C7CB-7449-8A3D-CE39DCA29A9C}" destId="{86021333-1508-7B4B-B106-168C0341C8B6}" srcOrd="4" destOrd="0" presId="urn:microsoft.com/office/officeart/2005/8/layout/cycle8"/>
    <dgm:cxn modelId="{82E251E7-4204-3840-901A-49A030F2E0D4}" type="presParOf" srcId="{C55BEEEE-C7CB-7449-8A3D-CE39DCA29A9C}" destId="{E1BDC765-4CAA-124B-AF1F-114C831B74D7}" srcOrd="5" destOrd="0" presId="urn:microsoft.com/office/officeart/2005/8/layout/cycle8"/>
    <dgm:cxn modelId="{696EEA7B-9339-2042-A1B7-E49E43D8FF7A}" type="presParOf" srcId="{C55BEEEE-C7CB-7449-8A3D-CE39DCA29A9C}" destId="{C41CA970-CE81-0A4B-B343-FC8CADCF5586}" srcOrd="6" destOrd="0" presId="urn:microsoft.com/office/officeart/2005/8/layout/cycle8"/>
    <dgm:cxn modelId="{881934F0-7DA2-DC43-AA02-79FD329834D8}" type="presParOf" srcId="{C55BEEEE-C7CB-7449-8A3D-CE39DCA29A9C}" destId="{7EDBA42B-9161-1C48-9D0E-F394BD51EE01}" srcOrd="7" destOrd="0" presId="urn:microsoft.com/office/officeart/2005/8/layout/cycle8"/>
    <dgm:cxn modelId="{9BAF90A1-721A-5449-8C78-D9167AB9A707}" type="presParOf" srcId="{C55BEEEE-C7CB-7449-8A3D-CE39DCA29A9C}" destId="{EFB878DD-C11B-C44A-8A05-3966EEF0CFA9}" srcOrd="8" destOrd="0" presId="urn:microsoft.com/office/officeart/2005/8/layout/cycle8"/>
    <dgm:cxn modelId="{EDC21010-D5F4-CA4F-B738-575F06E211E0}" type="presParOf" srcId="{C55BEEEE-C7CB-7449-8A3D-CE39DCA29A9C}" destId="{FE1CEF76-9D18-6045-98E8-7B370AA5A0F9}" srcOrd="9" destOrd="0" presId="urn:microsoft.com/office/officeart/2005/8/layout/cycle8"/>
    <dgm:cxn modelId="{46C9F04A-AE39-FE49-ABFF-6C1EF2280BB7}" type="presParOf" srcId="{C55BEEEE-C7CB-7449-8A3D-CE39DCA29A9C}" destId="{8604AB95-AAB3-C349-A5B1-59F35916BCA0}" srcOrd="10" destOrd="0" presId="urn:microsoft.com/office/officeart/2005/8/layout/cycle8"/>
    <dgm:cxn modelId="{86675984-EB05-F940-B92E-5229B1245C33}" type="presParOf" srcId="{C55BEEEE-C7CB-7449-8A3D-CE39DCA29A9C}" destId="{B31CE2C0-16C9-2846-BCE4-E183AAE35A8A}" srcOrd="11" destOrd="0" presId="urn:microsoft.com/office/officeart/2005/8/layout/cycle8"/>
    <dgm:cxn modelId="{77B0E62D-3D86-5845-8BC6-B0BED56C6A22}" type="presParOf" srcId="{C55BEEEE-C7CB-7449-8A3D-CE39DCA29A9C}" destId="{032C2955-2161-AB47-ADA9-4BFBDB5F1F60}" srcOrd="12" destOrd="0" presId="urn:microsoft.com/office/officeart/2005/8/layout/cycle8"/>
    <dgm:cxn modelId="{F07AC3DA-6FE2-F246-BB37-376682A4F699}" type="presParOf" srcId="{C55BEEEE-C7CB-7449-8A3D-CE39DCA29A9C}" destId="{B8F0F469-3493-AA43-B329-CA53123F8538}" srcOrd="13" destOrd="0" presId="urn:microsoft.com/office/officeart/2005/8/layout/cycle8"/>
    <dgm:cxn modelId="{6093F965-BF71-4546-B56F-0C7543D3D197}" type="presParOf" srcId="{C55BEEEE-C7CB-7449-8A3D-CE39DCA29A9C}" destId="{3513E461-DED3-F34F-A856-07A9F556FBCA}" srcOrd="14" destOrd="0" presId="urn:microsoft.com/office/officeart/2005/8/layout/cycle8"/>
    <dgm:cxn modelId="{BEB33485-B00C-664B-870F-1BFC2EE074E6}" type="presParOf" srcId="{C55BEEEE-C7CB-7449-8A3D-CE39DCA29A9C}" destId="{45D96D46-2E25-7B48-8A09-5FB5DCF79431}" srcOrd="15" destOrd="0" presId="urn:microsoft.com/office/officeart/2005/8/layout/cycle8"/>
    <dgm:cxn modelId="{9BDC1183-8E62-A24D-83A6-B658BAFCF68E}" type="presParOf" srcId="{C55BEEEE-C7CB-7449-8A3D-CE39DCA29A9C}" destId="{00A67EC4-C3CA-3048-8B2A-6F5D19DD06CB}" srcOrd="16" destOrd="0" presId="urn:microsoft.com/office/officeart/2005/8/layout/cycle8"/>
    <dgm:cxn modelId="{36753ABF-5758-0341-BDAA-0A1DBF40A9A5}" type="presParOf" srcId="{C55BEEEE-C7CB-7449-8A3D-CE39DCA29A9C}" destId="{EFE49428-C431-0D43-9FD7-882EE8C0403D}" srcOrd="17" destOrd="0" presId="urn:microsoft.com/office/officeart/2005/8/layout/cycle8"/>
    <dgm:cxn modelId="{4CCFB9FB-D9CB-6F4C-A748-5A7710E5FEBD}" type="presParOf" srcId="{C55BEEEE-C7CB-7449-8A3D-CE39DCA29A9C}" destId="{745D0665-7A5D-DE4C-87CA-46E3AE369DBE}" srcOrd="18" destOrd="0" presId="urn:microsoft.com/office/officeart/2005/8/layout/cycle8"/>
    <dgm:cxn modelId="{CA8AA144-6186-D34E-863E-0B88D3E85BC4}" type="presParOf" srcId="{C55BEEEE-C7CB-7449-8A3D-CE39DCA29A9C}" destId="{29B86125-6601-CB4E-A2D6-ABA0634033E0}" srcOrd="19" destOrd="0" presId="urn:microsoft.com/office/officeart/2005/8/layout/cycle8"/>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A28F4E-4531-BA4B-A9D6-AB37364A9048}">
      <dsp:nvSpPr>
        <dsp:cNvPr id="0" name=""/>
        <dsp:cNvSpPr/>
      </dsp:nvSpPr>
      <dsp:spPr>
        <a:xfrm>
          <a:off x="279988" y="100634"/>
          <a:ext cx="1512189" cy="1512189"/>
        </a:xfrm>
        <a:prstGeom prst="pie">
          <a:avLst>
            <a:gd name="adj1" fmla="val 16200000"/>
            <a:gd name="adj2" fmla="val 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r>
            <a:rPr lang="en-GB" sz="2500" kern="1200"/>
            <a:t>2</a:t>
          </a:r>
        </a:p>
      </dsp:txBody>
      <dsp:txXfrm>
        <a:off x="1082708" y="414054"/>
        <a:ext cx="558069" cy="414051"/>
      </dsp:txXfrm>
    </dsp:sp>
    <dsp:sp modelId="{86021333-1508-7B4B-B106-168C0341C8B6}">
      <dsp:nvSpPr>
        <dsp:cNvPr id="0" name=""/>
        <dsp:cNvSpPr/>
      </dsp:nvSpPr>
      <dsp:spPr>
        <a:xfrm>
          <a:off x="279988" y="151401"/>
          <a:ext cx="1512189" cy="1512189"/>
        </a:xfrm>
        <a:prstGeom prst="pie">
          <a:avLst>
            <a:gd name="adj1" fmla="val 0"/>
            <a:gd name="adj2" fmla="val 540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r>
            <a:rPr lang="en-GB" sz="2500" kern="1200"/>
            <a:t>3</a:t>
          </a:r>
        </a:p>
      </dsp:txBody>
      <dsp:txXfrm>
        <a:off x="1082708" y="936119"/>
        <a:ext cx="558069" cy="414051"/>
      </dsp:txXfrm>
    </dsp:sp>
    <dsp:sp modelId="{EFB878DD-C11B-C44A-8A05-3966EEF0CFA9}">
      <dsp:nvSpPr>
        <dsp:cNvPr id="0" name=""/>
        <dsp:cNvSpPr/>
      </dsp:nvSpPr>
      <dsp:spPr>
        <a:xfrm>
          <a:off x="229222" y="151401"/>
          <a:ext cx="1512189" cy="1512189"/>
        </a:xfrm>
        <a:prstGeom prst="pie">
          <a:avLst>
            <a:gd name="adj1" fmla="val 5400000"/>
            <a:gd name="adj2" fmla="val 1080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r>
            <a:rPr lang="en-GB" sz="2500" kern="1200"/>
            <a:t>4</a:t>
          </a:r>
        </a:p>
      </dsp:txBody>
      <dsp:txXfrm>
        <a:off x="380621" y="936119"/>
        <a:ext cx="558069" cy="414051"/>
      </dsp:txXfrm>
    </dsp:sp>
    <dsp:sp modelId="{032C2955-2161-AB47-ADA9-4BFBDB5F1F60}">
      <dsp:nvSpPr>
        <dsp:cNvPr id="0" name=""/>
        <dsp:cNvSpPr/>
      </dsp:nvSpPr>
      <dsp:spPr>
        <a:xfrm>
          <a:off x="229222" y="100634"/>
          <a:ext cx="1512189" cy="1512189"/>
        </a:xfrm>
        <a:prstGeom prst="pie">
          <a:avLst>
            <a:gd name="adj1" fmla="val 10800000"/>
            <a:gd name="adj2" fmla="val 1620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r>
            <a:rPr lang="en-GB" sz="2500" kern="1200"/>
            <a:t>1</a:t>
          </a:r>
        </a:p>
      </dsp:txBody>
      <dsp:txXfrm>
        <a:off x="380621" y="414054"/>
        <a:ext cx="558069" cy="414051"/>
      </dsp:txXfrm>
    </dsp:sp>
    <dsp:sp modelId="{00A67EC4-C3CA-3048-8B2A-6F5D19DD06CB}">
      <dsp:nvSpPr>
        <dsp:cNvPr id="0" name=""/>
        <dsp:cNvSpPr/>
      </dsp:nvSpPr>
      <dsp:spPr>
        <a:xfrm>
          <a:off x="186376" y="7023"/>
          <a:ext cx="1699412" cy="1699412"/>
        </a:xfrm>
        <a:prstGeom prst="circularArrow">
          <a:avLst>
            <a:gd name="adj1" fmla="val 5085"/>
            <a:gd name="adj2" fmla="val 327528"/>
            <a:gd name="adj3" fmla="val 21272472"/>
            <a:gd name="adj4" fmla="val 16200000"/>
            <a:gd name="adj5" fmla="val 5932"/>
          </a:avLst>
        </a:prstGeom>
        <a:gradFill rotWithShape="0">
          <a:gsLst>
            <a:gs pos="0">
              <a:schemeClr val="dk1">
                <a:tint val="60000"/>
                <a:hueOff val="0"/>
                <a:satOff val="0"/>
                <a:lumOff val="0"/>
                <a:alphaOff val="0"/>
                <a:shade val="51000"/>
                <a:satMod val="130000"/>
              </a:schemeClr>
            </a:gs>
            <a:gs pos="80000">
              <a:schemeClr val="dk1">
                <a:tint val="60000"/>
                <a:hueOff val="0"/>
                <a:satOff val="0"/>
                <a:lumOff val="0"/>
                <a:alphaOff val="0"/>
                <a:shade val="93000"/>
                <a:satMod val="130000"/>
              </a:schemeClr>
            </a:gs>
            <a:gs pos="100000">
              <a:schemeClr val="dk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FE49428-C431-0D43-9FD7-882EE8C0403D}">
      <dsp:nvSpPr>
        <dsp:cNvPr id="0" name=""/>
        <dsp:cNvSpPr/>
      </dsp:nvSpPr>
      <dsp:spPr>
        <a:xfrm>
          <a:off x="186376" y="57789"/>
          <a:ext cx="1699412" cy="1699412"/>
        </a:xfrm>
        <a:prstGeom prst="circularArrow">
          <a:avLst>
            <a:gd name="adj1" fmla="val 5085"/>
            <a:gd name="adj2" fmla="val 327528"/>
            <a:gd name="adj3" fmla="val 5072472"/>
            <a:gd name="adj4" fmla="val 0"/>
            <a:gd name="adj5" fmla="val 5932"/>
          </a:avLst>
        </a:prstGeom>
        <a:gradFill rotWithShape="0">
          <a:gsLst>
            <a:gs pos="0">
              <a:schemeClr val="dk1">
                <a:tint val="60000"/>
                <a:hueOff val="0"/>
                <a:satOff val="0"/>
                <a:lumOff val="0"/>
                <a:alphaOff val="0"/>
                <a:shade val="51000"/>
                <a:satMod val="130000"/>
              </a:schemeClr>
            </a:gs>
            <a:gs pos="80000">
              <a:schemeClr val="dk1">
                <a:tint val="60000"/>
                <a:hueOff val="0"/>
                <a:satOff val="0"/>
                <a:lumOff val="0"/>
                <a:alphaOff val="0"/>
                <a:shade val="93000"/>
                <a:satMod val="130000"/>
              </a:schemeClr>
            </a:gs>
            <a:gs pos="100000">
              <a:schemeClr val="dk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45D0665-7A5D-DE4C-87CA-46E3AE369DBE}">
      <dsp:nvSpPr>
        <dsp:cNvPr id="0" name=""/>
        <dsp:cNvSpPr/>
      </dsp:nvSpPr>
      <dsp:spPr>
        <a:xfrm>
          <a:off x="135610" y="57789"/>
          <a:ext cx="1699412" cy="1699412"/>
        </a:xfrm>
        <a:prstGeom prst="circularArrow">
          <a:avLst>
            <a:gd name="adj1" fmla="val 5085"/>
            <a:gd name="adj2" fmla="val 327528"/>
            <a:gd name="adj3" fmla="val 10472472"/>
            <a:gd name="adj4" fmla="val 5400000"/>
            <a:gd name="adj5" fmla="val 5932"/>
          </a:avLst>
        </a:prstGeom>
        <a:gradFill rotWithShape="0">
          <a:gsLst>
            <a:gs pos="0">
              <a:schemeClr val="dk1">
                <a:tint val="60000"/>
                <a:hueOff val="0"/>
                <a:satOff val="0"/>
                <a:lumOff val="0"/>
                <a:alphaOff val="0"/>
                <a:shade val="51000"/>
                <a:satMod val="130000"/>
              </a:schemeClr>
            </a:gs>
            <a:gs pos="80000">
              <a:schemeClr val="dk1">
                <a:tint val="60000"/>
                <a:hueOff val="0"/>
                <a:satOff val="0"/>
                <a:lumOff val="0"/>
                <a:alphaOff val="0"/>
                <a:shade val="93000"/>
                <a:satMod val="130000"/>
              </a:schemeClr>
            </a:gs>
            <a:gs pos="100000">
              <a:schemeClr val="dk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29B86125-6601-CB4E-A2D6-ABA0634033E0}">
      <dsp:nvSpPr>
        <dsp:cNvPr id="0" name=""/>
        <dsp:cNvSpPr/>
      </dsp:nvSpPr>
      <dsp:spPr>
        <a:xfrm>
          <a:off x="135610" y="7023"/>
          <a:ext cx="1699412" cy="1699412"/>
        </a:xfrm>
        <a:prstGeom prst="circularArrow">
          <a:avLst>
            <a:gd name="adj1" fmla="val 5085"/>
            <a:gd name="adj2" fmla="val 327528"/>
            <a:gd name="adj3" fmla="val 15872472"/>
            <a:gd name="adj4" fmla="val 10800000"/>
            <a:gd name="adj5" fmla="val 5932"/>
          </a:avLst>
        </a:prstGeom>
        <a:gradFill rotWithShape="0">
          <a:gsLst>
            <a:gs pos="0">
              <a:schemeClr val="dk1">
                <a:tint val="60000"/>
                <a:hueOff val="0"/>
                <a:satOff val="0"/>
                <a:lumOff val="0"/>
                <a:alphaOff val="0"/>
                <a:shade val="51000"/>
                <a:satMod val="130000"/>
              </a:schemeClr>
            </a:gs>
            <a:gs pos="80000">
              <a:schemeClr val="dk1">
                <a:tint val="60000"/>
                <a:hueOff val="0"/>
                <a:satOff val="0"/>
                <a:lumOff val="0"/>
                <a:alphaOff val="0"/>
                <a:shade val="93000"/>
                <a:satMod val="130000"/>
              </a:schemeClr>
            </a:gs>
            <a:gs pos="100000">
              <a:schemeClr val="dk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 Id="rId2" Type="http://schemas.openxmlformats.org/officeDocument/2006/relationships/image" Target="../media/image3.wmf"/><Relationship Id="rId3" Type="http://schemas.openxmlformats.org/officeDocument/2006/relationships/image" Target="../media/image4.wmf"/></Relationships>
</file>

<file path=ppt/drawings/_rels/vmlDrawing10.vml.rels><?xml version="1.0" encoding="UTF-8" standalone="yes"?>
<Relationships xmlns="http://schemas.openxmlformats.org/package/2006/relationships"><Relationship Id="rId11" Type="http://schemas.openxmlformats.org/officeDocument/2006/relationships/image" Target="../media/image37.wmf"/><Relationship Id="rId12" Type="http://schemas.openxmlformats.org/officeDocument/2006/relationships/image" Target="../media/image38.wmf"/><Relationship Id="rId1" Type="http://schemas.openxmlformats.org/officeDocument/2006/relationships/image" Target="../media/image27.emf"/><Relationship Id="rId2" Type="http://schemas.openxmlformats.org/officeDocument/2006/relationships/image" Target="../media/image28.emf"/><Relationship Id="rId3" Type="http://schemas.openxmlformats.org/officeDocument/2006/relationships/image" Target="../media/image29.emf"/><Relationship Id="rId4" Type="http://schemas.openxmlformats.org/officeDocument/2006/relationships/image" Target="../media/image30.emf"/><Relationship Id="rId5" Type="http://schemas.openxmlformats.org/officeDocument/2006/relationships/image" Target="../media/image31.emf"/><Relationship Id="rId6" Type="http://schemas.openxmlformats.org/officeDocument/2006/relationships/image" Target="../media/image32.emf"/><Relationship Id="rId7" Type="http://schemas.openxmlformats.org/officeDocument/2006/relationships/image" Target="../media/image33.wmf"/><Relationship Id="rId8" Type="http://schemas.openxmlformats.org/officeDocument/2006/relationships/image" Target="../media/image34.wmf"/><Relationship Id="rId9" Type="http://schemas.openxmlformats.org/officeDocument/2006/relationships/image" Target="../media/image35.wmf"/><Relationship Id="rId10" Type="http://schemas.openxmlformats.org/officeDocument/2006/relationships/image" Target="../media/image36.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41.emf"/><Relationship Id="rId4" Type="http://schemas.openxmlformats.org/officeDocument/2006/relationships/image" Target="../media/image38.wmf"/><Relationship Id="rId5" Type="http://schemas.openxmlformats.org/officeDocument/2006/relationships/image" Target="../media/image42.wmf"/><Relationship Id="rId6" Type="http://schemas.openxmlformats.org/officeDocument/2006/relationships/image" Target="../media/image43.wmf"/><Relationship Id="rId1" Type="http://schemas.openxmlformats.org/officeDocument/2006/relationships/image" Target="../media/image39.emf"/><Relationship Id="rId2" Type="http://schemas.openxmlformats.org/officeDocument/2006/relationships/image" Target="../media/image40.e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46.wmf"/><Relationship Id="rId4" Type="http://schemas.openxmlformats.org/officeDocument/2006/relationships/image" Target="../media/image47.wmf"/><Relationship Id="rId5" Type="http://schemas.openxmlformats.org/officeDocument/2006/relationships/image" Target="../media/image48.wmf"/><Relationship Id="rId6" Type="http://schemas.openxmlformats.org/officeDocument/2006/relationships/image" Target="../media/image49.wmf"/><Relationship Id="rId7" Type="http://schemas.openxmlformats.org/officeDocument/2006/relationships/image" Target="../media/image50.wmf"/><Relationship Id="rId8" Type="http://schemas.openxmlformats.org/officeDocument/2006/relationships/image" Target="../media/image51.wmf"/><Relationship Id="rId1" Type="http://schemas.openxmlformats.org/officeDocument/2006/relationships/image" Target="../media/image44.emf"/><Relationship Id="rId2" Type="http://schemas.openxmlformats.org/officeDocument/2006/relationships/image" Target="../media/image45.e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54.wmf"/><Relationship Id="rId4" Type="http://schemas.openxmlformats.org/officeDocument/2006/relationships/image" Target="../media/image55.wmf"/><Relationship Id="rId5" Type="http://schemas.openxmlformats.org/officeDocument/2006/relationships/image" Target="../media/image56.wmf"/><Relationship Id="rId1" Type="http://schemas.openxmlformats.org/officeDocument/2006/relationships/image" Target="../media/image52.emf"/><Relationship Id="rId2" Type="http://schemas.openxmlformats.org/officeDocument/2006/relationships/image" Target="../media/image53.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57.wmf"/><Relationship Id="rId2" Type="http://schemas.openxmlformats.org/officeDocument/2006/relationships/image" Target="../media/image58.wmf"/><Relationship Id="rId3" Type="http://schemas.openxmlformats.org/officeDocument/2006/relationships/image" Target="../media/image59.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60.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61.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7.wmf"/><Relationship Id="rId4" Type="http://schemas.openxmlformats.org/officeDocument/2006/relationships/image" Target="../media/image8.wmf"/><Relationship Id="rId1" Type="http://schemas.openxmlformats.org/officeDocument/2006/relationships/image" Target="../media/image5.emf"/><Relationship Id="rId2" Type="http://schemas.openxmlformats.org/officeDocument/2006/relationships/image" Target="../media/image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emf"/><Relationship Id="rId2"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emf"/><Relationship Id="rId2"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3.emf"/><Relationship Id="rId2" Type="http://schemas.openxmlformats.org/officeDocument/2006/relationships/image" Target="../media/image14.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5.wmf"/><Relationship Id="rId4" Type="http://schemas.openxmlformats.org/officeDocument/2006/relationships/image" Target="../media/image18.wmf"/><Relationship Id="rId1" Type="http://schemas.openxmlformats.org/officeDocument/2006/relationships/image" Target="../media/image16.emf"/><Relationship Id="rId2" Type="http://schemas.openxmlformats.org/officeDocument/2006/relationships/image" Target="../media/image17.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9.emf"/><Relationship Id="rId2" Type="http://schemas.openxmlformats.org/officeDocument/2006/relationships/image" Target="../media/image20.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23.emf"/><Relationship Id="rId4" Type="http://schemas.openxmlformats.org/officeDocument/2006/relationships/image" Target="../media/image24.wmf"/><Relationship Id="rId5" Type="http://schemas.openxmlformats.org/officeDocument/2006/relationships/image" Target="../media/image25.wmf"/><Relationship Id="rId6" Type="http://schemas.openxmlformats.org/officeDocument/2006/relationships/image" Target="../media/image26.wmf"/><Relationship Id="rId1" Type="http://schemas.openxmlformats.org/officeDocument/2006/relationships/image" Target="../media/image21.emf"/><Relationship Id="rId2" Type="http://schemas.openxmlformats.org/officeDocument/2006/relationships/image" Target="../media/image2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fontAlgn="auto">
              <a:spcBef>
                <a:spcPts val="0"/>
              </a:spcBef>
              <a:spcAft>
                <a:spcPts val="0"/>
              </a:spcAft>
              <a:defRPr sz="1300">
                <a:latin typeface="+mn-lt"/>
              </a:defRPr>
            </a:lvl1pPr>
          </a:lstStyle>
          <a:p>
            <a:pPr>
              <a:defRPr/>
            </a:pPr>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fontAlgn="auto">
              <a:spcBef>
                <a:spcPts val="0"/>
              </a:spcBef>
              <a:spcAft>
                <a:spcPts val="0"/>
              </a:spcAft>
              <a:defRPr sz="1300">
                <a:latin typeface="+mn-lt"/>
              </a:defRPr>
            </a:lvl1pPr>
          </a:lstStyle>
          <a:p>
            <a:pPr>
              <a:defRPr/>
            </a:pPr>
            <a:fld id="{E9C7E114-6F50-448F-852D-C8260DD42019}" type="datetimeFigureOut">
              <a:rPr lang="en-US"/>
              <a:pPr>
                <a:defRPr/>
              </a:pPr>
              <a:t>11/07/17</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smtClean="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fontAlgn="auto">
              <a:spcBef>
                <a:spcPts val="0"/>
              </a:spcBef>
              <a:spcAft>
                <a:spcPts val="0"/>
              </a:spcAft>
              <a:defRPr sz="1300">
                <a:latin typeface="+mn-lt"/>
              </a:defRPr>
            </a:lvl1pPr>
          </a:lstStyle>
          <a:p>
            <a:pPr>
              <a:defRPr/>
            </a:pPr>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fontAlgn="auto">
              <a:spcBef>
                <a:spcPts val="0"/>
              </a:spcBef>
              <a:spcAft>
                <a:spcPts val="0"/>
              </a:spcAft>
              <a:defRPr sz="1300">
                <a:latin typeface="+mn-lt"/>
              </a:defRPr>
            </a:lvl1pPr>
          </a:lstStyle>
          <a:p>
            <a:pPr>
              <a:defRPr/>
            </a:pPr>
            <a:fld id="{7451C2F5-D6AC-4974-A542-270CB7FCE506}" type="slidenum">
              <a:rPr lang="en-US"/>
              <a:pPr>
                <a:defRPr/>
              </a:pPr>
              <a:t>‹#›</a:t>
            </a:fld>
            <a:endParaRPr lang="en-US"/>
          </a:p>
        </p:txBody>
      </p:sp>
    </p:spTree>
    <p:extLst>
      <p:ext uri="{BB962C8B-B14F-4D97-AF65-F5344CB8AC3E}">
        <p14:creationId xmlns:p14="http://schemas.microsoft.com/office/powerpoint/2010/main" val="22807226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496DC5D-22BD-4EAA-A5CE-82F5F7AFE468}" type="slidenum">
              <a:rPr lang="en-US" smtClean="0">
                <a:solidFill>
                  <a:prstClr val="black"/>
                </a:solidFill>
              </a:rPr>
              <a:pPr>
                <a:defRPr/>
              </a:pPr>
              <a:t>1</a:t>
            </a:fld>
            <a:endParaRPr lang="en-US" smtClean="0">
              <a:solidFill>
                <a:prstClr val="black"/>
              </a:solidFill>
            </a:endParaRPr>
          </a:p>
        </p:txBody>
      </p:sp>
      <p:sp>
        <p:nvSpPr>
          <p:cNvPr id="547843" name="Rectangle 2"/>
          <p:cNvSpPr>
            <a:spLocks noGrp="1" noRot="1" noChangeAspect="1" noChangeArrowheads="1" noTextEdit="1"/>
          </p:cNvSpPr>
          <p:nvPr>
            <p:ph type="sldImg"/>
          </p:nvPr>
        </p:nvSpPr>
        <p:spPr bwMode="auto">
          <a:xfrm>
            <a:off x="1257300" y="722313"/>
            <a:ext cx="4802188" cy="3600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7844" name="Rectangle 3"/>
          <p:cNvSpPr>
            <a:spLocks noGrp="1" noChangeArrowheads="1"/>
          </p:cNvSpPr>
          <p:nvPr>
            <p:ph type="body" idx="1"/>
          </p:nvPr>
        </p:nvSpPr>
        <p:spPr bwMode="auto">
          <a:xfrm>
            <a:off x="731520" y="4558904"/>
            <a:ext cx="5852160" cy="432054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z="1800">
              <a:latin typeface="Arial" pitchFamily="34" charset="0"/>
              <a:cs typeface="Arial" pitchFamily="34" charset="0"/>
            </a:endParaRPr>
          </a:p>
        </p:txBody>
      </p:sp>
    </p:spTree>
    <p:extLst>
      <p:ext uri="{BB962C8B-B14F-4D97-AF65-F5344CB8AC3E}">
        <p14:creationId xmlns:p14="http://schemas.microsoft.com/office/powerpoint/2010/main" val="7685598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C8F0927-E777-4604-8645-119C5986D393}" type="slidenum">
              <a:rPr lang="en-GB" smtClean="0"/>
              <a:pPr fontAlgn="base">
                <a:spcBef>
                  <a:spcPct val="0"/>
                </a:spcBef>
                <a:spcAft>
                  <a:spcPct val="0"/>
                </a:spcAft>
                <a:defRPr/>
              </a:pPr>
              <a:t>10</a:t>
            </a:fld>
            <a:endParaRPr lang="en-GB" smtClean="0"/>
          </a:p>
        </p:txBody>
      </p:sp>
      <p:sp>
        <p:nvSpPr>
          <p:cNvPr id="60419"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60420"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60421"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4D26B35B-3CD5-4DD6-A616-89C85B8A616C}" type="slidenum">
              <a:rPr lang="en-GB" sz="1000">
                <a:solidFill>
                  <a:srgbClr val="000000"/>
                </a:solidFill>
                <a:latin typeface="Calibri" pitchFamily="34" charset="0"/>
              </a:rPr>
              <a:pPr algn="r" eaLnBrk="1" hangingPunct="1"/>
              <a:t>10</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7401600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C8F0927-E777-4604-8645-119C5986D393}" type="slidenum">
              <a:rPr lang="en-GB" smtClean="0"/>
              <a:pPr fontAlgn="base">
                <a:spcBef>
                  <a:spcPct val="0"/>
                </a:spcBef>
                <a:spcAft>
                  <a:spcPct val="0"/>
                </a:spcAft>
                <a:defRPr/>
              </a:pPr>
              <a:t>11</a:t>
            </a:fld>
            <a:endParaRPr lang="en-GB" smtClean="0"/>
          </a:p>
        </p:txBody>
      </p:sp>
      <p:sp>
        <p:nvSpPr>
          <p:cNvPr id="60419"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60420"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60421"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4D26B35B-3CD5-4DD6-A616-89C85B8A616C}" type="slidenum">
              <a:rPr lang="en-GB" sz="1000">
                <a:solidFill>
                  <a:srgbClr val="000000"/>
                </a:solidFill>
                <a:latin typeface="Calibri" pitchFamily="34" charset="0"/>
              </a:rPr>
              <a:pPr algn="r" eaLnBrk="1" hangingPunct="1"/>
              <a:t>11</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5780344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C8F0927-E777-4604-8645-119C5986D393}" type="slidenum">
              <a:rPr lang="en-GB" smtClean="0"/>
              <a:pPr fontAlgn="base">
                <a:spcBef>
                  <a:spcPct val="0"/>
                </a:spcBef>
                <a:spcAft>
                  <a:spcPct val="0"/>
                </a:spcAft>
                <a:defRPr/>
              </a:pPr>
              <a:t>12</a:t>
            </a:fld>
            <a:endParaRPr lang="en-GB" smtClean="0"/>
          </a:p>
        </p:txBody>
      </p:sp>
      <p:sp>
        <p:nvSpPr>
          <p:cNvPr id="60419"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60420"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60421"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4D26B35B-3CD5-4DD6-A616-89C85B8A616C}" type="slidenum">
              <a:rPr lang="en-GB" sz="1000">
                <a:solidFill>
                  <a:srgbClr val="000000"/>
                </a:solidFill>
                <a:latin typeface="Calibri" pitchFamily="34" charset="0"/>
              </a:rPr>
              <a:pPr algn="r" eaLnBrk="1" hangingPunct="1"/>
              <a:t>12</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1308906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C8F0927-E777-4604-8645-119C5986D393}" type="slidenum">
              <a:rPr lang="en-GB" smtClean="0"/>
              <a:pPr fontAlgn="base">
                <a:spcBef>
                  <a:spcPct val="0"/>
                </a:spcBef>
                <a:spcAft>
                  <a:spcPct val="0"/>
                </a:spcAft>
                <a:defRPr/>
              </a:pPr>
              <a:t>13</a:t>
            </a:fld>
            <a:endParaRPr lang="en-GB" smtClean="0"/>
          </a:p>
        </p:txBody>
      </p:sp>
      <p:sp>
        <p:nvSpPr>
          <p:cNvPr id="60419"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60420"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60421"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4D26B35B-3CD5-4DD6-A616-89C85B8A616C}" type="slidenum">
              <a:rPr lang="en-GB" sz="1000">
                <a:solidFill>
                  <a:srgbClr val="000000"/>
                </a:solidFill>
                <a:latin typeface="Calibri" pitchFamily="34" charset="0"/>
              </a:rPr>
              <a:pPr algn="r" eaLnBrk="1" hangingPunct="1"/>
              <a:t>13</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1211383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C8F0927-E777-4604-8645-119C5986D393}" type="slidenum">
              <a:rPr lang="en-GB" smtClean="0"/>
              <a:pPr fontAlgn="base">
                <a:spcBef>
                  <a:spcPct val="0"/>
                </a:spcBef>
                <a:spcAft>
                  <a:spcPct val="0"/>
                </a:spcAft>
                <a:defRPr/>
              </a:pPr>
              <a:t>14</a:t>
            </a:fld>
            <a:endParaRPr lang="en-GB" smtClean="0"/>
          </a:p>
        </p:txBody>
      </p:sp>
      <p:sp>
        <p:nvSpPr>
          <p:cNvPr id="60419"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60420"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60421"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4D26B35B-3CD5-4DD6-A616-89C85B8A616C}" type="slidenum">
              <a:rPr lang="en-GB" sz="1000">
                <a:solidFill>
                  <a:srgbClr val="000000"/>
                </a:solidFill>
                <a:latin typeface="Calibri" pitchFamily="34" charset="0"/>
              </a:rPr>
              <a:pPr algn="r" eaLnBrk="1" hangingPunct="1"/>
              <a:t>14</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3496302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C8F0927-E777-4604-8645-119C5986D393}" type="slidenum">
              <a:rPr lang="en-GB" smtClean="0"/>
              <a:pPr fontAlgn="base">
                <a:spcBef>
                  <a:spcPct val="0"/>
                </a:spcBef>
                <a:spcAft>
                  <a:spcPct val="0"/>
                </a:spcAft>
                <a:defRPr/>
              </a:pPr>
              <a:t>15</a:t>
            </a:fld>
            <a:endParaRPr lang="en-GB" smtClean="0"/>
          </a:p>
        </p:txBody>
      </p:sp>
      <p:sp>
        <p:nvSpPr>
          <p:cNvPr id="60419"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60420"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60421"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4D26B35B-3CD5-4DD6-A616-89C85B8A616C}" type="slidenum">
              <a:rPr lang="en-GB" sz="1000">
                <a:solidFill>
                  <a:srgbClr val="000000"/>
                </a:solidFill>
                <a:latin typeface="Calibri" pitchFamily="34" charset="0"/>
              </a:rPr>
              <a:pPr algn="r" eaLnBrk="1" hangingPunct="1"/>
              <a:t>15</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4363676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C8F0927-E777-4604-8645-119C5986D393}" type="slidenum">
              <a:rPr lang="en-GB" smtClean="0"/>
              <a:pPr fontAlgn="base">
                <a:spcBef>
                  <a:spcPct val="0"/>
                </a:spcBef>
                <a:spcAft>
                  <a:spcPct val="0"/>
                </a:spcAft>
                <a:defRPr/>
              </a:pPr>
              <a:t>16</a:t>
            </a:fld>
            <a:endParaRPr lang="en-GB" smtClean="0"/>
          </a:p>
        </p:txBody>
      </p:sp>
      <p:sp>
        <p:nvSpPr>
          <p:cNvPr id="60419"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60420"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60421"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4D26B35B-3CD5-4DD6-A616-89C85B8A616C}" type="slidenum">
              <a:rPr lang="en-GB" sz="1000">
                <a:solidFill>
                  <a:srgbClr val="000000"/>
                </a:solidFill>
                <a:latin typeface="Calibri" pitchFamily="34" charset="0"/>
              </a:rPr>
              <a:pPr algn="r" eaLnBrk="1" hangingPunct="1"/>
              <a:t>16</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2796925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C8F0927-E777-4604-8645-119C5986D393}" type="slidenum">
              <a:rPr lang="en-GB" smtClean="0"/>
              <a:pPr fontAlgn="base">
                <a:spcBef>
                  <a:spcPct val="0"/>
                </a:spcBef>
                <a:spcAft>
                  <a:spcPct val="0"/>
                </a:spcAft>
                <a:defRPr/>
              </a:pPr>
              <a:t>17</a:t>
            </a:fld>
            <a:endParaRPr lang="en-GB" smtClean="0"/>
          </a:p>
        </p:txBody>
      </p:sp>
      <p:sp>
        <p:nvSpPr>
          <p:cNvPr id="60419"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60420"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60421"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4D26B35B-3CD5-4DD6-A616-89C85B8A616C}" type="slidenum">
              <a:rPr lang="en-GB" sz="1000">
                <a:solidFill>
                  <a:srgbClr val="000000"/>
                </a:solidFill>
                <a:latin typeface="Calibri" pitchFamily="34" charset="0"/>
              </a:rPr>
              <a:pPr algn="r" eaLnBrk="1" hangingPunct="1"/>
              <a:t>17</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551717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C8F0927-E777-4604-8645-119C5986D393}" type="slidenum">
              <a:rPr lang="en-GB" smtClean="0"/>
              <a:pPr fontAlgn="base">
                <a:spcBef>
                  <a:spcPct val="0"/>
                </a:spcBef>
                <a:spcAft>
                  <a:spcPct val="0"/>
                </a:spcAft>
                <a:defRPr/>
              </a:pPr>
              <a:t>18</a:t>
            </a:fld>
            <a:endParaRPr lang="en-GB" smtClean="0"/>
          </a:p>
        </p:txBody>
      </p:sp>
      <p:sp>
        <p:nvSpPr>
          <p:cNvPr id="60419"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60420"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60421"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4D26B35B-3CD5-4DD6-A616-89C85B8A616C}" type="slidenum">
              <a:rPr lang="en-GB" sz="1000">
                <a:solidFill>
                  <a:srgbClr val="000000"/>
                </a:solidFill>
                <a:latin typeface="Calibri" pitchFamily="34" charset="0"/>
              </a:rPr>
              <a:pPr algn="r" eaLnBrk="1" hangingPunct="1"/>
              <a:t>18</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6485820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C8F0927-E777-4604-8645-119C5986D393}" type="slidenum">
              <a:rPr lang="en-GB" smtClean="0"/>
              <a:pPr fontAlgn="base">
                <a:spcBef>
                  <a:spcPct val="0"/>
                </a:spcBef>
                <a:spcAft>
                  <a:spcPct val="0"/>
                </a:spcAft>
                <a:defRPr/>
              </a:pPr>
              <a:t>19</a:t>
            </a:fld>
            <a:endParaRPr lang="en-GB" smtClean="0"/>
          </a:p>
        </p:txBody>
      </p:sp>
      <p:sp>
        <p:nvSpPr>
          <p:cNvPr id="60419"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60420"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60421"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4D26B35B-3CD5-4DD6-A616-89C85B8A616C}" type="slidenum">
              <a:rPr lang="en-GB" sz="1000">
                <a:solidFill>
                  <a:srgbClr val="000000"/>
                </a:solidFill>
                <a:latin typeface="Calibri" pitchFamily="34" charset="0"/>
              </a:rPr>
              <a:pPr algn="r" eaLnBrk="1" hangingPunct="1"/>
              <a:t>19</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2922975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496DC5D-22BD-4EAA-A5CE-82F5F7AFE468}" type="slidenum">
              <a:rPr lang="en-US" smtClean="0">
                <a:solidFill>
                  <a:prstClr val="black"/>
                </a:solidFill>
              </a:rPr>
              <a:pPr>
                <a:defRPr/>
              </a:pPr>
              <a:t>2</a:t>
            </a:fld>
            <a:endParaRPr lang="en-US" smtClean="0">
              <a:solidFill>
                <a:prstClr val="black"/>
              </a:solidFill>
            </a:endParaRPr>
          </a:p>
        </p:txBody>
      </p:sp>
      <p:sp>
        <p:nvSpPr>
          <p:cNvPr id="547843" name="Rectangle 2"/>
          <p:cNvSpPr>
            <a:spLocks noGrp="1" noRot="1" noChangeAspect="1" noChangeArrowheads="1" noTextEdit="1"/>
          </p:cNvSpPr>
          <p:nvPr>
            <p:ph type="sldImg"/>
          </p:nvPr>
        </p:nvSpPr>
        <p:spPr bwMode="auto">
          <a:xfrm>
            <a:off x="1257300" y="722313"/>
            <a:ext cx="4802188" cy="3600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7844" name="Rectangle 3"/>
          <p:cNvSpPr>
            <a:spLocks noGrp="1" noChangeArrowheads="1"/>
          </p:cNvSpPr>
          <p:nvPr>
            <p:ph type="body" idx="1"/>
          </p:nvPr>
        </p:nvSpPr>
        <p:spPr bwMode="auto">
          <a:xfrm>
            <a:off x="731520" y="4558904"/>
            <a:ext cx="5852160" cy="432054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z="1800">
              <a:latin typeface="Arial" pitchFamily="34" charset="0"/>
              <a:cs typeface="Arial" pitchFamily="34" charset="0"/>
            </a:endParaRPr>
          </a:p>
        </p:txBody>
      </p:sp>
    </p:spTree>
    <p:extLst>
      <p:ext uri="{BB962C8B-B14F-4D97-AF65-F5344CB8AC3E}">
        <p14:creationId xmlns:p14="http://schemas.microsoft.com/office/powerpoint/2010/main" val="42544488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C8F0927-E777-4604-8645-119C5986D393}" type="slidenum">
              <a:rPr lang="en-GB" smtClean="0"/>
              <a:pPr fontAlgn="base">
                <a:spcBef>
                  <a:spcPct val="0"/>
                </a:spcBef>
                <a:spcAft>
                  <a:spcPct val="0"/>
                </a:spcAft>
                <a:defRPr/>
              </a:pPr>
              <a:t>20</a:t>
            </a:fld>
            <a:endParaRPr lang="en-GB" smtClean="0"/>
          </a:p>
        </p:txBody>
      </p:sp>
      <p:sp>
        <p:nvSpPr>
          <p:cNvPr id="60419"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60420"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60421"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4D26B35B-3CD5-4DD6-A616-89C85B8A616C}" type="slidenum">
              <a:rPr lang="en-GB" sz="1000">
                <a:solidFill>
                  <a:srgbClr val="000000"/>
                </a:solidFill>
                <a:latin typeface="Calibri" pitchFamily="34" charset="0"/>
              </a:rPr>
              <a:pPr algn="r" eaLnBrk="1" hangingPunct="1"/>
              <a:t>20</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5704699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10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dirty="0" smtClean="0"/>
          </a:p>
        </p:txBody>
      </p:sp>
      <p:sp>
        <p:nvSpPr>
          <p:cNvPr id="4" name="Slide Number Placeholder 3"/>
          <p:cNvSpPr>
            <a:spLocks noGrp="1"/>
          </p:cNvSpPr>
          <p:nvPr>
            <p:ph type="sldNum" sz="quarter" idx="5"/>
          </p:nvPr>
        </p:nvSpPr>
        <p:spPr/>
        <p:txBody>
          <a:bodyPr/>
          <a:lstStyle/>
          <a:p>
            <a:pPr>
              <a:defRPr/>
            </a:pPr>
            <a:fld id="{5FCDB5A5-68D7-4686-B897-C493377FB6C3}" type="slidenum">
              <a:rPr lang="en-US" smtClean="0">
                <a:solidFill>
                  <a:prstClr val="black"/>
                </a:solidFill>
              </a:rPr>
              <a:pPr>
                <a:defRPr/>
              </a:pPr>
              <a:t>21</a:t>
            </a:fld>
            <a:endParaRPr lang="en-US">
              <a:solidFill>
                <a:prstClr val="black"/>
              </a:solidFill>
            </a:endParaRPr>
          </a:p>
        </p:txBody>
      </p:sp>
    </p:spTree>
    <p:extLst>
      <p:ext uri="{BB962C8B-B14F-4D97-AF65-F5344CB8AC3E}">
        <p14:creationId xmlns:p14="http://schemas.microsoft.com/office/powerpoint/2010/main" val="7333742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22</a:t>
            </a:fld>
            <a:endParaRPr lang="en-GB" smtClean="0"/>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22</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1184140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CEBC418-4F6F-48CA-8E10-9685FC6F327B}" type="slidenum">
              <a:rPr lang="en-GB" smtClean="0"/>
              <a:pPr fontAlgn="base">
                <a:spcBef>
                  <a:spcPct val="0"/>
                </a:spcBef>
                <a:spcAft>
                  <a:spcPct val="0"/>
                </a:spcAft>
                <a:defRPr/>
              </a:pPr>
              <a:t>23</a:t>
            </a:fld>
            <a:endParaRPr lang="en-GB" smtClean="0"/>
          </a:p>
        </p:txBody>
      </p:sp>
      <p:sp>
        <p:nvSpPr>
          <p:cNvPr id="63491"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63492"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63493"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B03CDB02-F393-49DD-85D3-ECB3CD6A8686}" type="slidenum">
              <a:rPr lang="en-GB" sz="1000">
                <a:solidFill>
                  <a:srgbClr val="000000"/>
                </a:solidFill>
                <a:latin typeface="Calibri" pitchFamily="34" charset="0"/>
              </a:rPr>
              <a:pPr algn="r" eaLnBrk="1" hangingPunct="1"/>
              <a:t>23</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9714051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C8F0927-E777-4604-8645-119C5986D393}" type="slidenum">
              <a:rPr lang="en-GB" smtClean="0"/>
              <a:pPr fontAlgn="base">
                <a:spcBef>
                  <a:spcPct val="0"/>
                </a:spcBef>
                <a:spcAft>
                  <a:spcPct val="0"/>
                </a:spcAft>
                <a:defRPr/>
              </a:pPr>
              <a:t>24</a:t>
            </a:fld>
            <a:endParaRPr lang="en-GB" smtClean="0"/>
          </a:p>
        </p:txBody>
      </p:sp>
      <p:sp>
        <p:nvSpPr>
          <p:cNvPr id="60419"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60420"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60421"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4D26B35B-3CD5-4DD6-A616-89C85B8A616C}" type="slidenum">
              <a:rPr lang="en-GB" sz="1000">
                <a:solidFill>
                  <a:srgbClr val="000000"/>
                </a:solidFill>
                <a:latin typeface="Calibri" pitchFamily="34" charset="0"/>
              </a:rPr>
              <a:pPr algn="r" eaLnBrk="1" hangingPunct="1"/>
              <a:t>24</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455147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A153E05-4201-435B-B978-9F654890668A}" type="slidenum">
              <a:rPr lang="en-GB" smtClean="0"/>
              <a:pPr fontAlgn="base">
                <a:spcBef>
                  <a:spcPct val="0"/>
                </a:spcBef>
                <a:spcAft>
                  <a:spcPct val="0"/>
                </a:spcAft>
                <a:defRPr/>
              </a:pPr>
              <a:t>25</a:t>
            </a:fld>
            <a:endParaRPr lang="en-GB" smtClean="0"/>
          </a:p>
        </p:txBody>
      </p:sp>
      <p:sp>
        <p:nvSpPr>
          <p:cNvPr id="61443"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61444"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61445"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73BC09B4-A83F-4813-B030-5994902D5703}" type="slidenum">
              <a:rPr lang="en-GB" sz="1000">
                <a:solidFill>
                  <a:srgbClr val="000000"/>
                </a:solidFill>
                <a:latin typeface="Calibri" pitchFamily="34" charset="0"/>
              </a:rPr>
              <a:pPr algn="r" eaLnBrk="1" hangingPunct="1"/>
              <a:t>25</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7167295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87D5C45-E82F-4E88-A834-A97111FCFB1B}" type="slidenum">
              <a:rPr lang="en-GB" smtClean="0"/>
              <a:pPr fontAlgn="base">
                <a:spcBef>
                  <a:spcPct val="0"/>
                </a:spcBef>
                <a:spcAft>
                  <a:spcPct val="0"/>
                </a:spcAft>
                <a:defRPr/>
              </a:pPr>
              <a:t>26</a:t>
            </a:fld>
            <a:endParaRPr lang="en-GB" smtClean="0"/>
          </a:p>
        </p:txBody>
      </p:sp>
      <p:sp>
        <p:nvSpPr>
          <p:cNvPr id="62467"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62468"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62469"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8B8419D1-96C3-4515-A0A2-C9E4B706AF93}" type="slidenum">
              <a:rPr lang="en-GB" sz="1000">
                <a:solidFill>
                  <a:srgbClr val="000000"/>
                </a:solidFill>
                <a:latin typeface="Calibri" pitchFamily="34" charset="0"/>
              </a:rPr>
              <a:pPr algn="r" eaLnBrk="1" hangingPunct="1"/>
              <a:t>26</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30022250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55F46FF-9814-4EB8-A7CD-834C3354513D}" type="slidenum">
              <a:rPr lang="en-GB" smtClean="0"/>
              <a:pPr fontAlgn="base">
                <a:spcBef>
                  <a:spcPct val="0"/>
                </a:spcBef>
                <a:spcAft>
                  <a:spcPct val="0"/>
                </a:spcAft>
                <a:defRPr/>
              </a:pPr>
              <a:t>27</a:t>
            </a:fld>
            <a:endParaRPr lang="en-GB" smtClean="0"/>
          </a:p>
        </p:txBody>
      </p:sp>
      <p:sp>
        <p:nvSpPr>
          <p:cNvPr id="6451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6451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6451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D82C3277-A2B3-46CB-834C-782CFC7318D0}" type="slidenum">
              <a:rPr lang="en-GB" sz="1000">
                <a:solidFill>
                  <a:srgbClr val="000000"/>
                </a:solidFill>
                <a:latin typeface="Calibri" pitchFamily="34" charset="0"/>
              </a:rPr>
              <a:pPr algn="r" eaLnBrk="1" hangingPunct="1"/>
              <a:t>27</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5739781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22275C1-9E1B-4DEE-B8AE-2587F2DD0592}" type="slidenum">
              <a:rPr lang="en-GB" smtClean="0"/>
              <a:pPr fontAlgn="base">
                <a:spcBef>
                  <a:spcPct val="0"/>
                </a:spcBef>
                <a:spcAft>
                  <a:spcPct val="0"/>
                </a:spcAft>
                <a:defRPr/>
              </a:pPr>
              <a:t>28</a:t>
            </a:fld>
            <a:endParaRPr lang="en-GB" smtClean="0"/>
          </a:p>
        </p:txBody>
      </p:sp>
      <p:sp>
        <p:nvSpPr>
          <p:cNvPr id="65539"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65540"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r>
              <a:rPr lang="en-GB" dirty="0" smtClean="0">
                <a:ea typeface="MS Gothic" pitchFamily="49" charset="-128"/>
              </a:rPr>
              <a:t>Remove</a:t>
            </a:r>
            <a:r>
              <a:rPr lang="en-GB" baseline="0" dirty="0" smtClean="0">
                <a:ea typeface="MS Gothic" pitchFamily="49" charset="-128"/>
              </a:rPr>
              <a:t> red</a:t>
            </a:r>
          </a:p>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dirty="0" smtClean="0">
              <a:ea typeface="MS Gothic" pitchFamily="49" charset="-128"/>
            </a:endParaRPr>
          </a:p>
        </p:txBody>
      </p:sp>
      <p:sp>
        <p:nvSpPr>
          <p:cNvPr id="65541"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73D07237-6C8D-4028-843A-20DB49D59AD8}" type="slidenum">
              <a:rPr lang="en-GB" sz="1000">
                <a:solidFill>
                  <a:srgbClr val="000000"/>
                </a:solidFill>
                <a:latin typeface="Calibri" pitchFamily="34" charset="0"/>
              </a:rPr>
              <a:pPr algn="r" eaLnBrk="1" hangingPunct="1"/>
              <a:t>28</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7502903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489A26E-7E55-494F-964B-15D888D7FD22}" type="slidenum">
              <a:rPr lang="en-GB" smtClean="0"/>
              <a:pPr fontAlgn="base">
                <a:spcBef>
                  <a:spcPct val="0"/>
                </a:spcBef>
                <a:spcAft>
                  <a:spcPct val="0"/>
                </a:spcAft>
                <a:defRPr/>
              </a:pPr>
              <a:t>29</a:t>
            </a:fld>
            <a:endParaRPr lang="en-GB" smtClean="0"/>
          </a:p>
        </p:txBody>
      </p:sp>
      <p:sp>
        <p:nvSpPr>
          <p:cNvPr id="67587"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67588"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67589"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92939A90-A06B-4542-9079-FF94E04F1A26}" type="slidenum">
              <a:rPr lang="en-GB" sz="1000">
                <a:solidFill>
                  <a:srgbClr val="000000"/>
                </a:solidFill>
                <a:latin typeface="Calibri" pitchFamily="34" charset="0"/>
              </a:rPr>
              <a:pPr algn="r" eaLnBrk="1" hangingPunct="1"/>
              <a:t>29</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30964175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3</a:t>
            </a:fld>
            <a:endParaRPr lang="en-GB" smtClean="0"/>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3</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335993241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31C20E3-5C6F-4FFE-B5F6-F67FD12EFCBB}" type="slidenum">
              <a:rPr lang="en-GB" smtClean="0"/>
              <a:pPr fontAlgn="base">
                <a:spcBef>
                  <a:spcPct val="0"/>
                </a:spcBef>
                <a:spcAft>
                  <a:spcPct val="0"/>
                </a:spcAft>
                <a:defRPr/>
              </a:pPr>
              <a:t>30</a:t>
            </a:fld>
            <a:endParaRPr lang="en-GB" smtClean="0"/>
          </a:p>
        </p:txBody>
      </p:sp>
      <p:sp>
        <p:nvSpPr>
          <p:cNvPr id="68611"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68612"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68613"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46806E0B-70F1-42B6-B12C-F2D409CB7A95}" type="slidenum">
              <a:rPr lang="en-GB" sz="1000">
                <a:solidFill>
                  <a:srgbClr val="000000"/>
                </a:solidFill>
                <a:latin typeface="Calibri" pitchFamily="34" charset="0"/>
              </a:rPr>
              <a:pPr algn="r" eaLnBrk="1" hangingPunct="1"/>
              <a:t>30</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28096104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8709683-8D25-4EF5-BD57-C34883B44738}" type="slidenum">
              <a:rPr lang="en-GB" smtClean="0"/>
              <a:pPr fontAlgn="base">
                <a:spcBef>
                  <a:spcPct val="0"/>
                </a:spcBef>
                <a:spcAft>
                  <a:spcPct val="0"/>
                </a:spcAft>
                <a:defRPr/>
              </a:pPr>
              <a:t>31</a:t>
            </a:fld>
            <a:endParaRPr lang="en-GB" smtClean="0"/>
          </a:p>
        </p:txBody>
      </p:sp>
      <p:sp>
        <p:nvSpPr>
          <p:cNvPr id="6963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6963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6963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A6DCC1FE-81FB-49F9-B865-2C0043B43C99}" type="slidenum">
              <a:rPr lang="en-GB" sz="1000">
                <a:solidFill>
                  <a:srgbClr val="000000"/>
                </a:solidFill>
                <a:latin typeface="Calibri" pitchFamily="34" charset="0"/>
              </a:rPr>
              <a:pPr algn="r" eaLnBrk="1" hangingPunct="1"/>
              <a:t>31</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69644447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675387D-DB86-41EB-A774-A417AFDDC01D}" type="slidenum">
              <a:rPr lang="en-GB" smtClean="0"/>
              <a:pPr fontAlgn="base">
                <a:spcBef>
                  <a:spcPct val="0"/>
                </a:spcBef>
                <a:spcAft>
                  <a:spcPct val="0"/>
                </a:spcAft>
                <a:defRPr/>
              </a:pPr>
              <a:t>32</a:t>
            </a:fld>
            <a:endParaRPr lang="en-GB" smtClean="0"/>
          </a:p>
        </p:txBody>
      </p:sp>
      <p:sp>
        <p:nvSpPr>
          <p:cNvPr id="70659"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70660"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70661"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02F5CCF0-B336-453D-90D3-D5E287E509FA}" type="slidenum">
              <a:rPr lang="en-GB" sz="1000">
                <a:solidFill>
                  <a:srgbClr val="000000"/>
                </a:solidFill>
                <a:latin typeface="Calibri" pitchFamily="34" charset="0"/>
              </a:rPr>
              <a:pPr algn="r" eaLnBrk="1" hangingPunct="1"/>
              <a:t>32</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48135809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2002385-43C1-41F8-AAE6-C9F789A8B1E8}" type="slidenum">
              <a:rPr lang="en-GB" smtClean="0"/>
              <a:pPr fontAlgn="base">
                <a:spcBef>
                  <a:spcPct val="0"/>
                </a:spcBef>
                <a:spcAft>
                  <a:spcPct val="0"/>
                </a:spcAft>
                <a:defRPr/>
              </a:pPr>
              <a:t>33</a:t>
            </a:fld>
            <a:endParaRPr lang="en-GB" smtClean="0"/>
          </a:p>
        </p:txBody>
      </p:sp>
      <p:sp>
        <p:nvSpPr>
          <p:cNvPr id="71683"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71684"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71685"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6C75B76F-BEE5-4BAD-BEBF-F96F99894534}" type="slidenum">
              <a:rPr lang="en-GB" sz="1000">
                <a:solidFill>
                  <a:srgbClr val="000000"/>
                </a:solidFill>
                <a:latin typeface="Calibri" pitchFamily="34" charset="0"/>
              </a:rPr>
              <a:pPr algn="r" eaLnBrk="1" hangingPunct="1"/>
              <a:t>33</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48344508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86CCDA8-3AF0-456D-8046-E91F6DEADF9D}" type="slidenum">
              <a:rPr lang="en-GB" smtClean="0"/>
              <a:pPr fontAlgn="base">
                <a:spcBef>
                  <a:spcPct val="0"/>
                </a:spcBef>
                <a:spcAft>
                  <a:spcPct val="0"/>
                </a:spcAft>
                <a:defRPr/>
              </a:pPr>
              <a:t>34</a:t>
            </a:fld>
            <a:endParaRPr lang="en-GB" smtClean="0"/>
          </a:p>
        </p:txBody>
      </p:sp>
      <p:sp>
        <p:nvSpPr>
          <p:cNvPr id="72707"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72708"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72709"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DA0B5305-FC45-4E41-9149-77F05F678CE6}" type="slidenum">
              <a:rPr lang="en-GB" sz="1000">
                <a:solidFill>
                  <a:srgbClr val="000000"/>
                </a:solidFill>
                <a:latin typeface="Calibri" pitchFamily="34" charset="0"/>
              </a:rPr>
              <a:pPr algn="r" eaLnBrk="1" hangingPunct="1"/>
              <a:t>34</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3992148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F6D447B-95D7-4EC2-9E8A-5C4A289E30FB}" type="slidenum">
              <a:rPr lang="en-GB" smtClean="0"/>
              <a:pPr fontAlgn="base">
                <a:spcBef>
                  <a:spcPct val="0"/>
                </a:spcBef>
                <a:spcAft>
                  <a:spcPct val="0"/>
                </a:spcAft>
                <a:defRPr/>
              </a:pPr>
              <a:t>35</a:t>
            </a:fld>
            <a:endParaRPr lang="en-GB" smtClean="0"/>
          </a:p>
        </p:txBody>
      </p:sp>
      <p:sp>
        <p:nvSpPr>
          <p:cNvPr id="73731"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73732"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73733"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77E78A44-2643-4CDD-9E57-7296014A188E}" type="slidenum">
              <a:rPr lang="en-GB" sz="1000">
                <a:solidFill>
                  <a:srgbClr val="000000"/>
                </a:solidFill>
                <a:latin typeface="Calibri" pitchFamily="34" charset="0"/>
              </a:rPr>
              <a:pPr algn="r" eaLnBrk="1" hangingPunct="1"/>
              <a:t>35</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09961080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10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dirty="0" smtClean="0"/>
          </a:p>
        </p:txBody>
      </p:sp>
      <p:sp>
        <p:nvSpPr>
          <p:cNvPr id="4" name="Slide Number Placeholder 3"/>
          <p:cNvSpPr>
            <a:spLocks noGrp="1"/>
          </p:cNvSpPr>
          <p:nvPr>
            <p:ph type="sldNum" sz="quarter" idx="5"/>
          </p:nvPr>
        </p:nvSpPr>
        <p:spPr/>
        <p:txBody>
          <a:bodyPr/>
          <a:lstStyle/>
          <a:p>
            <a:pPr>
              <a:defRPr/>
            </a:pPr>
            <a:fld id="{5FCDB5A5-68D7-4686-B897-C493377FB6C3}" type="slidenum">
              <a:rPr lang="en-US" smtClean="0"/>
              <a:pPr>
                <a:defRPr/>
              </a:pPr>
              <a:t>36</a:t>
            </a:fld>
            <a:endParaRPr lang="en-US"/>
          </a:p>
        </p:txBody>
      </p:sp>
    </p:spTree>
    <p:extLst>
      <p:ext uri="{BB962C8B-B14F-4D97-AF65-F5344CB8AC3E}">
        <p14:creationId xmlns:p14="http://schemas.microsoft.com/office/powerpoint/2010/main" val="174692649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37</a:t>
            </a:fld>
            <a:endParaRPr lang="en-GB" smtClean="0"/>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37</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11841408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D50545A1-9E9D-4BC9-B178-42C08AB54653}" type="slidenum">
              <a:rPr lang="en-GB">
                <a:solidFill>
                  <a:prstClr val="black"/>
                </a:solidFill>
              </a:rPr>
              <a:pPr>
                <a:defRPr/>
              </a:pPr>
              <a:t>38</a:t>
            </a:fld>
            <a:endParaRPr lang="en-GB">
              <a:solidFill>
                <a:prstClr val="black"/>
              </a:solidFill>
            </a:endParaRPr>
          </a:p>
        </p:txBody>
      </p:sp>
      <p:sp>
        <p:nvSpPr>
          <p:cNvPr id="7987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solidFill>
                <a:srgbClr val="000000"/>
              </a:solidFill>
              <a:latin typeface="Calibri" pitchFamily="34" charset="0"/>
            </a:endParaRPr>
          </a:p>
        </p:txBody>
      </p:sp>
      <p:sp>
        <p:nvSpPr>
          <p:cNvPr id="7987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7987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E027FD06-31CE-4859-85D9-3C66CFC7D3D4}" type="slidenum">
              <a:rPr lang="en-GB" sz="1000">
                <a:solidFill>
                  <a:srgbClr val="000000"/>
                </a:solidFill>
                <a:latin typeface="Calibri" pitchFamily="34" charset="0"/>
              </a:rPr>
              <a:pPr algn="r" eaLnBrk="1" hangingPunct="1"/>
              <a:t>38</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81279344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DEEAE74A-D12E-4465-B5B0-2D7E5E521626}" type="slidenum">
              <a:rPr lang="en-GB">
                <a:solidFill>
                  <a:prstClr val="black"/>
                </a:solidFill>
              </a:rPr>
              <a:pPr>
                <a:defRPr/>
              </a:pPr>
              <a:t>39</a:t>
            </a:fld>
            <a:endParaRPr lang="en-GB">
              <a:solidFill>
                <a:prstClr val="black"/>
              </a:solidFill>
            </a:endParaRPr>
          </a:p>
        </p:txBody>
      </p:sp>
      <p:sp>
        <p:nvSpPr>
          <p:cNvPr id="80899"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solidFill>
                <a:srgbClr val="000000"/>
              </a:solidFill>
              <a:latin typeface="Calibri" pitchFamily="34" charset="0"/>
            </a:endParaRPr>
          </a:p>
        </p:txBody>
      </p:sp>
      <p:sp>
        <p:nvSpPr>
          <p:cNvPr id="80900"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80901"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74E82C73-FAB8-4873-B020-A3558CD92C27}" type="slidenum">
              <a:rPr lang="en-GB" sz="1000">
                <a:solidFill>
                  <a:srgbClr val="000000"/>
                </a:solidFill>
                <a:latin typeface="Calibri" pitchFamily="34" charset="0"/>
              </a:rPr>
              <a:pPr algn="r" eaLnBrk="1" hangingPunct="1"/>
              <a:t>39</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32624458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83E605A-7C2E-4EE7-8480-6573EFCE0B26}" type="slidenum">
              <a:rPr lang="en-GB" smtClean="0"/>
              <a:pPr fontAlgn="base">
                <a:spcBef>
                  <a:spcPct val="0"/>
                </a:spcBef>
                <a:spcAft>
                  <a:spcPct val="0"/>
                </a:spcAft>
                <a:defRPr/>
              </a:pPr>
              <a:t>4</a:t>
            </a:fld>
            <a:endParaRPr lang="en-GB" smtClean="0"/>
          </a:p>
        </p:txBody>
      </p:sp>
      <p:sp>
        <p:nvSpPr>
          <p:cNvPr id="5427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427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5427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3218447A-9585-4473-984F-0357E94E8E81}" type="slidenum">
              <a:rPr lang="en-GB" sz="1000">
                <a:solidFill>
                  <a:srgbClr val="000000"/>
                </a:solidFill>
                <a:latin typeface="Calibri" pitchFamily="34" charset="0"/>
              </a:rPr>
              <a:pPr algn="r" eaLnBrk="1" hangingPunct="1"/>
              <a:t>4</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387095517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72BF4670-89FD-470E-AC7B-271F346845F6}" type="slidenum">
              <a:rPr lang="en-GB">
                <a:solidFill>
                  <a:prstClr val="black"/>
                </a:solidFill>
              </a:rPr>
              <a:pPr>
                <a:defRPr/>
              </a:pPr>
              <a:t>40</a:t>
            </a:fld>
            <a:endParaRPr lang="en-GB">
              <a:solidFill>
                <a:prstClr val="black"/>
              </a:solidFill>
            </a:endParaRPr>
          </a:p>
        </p:txBody>
      </p:sp>
      <p:sp>
        <p:nvSpPr>
          <p:cNvPr id="81923"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solidFill>
                <a:srgbClr val="000000"/>
              </a:solidFill>
              <a:latin typeface="Calibri" pitchFamily="34" charset="0"/>
            </a:endParaRPr>
          </a:p>
        </p:txBody>
      </p:sp>
      <p:sp>
        <p:nvSpPr>
          <p:cNvPr id="81924"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81925"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580E0D73-F37F-4C21-BEF8-3F218434D4D6}" type="slidenum">
              <a:rPr lang="en-GB" sz="1000">
                <a:solidFill>
                  <a:srgbClr val="000000"/>
                </a:solidFill>
                <a:latin typeface="Calibri" pitchFamily="34" charset="0"/>
              </a:rPr>
              <a:pPr algn="r" eaLnBrk="1" hangingPunct="1"/>
              <a:t>40</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84407902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620DB8ED-9F12-4B8E-8856-C0A99EB67F4F}" type="slidenum">
              <a:rPr lang="en-GB">
                <a:solidFill>
                  <a:prstClr val="black"/>
                </a:solidFill>
              </a:rPr>
              <a:pPr>
                <a:defRPr/>
              </a:pPr>
              <a:t>41</a:t>
            </a:fld>
            <a:endParaRPr lang="en-GB">
              <a:solidFill>
                <a:prstClr val="black"/>
              </a:solidFill>
            </a:endParaRPr>
          </a:p>
        </p:txBody>
      </p:sp>
      <p:sp>
        <p:nvSpPr>
          <p:cNvPr id="82947"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solidFill>
                <a:srgbClr val="000000"/>
              </a:solidFill>
              <a:latin typeface="Calibri" pitchFamily="34" charset="0"/>
            </a:endParaRPr>
          </a:p>
        </p:txBody>
      </p:sp>
      <p:sp>
        <p:nvSpPr>
          <p:cNvPr id="82948"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82949"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5D9C864D-0647-46DC-8FF6-B61C89AA3838}" type="slidenum">
              <a:rPr lang="en-GB" sz="1000">
                <a:solidFill>
                  <a:srgbClr val="000000"/>
                </a:solidFill>
                <a:latin typeface="Calibri" pitchFamily="34" charset="0"/>
              </a:rPr>
              <a:pPr algn="r" eaLnBrk="1" hangingPunct="1"/>
              <a:t>41</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56095334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9A83534F-0801-419E-AF86-78210266A31D}" type="slidenum">
              <a:rPr lang="en-GB">
                <a:solidFill>
                  <a:prstClr val="black"/>
                </a:solidFill>
              </a:rPr>
              <a:pPr>
                <a:defRPr/>
              </a:pPr>
              <a:t>42</a:t>
            </a:fld>
            <a:endParaRPr lang="en-GB">
              <a:solidFill>
                <a:prstClr val="black"/>
              </a:solidFill>
            </a:endParaRPr>
          </a:p>
        </p:txBody>
      </p:sp>
      <p:sp>
        <p:nvSpPr>
          <p:cNvPr id="83971"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solidFill>
                <a:srgbClr val="000000"/>
              </a:solidFill>
              <a:latin typeface="Calibri" pitchFamily="34" charset="0"/>
            </a:endParaRPr>
          </a:p>
        </p:txBody>
      </p:sp>
      <p:sp>
        <p:nvSpPr>
          <p:cNvPr id="83972"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83973"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3B23F94F-3453-45DC-BB87-13EE5FCC34D1}" type="slidenum">
              <a:rPr lang="en-GB" sz="1000">
                <a:solidFill>
                  <a:srgbClr val="000000"/>
                </a:solidFill>
                <a:latin typeface="Calibri" pitchFamily="34" charset="0"/>
              </a:rPr>
              <a:pPr algn="r" eaLnBrk="1" hangingPunct="1"/>
              <a:t>42</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41773306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3232BE98-4113-4A44-B931-9847887BD38D}" type="slidenum">
              <a:rPr lang="en-GB">
                <a:solidFill>
                  <a:prstClr val="black"/>
                </a:solidFill>
              </a:rPr>
              <a:pPr>
                <a:defRPr/>
              </a:pPr>
              <a:t>43</a:t>
            </a:fld>
            <a:endParaRPr lang="en-GB">
              <a:solidFill>
                <a:prstClr val="black"/>
              </a:solidFill>
            </a:endParaRPr>
          </a:p>
        </p:txBody>
      </p:sp>
      <p:sp>
        <p:nvSpPr>
          <p:cNvPr id="849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solidFill>
                <a:srgbClr val="000000"/>
              </a:solidFill>
              <a:latin typeface="Calibri" pitchFamily="34" charset="0"/>
            </a:endParaRPr>
          </a:p>
        </p:txBody>
      </p:sp>
      <p:sp>
        <p:nvSpPr>
          <p:cNvPr id="849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849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07845D62-FA79-4DAF-8210-838C4B5B3B1A}" type="slidenum">
              <a:rPr lang="en-GB" sz="1000">
                <a:solidFill>
                  <a:srgbClr val="000000"/>
                </a:solidFill>
                <a:latin typeface="Calibri" pitchFamily="34" charset="0"/>
              </a:rPr>
              <a:pPr algn="r" eaLnBrk="1" hangingPunct="1"/>
              <a:t>43</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51809623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0CEA86C4-0642-4A37-BE15-971E304329D1}" type="slidenum">
              <a:rPr lang="en-GB">
                <a:solidFill>
                  <a:prstClr val="black"/>
                </a:solidFill>
              </a:rPr>
              <a:pPr>
                <a:defRPr/>
              </a:pPr>
              <a:t>44</a:t>
            </a:fld>
            <a:endParaRPr lang="en-GB">
              <a:solidFill>
                <a:prstClr val="black"/>
              </a:solidFill>
            </a:endParaRPr>
          </a:p>
        </p:txBody>
      </p:sp>
      <p:sp>
        <p:nvSpPr>
          <p:cNvPr id="86019"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solidFill>
                <a:srgbClr val="000000"/>
              </a:solidFill>
              <a:latin typeface="Calibri" pitchFamily="34" charset="0"/>
            </a:endParaRPr>
          </a:p>
        </p:txBody>
      </p:sp>
      <p:sp>
        <p:nvSpPr>
          <p:cNvPr id="86020"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86021"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4A92FB38-CC6C-44F6-BAE3-392E55DD4789}" type="slidenum">
              <a:rPr lang="en-GB" sz="1000">
                <a:solidFill>
                  <a:srgbClr val="000000"/>
                </a:solidFill>
                <a:latin typeface="Calibri" pitchFamily="34" charset="0"/>
              </a:rPr>
              <a:pPr algn="r" eaLnBrk="1" hangingPunct="1"/>
              <a:t>44</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79764530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CC085827-6E89-4513-9317-B13FD25B91FD}" type="slidenum">
              <a:rPr lang="en-GB">
                <a:solidFill>
                  <a:prstClr val="black"/>
                </a:solidFill>
              </a:rPr>
              <a:pPr>
                <a:defRPr/>
              </a:pPr>
              <a:t>45</a:t>
            </a:fld>
            <a:endParaRPr lang="en-GB">
              <a:solidFill>
                <a:prstClr val="black"/>
              </a:solidFill>
            </a:endParaRPr>
          </a:p>
        </p:txBody>
      </p:sp>
      <p:sp>
        <p:nvSpPr>
          <p:cNvPr id="87043"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solidFill>
                <a:srgbClr val="000000"/>
              </a:solidFill>
              <a:latin typeface="Calibri" pitchFamily="34" charset="0"/>
            </a:endParaRPr>
          </a:p>
        </p:txBody>
      </p:sp>
      <p:sp>
        <p:nvSpPr>
          <p:cNvPr id="87044"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87045"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385ECB7A-65B6-4010-A241-3410D6E9129A}" type="slidenum">
              <a:rPr lang="en-GB" sz="1000">
                <a:solidFill>
                  <a:srgbClr val="000000"/>
                </a:solidFill>
                <a:latin typeface="Calibri" pitchFamily="34" charset="0"/>
              </a:rPr>
              <a:pPr algn="r" eaLnBrk="1" hangingPunct="1"/>
              <a:t>45</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9908234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CBE69E05-0A53-42A4-B33A-79CF292CF7D3}" type="slidenum">
              <a:rPr lang="en-GB">
                <a:solidFill>
                  <a:prstClr val="black"/>
                </a:solidFill>
              </a:rPr>
              <a:pPr>
                <a:defRPr/>
              </a:pPr>
              <a:t>46</a:t>
            </a:fld>
            <a:endParaRPr lang="en-GB">
              <a:solidFill>
                <a:prstClr val="black"/>
              </a:solidFill>
            </a:endParaRPr>
          </a:p>
        </p:txBody>
      </p:sp>
      <p:sp>
        <p:nvSpPr>
          <p:cNvPr id="88067"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solidFill>
                <a:srgbClr val="000000"/>
              </a:solidFill>
              <a:latin typeface="Calibri" pitchFamily="34" charset="0"/>
            </a:endParaRPr>
          </a:p>
        </p:txBody>
      </p:sp>
      <p:sp>
        <p:nvSpPr>
          <p:cNvPr id="88068"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88069"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01A92E1E-DAC9-4DA6-9A74-DACD3A82EE0B}" type="slidenum">
              <a:rPr lang="en-GB" sz="1000">
                <a:solidFill>
                  <a:srgbClr val="000000"/>
                </a:solidFill>
                <a:latin typeface="Calibri" pitchFamily="34" charset="0"/>
              </a:rPr>
              <a:pPr algn="r" eaLnBrk="1" hangingPunct="1"/>
              <a:t>46</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45760557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1DAC5781-F06B-4796-B0F8-E4160BD4FCA9}" type="slidenum">
              <a:rPr lang="en-GB">
                <a:solidFill>
                  <a:prstClr val="black"/>
                </a:solidFill>
              </a:rPr>
              <a:pPr>
                <a:defRPr/>
              </a:pPr>
              <a:t>47</a:t>
            </a:fld>
            <a:endParaRPr lang="en-GB">
              <a:solidFill>
                <a:prstClr val="black"/>
              </a:solidFill>
            </a:endParaRPr>
          </a:p>
        </p:txBody>
      </p:sp>
      <p:sp>
        <p:nvSpPr>
          <p:cNvPr id="89091"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solidFill>
                <a:srgbClr val="000000"/>
              </a:solidFill>
              <a:latin typeface="Calibri" pitchFamily="34" charset="0"/>
            </a:endParaRPr>
          </a:p>
        </p:txBody>
      </p:sp>
      <p:sp>
        <p:nvSpPr>
          <p:cNvPr id="89092"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89093"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B056CA0C-8F99-4469-81E9-3B10579041FF}" type="slidenum">
              <a:rPr lang="en-GB" sz="1000">
                <a:solidFill>
                  <a:srgbClr val="000000"/>
                </a:solidFill>
                <a:latin typeface="Calibri" pitchFamily="34" charset="0"/>
              </a:rPr>
              <a:pPr algn="r" eaLnBrk="1" hangingPunct="1"/>
              <a:t>47</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08736271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3FC4DF71-6147-415B-AFBA-B5736F06B2DC}" type="slidenum">
              <a:rPr lang="en-GB">
                <a:solidFill>
                  <a:prstClr val="black"/>
                </a:solidFill>
              </a:rPr>
              <a:pPr>
                <a:defRPr/>
              </a:pPr>
              <a:t>48</a:t>
            </a:fld>
            <a:endParaRPr lang="en-GB">
              <a:solidFill>
                <a:prstClr val="black"/>
              </a:solidFill>
            </a:endParaRPr>
          </a:p>
        </p:txBody>
      </p:sp>
      <p:sp>
        <p:nvSpPr>
          <p:cNvPr id="9011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solidFill>
                <a:srgbClr val="000000"/>
              </a:solidFill>
              <a:latin typeface="Calibri" pitchFamily="34" charset="0"/>
            </a:endParaRPr>
          </a:p>
        </p:txBody>
      </p:sp>
      <p:sp>
        <p:nvSpPr>
          <p:cNvPr id="9011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9011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C0A1BAAC-03B9-4F63-9593-696CC4E3F624}" type="slidenum">
              <a:rPr lang="en-GB" sz="1000">
                <a:solidFill>
                  <a:srgbClr val="000000"/>
                </a:solidFill>
                <a:latin typeface="Calibri" pitchFamily="34" charset="0"/>
              </a:rPr>
              <a:pPr algn="r" eaLnBrk="1" hangingPunct="1"/>
              <a:t>48</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63244286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C102FC0C-BDDC-4B4E-8BDB-0C6EA82D57A9}" type="slidenum">
              <a:rPr lang="en-GB">
                <a:solidFill>
                  <a:prstClr val="black"/>
                </a:solidFill>
              </a:rPr>
              <a:pPr>
                <a:defRPr/>
              </a:pPr>
              <a:t>49</a:t>
            </a:fld>
            <a:endParaRPr lang="en-GB">
              <a:solidFill>
                <a:prstClr val="black"/>
              </a:solidFill>
            </a:endParaRPr>
          </a:p>
        </p:txBody>
      </p:sp>
      <p:sp>
        <p:nvSpPr>
          <p:cNvPr id="91139"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solidFill>
                <a:srgbClr val="000000"/>
              </a:solidFill>
              <a:latin typeface="Calibri" pitchFamily="34" charset="0"/>
            </a:endParaRPr>
          </a:p>
        </p:txBody>
      </p:sp>
      <p:sp>
        <p:nvSpPr>
          <p:cNvPr id="91140"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91141"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D29DD7EC-161A-44F8-ABD0-EC0AF543A231}" type="slidenum">
              <a:rPr lang="en-GB" sz="1000">
                <a:solidFill>
                  <a:srgbClr val="000000"/>
                </a:solidFill>
                <a:latin typeface="Calibri" pitchFamily="34" charset="0"/>
              </a:rPr>
              <a:pPr algn="r" eaLnBrk="1" hangingPunct="1"/>
              <a:t>49</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7206292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1976449-4DF1-4D6E-9BE8-8CA22B150176}" type="slidenum">
              <a:rPr lang="en-GB" smtClean="0"/>
              <a:pPr fontAlgn="base">
                <a:spcBef>
                  <a:spcPct val="0"/>
                </a:spcBef>
                <a:spcAft>
                  <a:spcPct val="0"/>
                </a:spcAft>
                <a:defRPr/>
              </a:pPr>
              <a:t>5</a:t>
            </a:fld>
            <a:endParaRPr lang="en-GB" smtClean="0"/>
          </a:p>
        </p:txBody>
      </p:sp>
      <p:sp>
        <p:nvSpPr>
          <p:cNvPr id="57347"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7348"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57349"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B14DC0CD-DE5F-4D17-BE52-2545CA3721A1}" type="slidenum">
              <a:rPr lang="en-GB" sz="1000">
                <a:solidFill>
                  <a:srgbClr val="000000"/>
                </a:solidFill>
                <a:latin typeface="Calibri" pitchFamily="34" charset="0"/>
              </a:rPr>
              <a:pPr algn="r" eaLnBrk="1" hangingPunct="1"/>
              <a:t>5</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91653613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6905DC50-88CB-49ED-899C-81A3F5DEDEE5}" type="slidenum">
              <a:rPr lang="en-GB">
                <a:solidFill>
                  <a:prstClr val="black"/>
                </a:solidFill>
              </a:rPr>
              <a:pPr>
                <a:defRPr/>
              </a:pPr>
              <a:t>50</a:t>
            </a:fld>
            <a:endParaRPr lang="en-GB">
              <a:solidFill>
                <a:prstClr val="black"/>
              </a:solidFill>
            </a:endParaRPr>
          </a:p>
        </p:txBody>
      </p:sp>
      <p:sp>
        <p:nvSpPr>
          <p:cNvPr id="92163"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solidFill>
                <a:srgbClr val="000000"/>
              </a:solidFill>
              <a:latin typeface="Calibri" pitchFamily="34" charset="0"/>
            </a:endParaRPr>
          </a:p>
        </p:txBody>
      </p:sp>
      <p:sp>
        <p:nvSpPr>
          <p:cNvPr id="92164"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92165"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EDFC5A8D-3845-434D-9E76-8034F4FB7B45}" type="slidenum">
              <a:rPr lang="en-GB" sz="1000">
                <a:solidFill>
                  <a:srgbClr val="000000"/>
                </a:solidFill>
                <a:latin typeface="Calibri" pitchFamily="34" charset="0"/>
              </a:rPr>
              <a:pPr algn="r" eaLnBrk="1" hangingPunct="1"/>
              <a:t>50</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0541448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E0C8862D-7956-415A-BDCD-E97832975E75}" type="slidenum">
              <a:rPr lang="en-GB">
                <a:solidFill>
                  <a:prstClr val="black"/>
                </a:solidFill>
              </a:rPr>
              <a:pPr>
                <a:defRPr/>
              </a:pPr>
              <a:t>51</a:t>
            </a:fld>
            <a:endParaRPr lang="en-GB">
              <a:solidFill>
                <a:prstClr val="black"/>
              </a:solidFill>
            </a:endParaRPr>
          </a:p>
        </p:txBody>
      </p:sp>
      <p:sp>
        <p:nvSpPr>
          <p:cNvPr id="93187"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solidFill>
                <a:srgbClr val="000000"/>
              </a:solidFill>
              <a:latin typeface="Calibri" pitchFamily="34" charset="0"/>
            </a:endParaRPr>
          </a:p>
        </p:txBody>
      </p:sp>
      <p:sp>
        <p:nvSpPr>
          <p:cNvPr id="93188"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93189"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1CCA9A-5990-4E07-9CAC-F47C89A62B64}" type="slidenum">
              <a:rPr lang="en-GB" sz="1000">
                <a:solidFill>
                  <a:srgbClr val="000000"/>
                </a:solidFill>
                <a:latin typeface="Calibri" pitchFamily="34" charset="0"/>
              </a:rPr>
              <a:pPr algn="r" eaLnBrk="1" hangingPunct="1"/>
              <a:t>51</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39735962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BA62BEBF-4ECF-45A0-8877-739751722DF2}" type="slidenum">
              <a:rPr lang="en-GB">
                <a:solidFill>
                  <a:prstClr val="black"/>
                </a:solidFill>
              </a:rPr>
              <a:pPr>
                <a:defRPr/>
              </a:pPr>
              <a:t>52</a:t>
            </a:fld>
            <a:endParaRPr lang="en-GB">
              <a:solidFill>
                <a:prstClr val="black"/>
              </a:solidFill>
            </a:endParaRPr>
          </a:p>
        </p:txBody>
      </p:sp>
      <p:sp>
        <p:nvSpPr>
          <p:cNvPr id="94211"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solidFill>
                <a:srgbClr val="000000"/>
              </a:solidFill>
              <a:latin typeface="Calibri" pitchFamily="34" charset="0"/>
            </a:endParaRPr>
          </a:p>
        </p:txBody>
      </p:sp>
      <p:sp>
        <p:nvSpPr>
          <p:cNvPr id="94212"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94213"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56AC80F4-A272-4061-94DF-20F7F06E9373}" type="slidenum">
              <a:rPr lang="en-GB" sz="1000">
                <a:solidFill>
                  <a:srgbClr val="000000"/>
                </a:solidFill>
                <a:latin typeface="Calibri" pitchFamily="34" charset="0"/>
              </a:rPr>
              <a:pPr algn="r" eaLnBrk="1" hangingPunct="1"/>
              <a:t>52</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03572380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D609C61D-C3BA-4F6E-8DB7-C1FDE9478334}" type="slidenum">
              <a:rPr lang="en-GB">
                <a:solidFill>
                  <a:prstClr val="black"/>
                </a:solidFill>
              </a:rPr>
              <a:pPr>
                <a:defRPr/>
              </a:pPr>
              <a:t>53</a:t>
            </a:fld>
            <a:endParaRPr lang="en-GB">
              <a:solidFill>
                <a:prstClr val="black"/>
              </a:solidFill>
            </a:endParaRPr>
          </a:p>
        </p:txBody>
      </p:sp>
      <p:sp>
        <p:nvSpPr>
          <p:cNvPr id="9523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solidFill>
                <a:srgbClr val="000000"/>
              </a:solidFill>
              <a:latin typeface="Calibri" pitchFamily="34" charset="0"/>
            </a:endParaRPr>
          </a:p>
        </p:txBody>
      </p:sp>
      <p:sp>
        <p:nvSpPr>
          <p:cNvPr id="9523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9523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1881F7DC-C450-442D-97DA-61EF6EFF18E9}" type="slidenum">
              <a:rPr lang="en-GB" sz="1000">
                <a:solidFill>
                  <a:srgbClr val="000000"/>
                </a:solidFill>
                <a:latin typeface="Calibri" pitchFamily="34" charset="0"/>
              </a:rPr>
              <a:pPr algn="r" eaLnBrk="1" hangingPunct="1"/>
              <a:t>53</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81684517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10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dirty="0" smtClean="0"/>
          </a:p>
        </p:txBody>
      </p:sp>
      <p:sp>
        <p:nvSpPr>
          <p:cNvPr id="4" name="Slide Number Placeholder 3"/>
          <p:cNvSpPr>
            <a:spLocks noGrp="1"/>
          </p:cNvSpPr>
          <p:nvPr>
            <p:ph type="sldNum" sz="quarter" idx="5"/>
          </p:nvPr>
        </p:nvSpPr>
        <p:spPr/>
        <p:txBody>
          <a:bodyPr/>
          <a:lstStyle/>
          <a:p>
            <a:pPr>
              <a:defRPr/>
            </a:pPr>
            <a:fld id="{5FCDB5A5-68D7-4686-B897-C493377FB6C3}" type="slidenum">
              <a:rPr lang="en-US" smtClean="0">
                <a:solidFill>
                  <a:prstClr val="black"/>
                </a:solidFill>
              </a:rPr>
              <a:pPr>
                <a:defRPr/>
              </a:pPr>
              <a:t>54</a:t>
            </a:fld>
            <a:endParaRPr lang="en-US">
              <a:solidFill>
                <a:prstClr val="black"/>
              </a:solidFill>
            </a:endParaRPr>
          </a:p>
        </p:txBody>
      </p:sp>
    </p:spTree>
    <p:extLst>
      <p:ext uri="{BB962C8B-B14F-4D97-AF65-F5344CB8AC3E}">
        <p14:creationId xmlns:p14="http://schemas.microsoft.com/office/powerpoint/2010/main" val="142381469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55</a:t>
            </a:fld>
            <a:endParaRPr lang="en-GB" smtClean="0"/>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55</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11841408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4D92F9E-F41F-400B-9412-0846D3446340}" type="slidenum">
              <a:rPr lang="en-GB" smtClean="0"/>
              <a:pPr fontAlgn="base">
                <a:spcBef>
                  <a:spcPct val="0"/>
                </a:spcBef>
                <a:spcAft>
                  <a:spcPct val="0"/>
                </a:spcAft>
                <a:defRPr/>
              </a:pPr>
              <a:t>56</a:t>
            </a:fld>
            <a:endParaRPr lang="en-GB" smtClean="0"/>
          </a:p>
        </p:txBody>
      </p:sp>
      <p:sp>
        <p:nvSpPr>
          <p:cNvPr id="39939"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19" tIns="37910" rIns="75819" bIns="37910"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39940"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296" tIns="39998" rIns="80296" bIns="39998" numCol="1" anchor="t" anchorCtr="0" compatLnSpc="1">
            <a:prstTxWarp prst="textNoShape">
              <a:avLst/>
            </a:prstTxWarp>
          </a:bodyPr>
          <a:lstStyle/>
          <a:p>
            <a:pPr>
              <a:lnSpc>
                <a:spcPct val="102000"/>
              </a:lnSpc>
              <a:spcBef>
                <a:spcPct val="0"/>
              </a:spcBef>
              <a:tabLst>
                <a:tab pos="0" algn="l"/>
                <a:tab pos="369364" algn="l"/>
                <a:tab pos="741732" algn="l"/>
                <a:tab pos="1114100" algn="l"/>
                <a:tab pos="1487969" algn="l"/>
                <a:tab pos="1860337" algn="l"/>
                <a:tab pos="2231202" algn="l"/>
                <a:tab pos="2605072" algn="l"/>
                <a:tab pos="2977441" algn="l"/>
                <a:tab pos="3349808" algn="l"/>
                <a:tab pos="3722175" algn="l"/>
                <a:tab pos="4094543" algn="l"/>
                <a:tab pos="4466912" algn="l"/>
                <a:tab pos="4839278" algn="l"/>
                <a:tab pos="5213147" algn="l"/>
                <a:tab pos="5585515" algn="l"/>
                <a:tab pos="5957882" algn="l"/>
                <a:tab pos="6328749" algn="l"/>
                <a:tab pos="6702618" algn="l"/>
                <a:tab pos="7074985" algn="l"/>
                <a:tab pos="7447353" algn="l"/>
              </a:tabLst>
            </a:pPr>
            <a:endParaRPr lang="en-GB" smtClean="0">
              <a:ea typeface="MS Gothic" pitchFamily="49" charset="-128"/>
            </a:endParaRPr>
          </a:p>
        </p:txBody>
      </p:sp>
      <p:sp>
        <p:nvSpPr>
          <p:cNvPr id="39941" name="Text Box 3"/>
          <p:cNvSpPr txBox="1">
            <a:spLocks noChangeArrowheads="1"/>
          </p:cNvSpPr>
          <p:nvPr/>
        </p:nvSpPr>
        <p:spPr bwMode="auto">
          <a:xfrm>
            <a:off x="3524251" y="7427990"/>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296" tIns="39998" rIns="80296" bIns="39998"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4985C6DB-CC15-468D-9DFD-345B4020AAFB}" type="slidenum">
              <a:rPr lang="en-GB" sz="1000">
                <a:solidFill>
                  <a:srgbClr val="000000"/>
                </a:solidFill>
                <a:latin typeface="Calibri" pitchFamily="34" charset="0"/>
              </a:rPr>
              <a:pPr algn="r" eaLnBrk="1" hangingPunct="1"/>
              <a:t>56</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57044866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4D92F9E-F41F-400B-9412-0846D3446340}" type="slidenum">
              <a:rPr lang="en-GB" smtClean="0"/>
              <a:pPr fontAlgn="base">
                <a:spcBef>
                  <a:spcPct val="0"/>
                </a:spcBef>
                <a:spcAft>
                  <a:spcPct val="0"/>
                </a:spcAft>
                <a:defRPr/>
              </a:pPr>
              <a:t>57</a:t>
            </a:fld>
            <a:endParaRPr lang="en-GB" smtClean="0"/>
          </a:p>
        </p:txBody>
      </p:sp>
      <p:sp>
        <p:nvSpPr>
          <p:cNvPr id="39939"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19" tIns="37910" rIns="75819" bIns="37910"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39940"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296" tIns="39998" rIns="80296" bIns="39998" numCol="1" anchor="t" anchorCtr="0" compatLnSpc="1">
            <a:prstTxWarp prst="textNoShape">
              <a:avLst/>
            </a:prstTxWarp>
          </a:bodyPr>
          <a:lstStyle/>
          <a:p>
            <a:pPr>
              <a:lnSpc>
                <a:spcPct val="102000"/>
              </a:lnSpc>
              <a:spcBef>
                <a:spcPct val="0"/>
              </a:spcBef>
              <a:tabLst>
                <a:tab pos="0" algn="l"/>
                <a:tab pos="369364" algn="l"/>
                <a:tab pos="741732" algn="l"/>
                <a:tab pos="1114100" algn="l"/>
                <a:tab pos="1487969" algn="l"/>
                <a:tab pos="1860337" algn="l"/>
                <a:tab pos="2231202" algn="l"/>
                <a:tab pos="2605072" algn="l"/>
                <a:tab pos="2977441" algn="l"/>
                <a:tab pos="3349808" algn="l"/>
                <a:tab pos="3722175" algn="l"/>
                <a:tab pos="4094543" algn="l"/>
                <a:tab pos="4466912" algn="l"/>
                <a:tab pos="4839278" algn="l"/>
                <a:tab pos="5213147" algn="l"/>
                <a:tab pos="5585515" algn="l"/>
                <a:tab pos="5957882" algn="l"/>
                <a:tab pos="6328749" algn="l"/>
                <a:tab pos="6702618" algn="l"/>
                <a:tab pos="7074985" algn="l"/>
                <a:tab pos="7447353" algn="l"/>
              </a:tabLst>
            </a:pPr>
            <a:endParaRPr lang="en-GB" smtClean="0">
              <a:ea typeface="MS Gothic" pitchFamily="49" charset="-128"/>
            </a:endParaRPr>
          </a:p>
        </p:txBody>
      </p:sp>
      <p:sp>
        <p:nvSpPr>
          <p:cNvPr id="39941" name="Text Box 3"/>
          <p:cNvSpPr txBox="1">
            <a:spLocks noChangeArrowheads="1"/>
          </p:cNvSpPr>
          <p:nvPr/>
        </p:nvSpPr>
        <p:spPr bwMode="auto">
          <a:xfrm>
            <a:off x="3524251" y="7427990"/>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296" tIns="39998" rIns="80296" bIns="39998"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4985C6DB-CC15-468D-9DFD-345B4020AAFB}" type="slidenum">
              <a:rPr lang="en-GB" sz="1000">
                <a:solidFill>
                  <a:srgbClr val="000000"/>
                </a:solidFill>
                <a:latin typeface="Calibri" pitchFamily="34" charset="0"/>
              </a:rPr>
              <a:pPr algn="r" eaLnBrk="1" hangingPunct="1"/>
              <a:t>57</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80824133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4D92F9E-F41F-400B-9412-0846D3446340}" type="slidenum">
              <a:rPr lang="en-GB" smtClean="0"/>
              <a:pPr fontAlgn="base">
                <a:spcBef>
                  <a:spcPct val="0"/>
                </a:spcBef>
                <a:spcAft>
                  <a:spcPct val="0"/>
                </a:spcAft>
                <a:defRPr/>
              </a:pPr>
              <a:t>58</a:t>
            </a:fld>
            <a:endParaRPr lang="en-GB" smtClean="0"/>
          </a:p>
        </p:txBody>
      </p:sp>
      <p:sp>
        <p:nvSpPr>
          <p:cNvPr id="39939"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19" tIns="37910" rIns="75819" bIns="37910"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39940"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296" tIns="39998" rIns="80296" bIns="39998" numCol="1" anchor="t" anchorCtr="0" compatLnSpc="1">
            <a:prstTxWarp prst="textNoShape">
              <a:avLst/>
            </a:prstTxWarp>
          </a:bodyPr>
          <a:lstStyle/>
          <a:p>
            <a:pPr>
              <a:lnSpc>
                <a:spcPct val="102000"/>
              </a:lnSpc>
              <a:spcBef>
                <a:spcPct val="0"/>
              </a:spcBef>
              <a:tabLst>
                <a:tab pos="0" algn="l"/>
                <a:tab pos="369364" algn="l"/>
                <a:tab pos="741732" algn="l"/>
                <a:tab pos="1114100" algn="l"/>
                <a:tab pos="1487969" algn="l"/>
                <a:tab pos="1860337" algn="l"/>
                <a:tab pos="2231202" algn="l"/>
                <a:tab pos="2605072" algn="l"/>
                <a:tab pos="2977441" algn="l"/>
                <a:tab pos="3349808" algn="l"/>
                <a:tab pos="3722175" algn="l"/>
                <a:tab pos="4094543" algn="l"/>
                <a:tab pos="4466912" algn="l"/>
                <a:tab pos="4839278" algn="l"/>
                <a:tab pos="5213147" algn="l"/>
                <a:tab pos="5585515" algn="l"/>
                <a:tab pos="5957882" algn="l"/>
                <a:tab pos="6328749" algn="l"/>
                <a:tab pos="6702618" algn="l"/>
                <a:tab pos="7074985" algn="l"/>
                <a:tab pos="7447353" algn="l"/>
              </a:tabLst>
            </a:pPr>
            <a:endParaRPr lang="en-GB" smtClean="0">
              <a:ea typeface="MS Gothic" pitchFamily="49" charset="-128"/>
            </a:endParaRPr>
          </a:p>
        </p:txBody>
      </p:sp>
      <p:sp>
        <p:nvSpPr>
          <p:cNvPr id="39941" name="Text Box 3"/>
          <p:cNvSpPr txBox="1">
            <a:spLocks noChangeArrowheads="1"/>
          </p:cNvSpPr>
          <p:nvPr/>
        </p:nvSpPr>
        <p:spPr bwMode="auto">
          <a:xfrm>
            <a:off x="3524251" y="7427990"/>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296" tIns="39998" rIns="80296" bIns="39998"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4985C6DB-CC15-468D-9DFD-345B4020AAFB}" type="slidenum">
              <a:rPr lang="en-GB" sz="1000">
                <a:solidFill>
                  <a:srgbClr val="000000"/>
                </a:solidFill>
                <a:latin typeface="Calibri" pitchFamily="34" charset="0"/>
              </a:rPr>
              <a:pPr algn="r" eaLnBrk="1" hangingPunct="1"/>
              <a:t>58</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05215628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556108B-384F-48CA-A8E8-4280D778E0C8}" type="slidenum">
              <a:rPr lang="en-GB" smtClean="0"/>
              <a:pPr fontAlgn="base">
                <a:spcBef>
                  <a:spcPct val="0"/>
                </a:spcBef>
                <a:spcAft>
                  <a:spcPct val="0"/>
                </a:spcAft>
                <a:defRPr/>
              </a:pPr>
              <a:t>59</a:t>
            </a:fld>
            <a:endParaRPr lang="en-GB" smtClean="0"/>
          </a:p>
        </p:txBody>
      </p:sp>
      <p:sp>
        <p:nvSpPr>
          <p:cNvPr id="40963"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19" tIns="37910" rIns="75819" bIns="37910"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40964"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296" tIns="39998" rIns="80296" bIns="39998" numCol="1" anchor="t" anchorCtr="0" compatLnSpc="1">
            <a:prstTxWarp prst="textNoShape">
              <a:avLst/>
            </a:prstTxWarp>
          </a:bodyPr>
          <a:lstStyle/>
          <a:p>
            <a:pPr>
              <a:lnSpc>
                <a:spcPct val="102000"/>
              </a:lnSpc>
              <a:spcBef>
                <a:spcPct val="0"/>
              </a:spcBef>
              <a:tabLst>
                <a:tab pos="0" algn="l"/>
                <a:tab pos="369364" algn="l"/>
                <a:tab pos="741732" algn="l"/>
                <a:tab pos="1114100" algn="l"/>
                <a:tab pos="1487969" algn="l"/>
                <a:tab pos="1860337" algn="l"/>
                <a:tab pos="2231202" algn="l"/>
                <a:tab pos="2605072" algn="l"/>
                <a:tab pos="2977441" algn="l"/>
                <a:tab pos="3349808" algn="l"/>
                <a:tab pos="3722175" algn="l"/>
                <a:tab pos="4094543" algn="l"/>
                <a:tab pos="4466912" algn="l"/>
                <a:tab pos="4839278" algn="l"/>
                <a:tab pos="5213147" algn="l"/>
                <a:tab pos="5585515" algn="l"/>
                <a:tab pos="5957882" algn="l"/>
                <a:tab pos="6328749" algn="l"/>
                <a:tab pos="6702618" algn="l"/>
                <a:tab pos="7074985" algn="l"/>
                <a:tab pos="7447353" algn="l"/>
              </a:tabLst>
            </a:pPr>
            <a:endParaRPr lang="en-GB" smtClean="0">
              <a:ea typeface="MS Gothic" pitchFamily="49" charset="-128"/>
            </a:endParaRPr>
          </a:p>
        </p:txBody>
      </p:sp>
      <p:sp>
        <p:nvSpPr>
          <p:cNvPr id="40965" name="Text Box 3"/>
          <p:cNvSpPr txBox="1">
            <a:spLocks noChangeArrowheads="1"/>
          </p:cNvSpPr>
          <p:nvPr/>
        </p:nvSpPr>
        <p:spPr bwMode="auto">
          <a:xfrm>
            <a:off x="3524251" y="7427990"/>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296" tIns="39998" rIns="80296" bIns="39998"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7DFF6B38-5B76-4F2B-8C1A-390DA692BC14}" type="slidenum">
              <a:rPr lang="en-GB" sz="1000">
                <a:solidFill>
                  <a:srgbClr val="000000"/>
                </a:solidFill>
                <a:latin typeface="Calibri" pitchFamily="34" charset="0"/>
              </a:rPr>
              <a:pPr algn="r" eaLnBrk="1" hangingPunct="1"/>
              <a:t>59</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5325433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6</a:t>
            </a:fld>
            <a:endParaRPr lang="en-GB" smtClean="0"/>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6</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5A10961-2A38-493D-8CA9-ACC46A9E9B16}" type="slidenum">
              <a:rPr lang="en-GB" smtClean="0"/>
              <a:pPr fontAlgn="base">
                <a:spcBef>
                  <a:spcPct val="0"/>
                </a:spcBef>
                <a:spcAft>
                  <a:spcPct val="0"/>
                </a:spcAft>
                <a:defRPr/>
              </a:pPr>
              <a:t>60</a:t>
            </a:fld>
            <a:endParaRPr lang="en-GB" smtClean="0"/>
          </a:p>
        </p:txBody>
      </p:sp>
      <p:sp>
        <p:nvSpPr>
          <p:cNvPr id="43011"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19" tIns="37910" rIns="75819" bIns="37910"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43012"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296" tIns="39998" rIns="80296" bIns="39998" numCol="1" anchor="t" anchorCtr="0" compatLnSpc="1">
            <a:prstTxWarp prst="textNoShape">
              <a:avLst/>
            </a:prstTxWarp>
          </a:bodyPr>
          <a:lstStyle/>
          <a:p>
            <a:pPr>
              <a:lnSpc>
                <a:spcPct val="102000"/>
              </a:lnSpc>
              <a:spcBef>
                <a:spcPct val="0"/>
              </a:spcBef>
              <a:tabLst>
                <a:tab pos="0" algn="l"/>
                <a:tab pos="369364" algn="l"/>
                <a:tab pos="741732" algn="l"/>
                <a:tab pos="1114100" algn="l"/>
                <a:tab pos="1487969" algn="l"/>
                <a:tab pos="1860337" algn="l"/>
                <a:tab pos="2231202" algn="l"/>
                <a:tab pos="2605072" algn="l"/>
                <a:tab pos="2977441" algn="l"/>
                <a:tab pos="3349808" algn="l"/>
                <a:tab pos="3722175" algn="l"/>
                <a:tab pos="4094543" algn="l"/>
                <a:tab pos="4466912" algn="l"/>
                <a:tab pos="4839278" algn="l"/>
                <a:tab pos="5213147" algn="l"/>
                <a:tab pos="5585515" algn="l"/>
                <a:tab pos="5957882" algn="l"/>
                <a:tab pos="6328749" algn="l"/>
                <a:tab pos="6702618" algn="l"/>
                <a:tab pos="7074985" algn="l"/>
                <a:tab pos="7447353" algn="l"/>
              </a:tabLst>
            </a:pPr>
            <a:endParaRPr lang="en-GB" smtClean="0">
              <a:ea typeface="MS Gothic" pitchFamily="49" charset="-128"/>
            </a:endParaRPr>
          </a:p>
        </p:txBody>
      </p:sp>
      <p:sp>
        <p:nvSpPr>
          <p:cNvPr id="43013" name="Text Box 3"/>
          <p:cNvSpPr txBox="1">
            <a:spLocks noChangeArrowheads="1"/>
          </p:cNvSpPr>
          <p:nvPr/>
        </p:nvSpPr>
        <p:spPr bwMode="auto">
          <a:xfrm>
            <a:off x="3524251" y="7427990"/>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296" tIns="39998" rIns="80296" bIns="39998"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E71D3221-72A5-4A32-A6F9-C656A6351FF6}" type="slidenum">
              <a:rPr lang="en-GB" sz="1000">
                <a:solidFill>
                  <a:srgbClr val="000000"/>
                </a:solidFill>
                <a:latin typeface="Calibri" pitchFamily="34" charset="0"/>
              </a:rPr>
              <a:pPr algn="r" eaLnBrk="1" hangingPunct="1"/>
              <a:t>60</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99895573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10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dirty="0" smtClean="0"/>
          </a:p>
        </p:txBody>
      </p:sp>
      <p:sp>
        <p:nvSpPr>
          <p:cNvPr id="4" name="Slide Number Placeholder 3"/>
          <p:cNvSpPr>
            <a:spLocks noGrp="1"/>
          </p:cNvSpPr>
          <p:nvPr>
            <p:ph type="sldNum" sz="quarter" idx="5"/>
          </p:nvPr>
        </p:nvSpPr>
        <p:spPr/>
        <p:txBody>
          <a:bodyPr/>
          <a:lstStyle/>
          <a:p>
            <a:pPr>
              <a:defRPr/>
            </a:pPr>
            <a:fld id="{5FCDB5A5-68D7-4686-B897-C493377FB6C3}" type="slidenum">
              <a:rPr lang="en-US" smtClean="0">
                <a:solidFill>
                  <a:prstClr val="black"/>
                </a:solidFill>
              </a:rPr>
              <a:pPr>
                <a:defRPr/>
              </a:pPr>
              <a:t>61</a:t>
            </a:fld>
            <a:endParaRPr lang="en-US">
              <a:solidFill>
                <a:prstClr val="black"/>
              </a:solidFill>
            </a:endParaRPr>
          </a:p>
        </p:txBody>
      </p:sp>
    </p:spTree>
    <p:extLst>
      <p:ext uri="{BB962C8B-B14F-4D97-AF65-F5344CB8AC3E}">
        <p14:creationId xmlns:p14="http://schemas.microsoft.com/office/powerpoint/2010/main" val="17649345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1976449-4DF1-4D6E-9BE8-8CA22B150176}" type="slidenum">
              <a:rPr lang="en-GB" smtClean="0"/>
              <a:pPr fontAlgn="base">
                <a:spcBef>
                  <a:spcPct val="0"/>
                </a:spcBef>
                <a:spcAft>
                  <a:spcPct val="0"/>
                </a:spcAft>
                <a:defRPr/>
              </a:pPr>
              <a:t>7</a:t>
            </a:fld>
            <a:endParaRPr lang="en-GB" smtClean="0"/>
          </a:p>
        </p:txBody>
      </p:sp>
      <p:sp>
        <p:nvSpPr>
          <p:cNvPr id="57347"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7348"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57349"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B14DC0CD-DE5F-4D17-BE52-2545CA3721A1}" type="slidenum">
              <a:rPr lang="en-GB" sz="1000">
                <a:solidFill>
                  <a:srgbClr val="000000"/>
                </a:solidFill>
                <a:latin typeface="Calibri" pitchFamily="34" charset="0"/>
              </a:rPr>
              <a:pPr algn="r" eaLnBrk="1" hangingPunct="1"/>
              <a:t>7</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5335098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C8F0927-E777-4604-8645-119C5986D393}" type="slidenum">
              <a:rPr lang="en-GB" smtClean="0"/>
              <a:pPr fontAlgn="base">
                <a:spcBef>
                  <a:spcPct val="0"/>
                </a:spcBef>
                <a:spcAft>
                  <a:spcPct val="0"/>
                </a:spcAft>
                <a:defRPr/>
              </a:pPr>
              <a:t>8</a:t>
            </a:fld>
            <a:endParaRPr lang="en-GB" smtClean="0"/>
          </a:p>
        </p:txBody>
      </p:sp>
      <p:sp>
        <p:nvSpPr>
          <p:cNvPr id="60419"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60420"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60421"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4D26B35B-3CD5-4DD6-A616-89C85B8A616C}" type="slidenum">
              <a:rPr lang="en-GB" sz="1000">
                <a:solidFill>
                  <a:srgbClr val="000000"/>
                </a:solidFill>
                <a:latin typeface="Calibri" pitchFamily="34" charset="0"/>
              </a:rPr>
              <a:pPr algn="r" eaLnBrk="1" hangingPunct="1"/>
              <a:t>8</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756799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C8F0927-E777-4604-8645-119C5986D393}" type="slidenum">
              <a:rPr lang="en-GB" smtClean="0"/>
              <a:pPr fontAlgn="base">
                <a:spcBef>
                  <a:spcPct val="0"/>
                </a:spcBef>
                <a:spcAft>
                  <a:spcPct val="0"/>
                </a:spcAft>
                <a:defRPr/>
              </a:pPr>
              <a:t>9</a:t>
            </a:fld>
            <a:endParaRPr lang="en-GB" smtClean="0"/>
          </a:p>
        </p:txBody>
      </p:sp>
      <p:sp>
        <p:nvSpPr>
          <p:cNvPr id="60419"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60420"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60421"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4D26B35B-3CD5-4DD6-A616-89C85B8A616C}" type="slidenum">
              <a:rPr lang="en-GB" sz="1000">
                <a:solidFill>
                  <a:srgbClr val="000000"/>
                </a:solidFill>
                <a:latin typeface="Calibri" pitchFamily="34" charset="0"/>
              </a:rPr>
              <a:pPr algn="r" eaLnBrk="1" hangingPunct="1"/>
              <a:t>9</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11735323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14F15E8-E52C-4F2C-81D8-6BB2A2E782CA}" type="datetimeFigureOut">
              <a:rPr lang="en-US"/>
              <a:pPr>
                <a:defRPr/>
              </a:pPr>
              <a:t>11/07/17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055AC38-0C32-45F8-A532-3618C6155BB2}" type="slidenum">
              <a:rPr lang="en-US"/>
              <a:pPr>
                <a:defRPr/>
              </a:pPr>
              <a:t>‹#›</a:t>
            </a:fld>
            <a:endParaRPr lang="en-US"/>
          </a:p>
        </p:txBody>
      </p:sp>
    </p:spTree>
    <p:extLst>
      <p:ext uri="{BB962C8B-B14F-4D97-AF65-F5344CB8AC3E}">
        <p14:creationId xmlns:p14="http://schemas.microsoft.com/office/powerpoint/2010/main" val="3550894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itchFamily="34" charset="0"/>
                <a:cs typeface="Arial" pitchFamily="34" charset="0"/>
              </a:defRPr>
            </a:lvl1p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5593CDE-8F05-45DC-BA11-2AD4697ABC8B}" type="datetimeFigureOut">
              <a:rPr lang="en-US"/>
              <a:pPr>
                <a:defRPr/>
              </a:pPr>
              <a:t>11/07/17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42BD3C9-5C08-46C6-B5CE-D09A8984FDA8}" type="slidenum">
              <a:rPr lang="en-US"/>
              <a:pPr>
                <a:defRPr/>
              </a:pPr>
              <a:t>‹#›</a:t>
            </a:fld>
            <a:endParaRPr lang="en-US"/>
          </a:p>
        </p:txBody>
      </p:sp>
    </p:spTree>
    <p:extLst>
      <p:ext uri="{BB962C8B-B14F-4D97-AF65-F5344CB8AC3E}">
        <p14:creationId xmlns:p14="http://schemas.microsoft.com/office/powerpoint/2010/main" val="19232319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defRPr>
                <a:latin typeface="Arial" pitchFamily="34" charset="0"/>
                <a:cs typeface="Arial" pitchFamily="34" charset="0"/>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47466CC-FBA2-4DF7-BDC6-5C094781921B}" type="datetimeFigureOut">
              <a:rPr lang="en-US"/>
              <a:pPr>
                <a:defRPr/>
              </a:pPr>
              <a:t>11/07/17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FB7E608-B5DB-43DF-B7E1-160BEAACFE85}" type="slidenum">
              <a:rPr lang="en-US"/>
              <a:pPr>
                <a:defRPr/>
              </a:pPr>
              <a:t>‹#›</a:t>
            </a:fld>
            <a:endParaRPr lang="en-US"/>
          </a:p>
        </p:txBody>
      </p:sp>
    </p:spTree>
    <p:extLst>
      <p:ext uri="{BB962C8B-B14F-4D97-AF65-F5344CB8AC3E}">
        <p14:creationId xmlns:p14="http://schemas.microsoft.com/office/powerpoint/2010/main" val="17285568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7A51499-B0F3-4E42-94D6-83F56E2E622C}" type="datetimeFigureOut">
              <a:rPr lang="en-US"/>
              <a:pPr>
                <a:defRPr/>
              </a:pPr>
              <a:t>11/07/17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942F52E-C08B-4B36-A30A-0AF68DBE7881}" type="slidenum">
              <a:rPr lang="en-US"/>
              <a:pPr>
                <a:defRPr/>
              </a:pPr>
              <a:t>‹#›</a:t>
            </a:fld>
            <a:endParaRPr lang="en-US"/>
          </a:p>
        </p:txBody>
      </p:sp>
    </p:spTree>
    <p:extLst>
      <p:ext uri="{BB962C8B-B14F-4D97-AF65-F5344CB8AC3E}">
        <p14:creationId xmlns:p14="http://schemas.microsoft.com/office/powerpoint/2010/main" val="2444688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18C0531-AE81-473F-A133-13BFD7CFB185}" type="datetimeFigureOut">
              <a:rPr lang="en-US"/>
              <a:pPr>
                <a:defRPr/>
              </a:pPr>
              <a:t>11/07/17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6829994-F3C2-48EA-8110-C48D8C974229}" type="slidenum">
              <a:rPr lang="en-US"/>
              <a:pPr>
                <a:defRPr/>
              </a:pPr>
              <a:t>‹#›</a:t>
            </a:fld>
            <a:endParaRPr lang="en-US"/>
          </a:p>
        </p:txBody>
      </p:sp>
    </p:spTree>
    <p:extLst>
      <p:ext uri="{BB962C8B-B14F-4D97-AF65-F5344CB8AC3E}">
        <p14:creationId xmlns:p14="http://schemas.microsoft.com/office/powerpoint/2010/main" val="10513600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566F7ACD-B235-49BC-882E-5E0B99E5935D}" type="datetimeFigureOut">
              <a:rPr lang="en-US"/>
              <a:pPr>
                <a:defRPr/>
              </a:pPr>
              <a:t>11/07/17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4E26AC1-9941-4538-B445-2871A5CC0163}" type="slidenum">
              <a:rPr lang="en-US"/>
              <a:pPr>
                <a:defRPr/>
              </a:pPr>
              <a:t>‹#›</a:t>
            </a:fld>
            <a:endParaRPr lang="en-US"/>
          </a:p>
        </p:txBody>
      </p:sp>
    </p:spTree>
    <p:extLst>
      <p:ext uri="{BB962C8B-B14F-4D97-AF65-F5344CB8AC3E}">
        <p14:creationId xmlns:p14="http://schemas.microsoft.com/office/powerpoint/2010/main" val="40010251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A30EB50-A818-4D5F-A5ED-DA460EBFBA13}" type="datetimeFigureOut">
              <a:rPr lang="en-US"/>
              <a:pPr>
                <a:defRPr/>
              </a:pPr>
              <a:t>11/07/17</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A725943-80B3-43B6-AFCA-CD091AF41EC5}" type="slidenum">
              <a:rPr lang="en-US"/>
              <a:pPr>
                <a:defRPr/>
              </a:pPr>
              <a:t>‹#›</a:t>
            </a:fld>
            <a:endParaRPr lang="en-US"/>
          </a:p>
        </p:txBody>
      </p:sp>
    </p:spTree>
    <p:extLst>
      <p:ext uri="{BB962C8B-B14F-4D97-AF65-F5344CB8AC3E}">
        <p14:creationId xmlns:p14="http://schemas.microsoft.com/office/powerpoint/2010/main" val="36180411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EAA74CCF-1D0E-4998-864A-E26CD91062E1}" type="datetimeFigureOut">
              <a:rPr lang="en-US"/>
              <a:pPr>
                <a:defRPr/>
              </a:pPr>
              <a:t>11/07/17</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FCCD56F-E0B4-4438-B37C-28BB034949A3}" type="slidenum">
              <a:rPr lang="en-US"/>
              <a:pPr>
                <a:defRPr/>
              </a:pPr>
              <a:t>‹#›</a:t>
            </a:fld>
            <a:endParaRPr lang="en-US"/>
          </a:p>
        </p:txBody>
      </p:sp>
    </p:spTree>
    <p:extLst>
      <p:ext uri="{BB962C8B-B14F-4D97-AF65-F5344CB8AC3E}">
        <p14:creationId xmlns:p14="http://schemas.microsoft.com/office/powerpoint/2010/main" val="4337620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9E2E4E8-B2EB-4A08-A13C-D9C65DB4A37F}" type="datetimeFigureOut">
              <a:rPr lang="en-US"/>
              <a:pPr>
                <a:defRPr/>
              </a:pPr>
              <a:t>11/07/17</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E10E0DC-D530-4A68-839E-6EE637D685B5}" type="slidenum">
              <a:rPr lang="en-US"/>
              <a:pPr>
                <a:defRPr/>
              </a:pPr>
              <a:t>‹#›</a:t>
            </a:fld>
            <a:endParaRPr lang="en-US"/>
          </a:p>
        </p:txBody>
      </p:sp>
    </p:spTree>
    <p:extLst>
      <p:ext uri="{BB962C8B-B14F-4D97-AF65-F5344CB8AC3E}">
        <p14:creationId xmlns:p14="http://schemas.microsoft.com/office/powerpoint/2010/main" val="33216529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atin typeface="Arial" pitchFamily="34" charset="0"/>
                <a:cs typeface="Arial" pitchFamily="34" charset="0"/>
              </a:defRPr>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atin typeface="Arial" pitchFamily="34" charset="0"/>
                <a:cs typeface="Arial" pitchFamily="34" charset="0"/>
              </a:defRPr>
            </a:lvl1pPr>
            <a:lvl2pPr>
              <a:defRPr sz="2800">
                <a:latin typeface="Arial" pitchFamily="34" charset="0"/>
                <a:cs typeface="Arial" pitchFamily="34" charset="0"/>
              </a:defRPr>
            </a:lvl2pPr>
            <a:lvl3pPr>
              <a:defRPr sz="2400">
                <a:latin typeface="Arial" pitchFamily="34" charset="0"/>
                <a:cs typeface="Arial" pitchFamily="34" charset="0"/>
              </a:defRPr>
            </a:lvl3pPr>
            <a:lvl4pPr>
              <a:defRPr sz="2000">
                <a:latin typeface="Arial" pitchFamily="34" charset="0"/>
                <a:cs typeface="Arial" pitchFamily="34" charset="0"/>
              </a:defRPr>
            </a:lvl4pPr>
            <a:lvl5pPr>
              <a:defRPr sz="2000">
                <a:latin typeface="Arial" pitchFamily="34" charset="0"/>
                <a:cs typeface="Arial" pitchFamily="34"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60DC63C-FB66-4BAF-AE77-8059FA44EE70}" type="datetimeFigureOut">
              <a:rPr lang="en-US"/>
              <a:pPr>
                <a:defRPr/>
              </a:pPr>
              <a:t>11/07/17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77A9B8A-C0AD-4BAD-96D4-54D38D173A22}" type="slidenum">
              <a:rPr lang="en-US"/>
              <a:pPr>
                <a:defRPr/>
              </a:pPr>
              <a:t>‹#›</a:t>
            </a:fld>
            <a:endParaRPr lang="en-US"/>
          </a:p>
        </p:txBody>
      </p:sp>
    </p:spTree>
    <p:extLst>
      <p:ext uri="{BB962C8B-B14F-4D97-AF65-F5344CB8AC3E}">
        <p14:creationId xmlns:p14="http://schemas.microsoft.com/office/powerpoint/2010/main" val="19773639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Arial" pitchFamily="34" charset="0"/>
                <a:cs typeface="Arial" pitchFamily="34" charset="0"/>
              </a:defRPr>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35B060D-695F-4258-998F-22F10BF8FBFC}" type="datetimeFigureOut">
              <a:rPr lang="en-US"/>
              <a:pPr>
                <a:defRPr/>
              </a:pPr>
              <a:t>11/07/17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21D8318-2013-4E5F-9204-9E4A18B0243A}" type="slidenum">
              <a:rPr lang="en-US"/>
              <a:pPr>
                <a:defRPr/>
              </a:pPr>
              <a:t>‹#›</a:t>
            </a:fld>
            <a:endParaRPr lang="en-US"/>
          </a:p>
        </p:txBody>
      </p:sp>
    </p:spTree>
    <p:extLst>
      <p:ext uri="{BB962C8B-B14F-4D97-AF65-F5344CB8AC3E}">
        <p14:creationId xmlns:p14="http://schemas.microsoft.com/office/powerpoint/2010/main" val="115450752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174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174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defRPr>
            </a:lvl1pPr>
          </a:lstStyle>
          <a:p>
            <a:pPr>
              <a:defRPr/>
            </a:pPr>
            <a:fld id="{C6634E4A-59E5-41C9-B007-4830A5823891}" type="datetimeFigureOut">
              <a:rPr lang="en-US"/>
              <a:pPr>
                <a:defRPr/>
              </a:pPr>
              <a:t>11/07/17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defRPr>
            </a:lvl1pPr>
          </a:lstStyle>
          <a:p>
            <a:pPr>
              <a:defRPr/>
            </a:pPr>
            <a:fld id="{17601BEC-B439-41AE-B0BA-1BC5F11DC19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918" r:id="rId1"/>
    <p:sldLayoutId id="2147484919" r:id="rId2"/>
    <p:sldLayoutId id="2147484920" r:id="rId3"/>
    <p:sldLayoutId id="2147484921" r:id="rId4"/>
    <p:sldLayoutId id="2147484922" r:id="rId5"/>
    <p:sldLayoutId id="2147484923" r:id="rId6"/>
    <p:sldLayoutId id="2147484924" r:id="rId7"/>
    <p:sldLayoutId id="2147484925" r:id="rId8"/>
    <p:sldLayoutId id="2147484926" r:id="rId9"/>
    <p:sldLayoutId id="2147484927" r:id="rId10"/>
    <p:sldLayoutId id="2147484928" r:id="rId11"/>
  </p:sldLayoutIdLst>
  <p:txStyles>
    <p:titleStyle>
      <a:lvl1pPr algn="ctr" rtl="0" eaLnBrk="0" fontAlgn="base" hangingPunct="0">
        <a:spcBef>
          <a:spcPct val="0"/>
        </a:spcBef>
        <a:spcAft>
          <a:spcPct val="0"/>
        </a:spcAft>
        <a:defRPr sz="4400" kern="1200">
          <a:solidFill>
            <a:schemeClr val="tx1"/>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1"/>
          </a:solidFill>
          <a:latin typeface="Arial" charset="0"/>
          <a:cs typeface="Arial" charset="0"/>
        </a:defRPr>
      </a:lvl2pPr>
      <a:lvl3pPr algn="ctr" rtl="0" eaLnBrk="0" fontAlgn="base" hangingPunct="0">
        <a:spcBef>
          <a:spcPct val="0"/>
        </a:spcBef>
        <a:spcAft>
          <a:spcPct val="0"/>
        </a:spcAft>
        <a:defRPr sz="4400">
          <a:solidFill>
            <a:schemeClr val="tx1"/>
          </a:solidFill>
          <a:latin typeface="Arial" charset="0"/>
          <a:cs typeface="Arial" charset="0"/>
        </a:defRPr>
      </a:lvl3pPr>
      <a:lvl4pPr algn="ctr" rtl="0" eaLnBrk="0" fontAlgn="base" hangingPunct="0">
        <a:spcBef>
          <a:spcPct val="0"/>
        </a:spcBef>
        <a:spcAft>
          <a:spcPct val="0"/>
        </a:spcAft>
        <a:defRPr sz="4400">
          <a:solidFill>
            <a:schemeClr val="tx1"/>
          </a:solidFill>
          <a:latin typeface="Arial" charset="0"/>
          <a:cs typeface="Arial" charset="0"/>
        </a:defRPr>
      </a:lvl4pPr>
      <a:lvl5pPr algn="ctr" rtl="0" eaLnBrk="0" fontAlgn="base" hangingPunct="0">
        <a:spcBef>
          <a:spcPct val="0"/>
        </a:spcBef>
        <a:spcAft>
          <a:spcPct val="0"/>
        </a:spcAft>
        <a:defRPr sz="4400">
          <a:solidFill>
            <a:schemeClr val="tx1"/>
          </a:solidFill>
          <a:latin typeface="Arial" charset="0"/>
          <a:cs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 Id="rId3" Type="http://schemas.openxmlformats.org/officeDocument/2006/relationships/image" Target="../media/image1.tif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4" Type="http://schemas.openxmlformats.org/officeDocument/2006/relationships/oleObject" Target="../embeddings/oleObject1.bin"/><Relationship Id="rId5" Type="http://schemas.openxmlformats.org/officeDocument/2006/relationships/image" Target="../media/image2.emf"/><Relationship Id="rId6" Type="http://schemas.openxmlformats.org/officeDocument/2006/relationships/oleObject" Target="../embeddings/oleObject2.bin"/><Relationship Id="rId7" Type="http://schemas.openxmlformats.org/officeDocument/2006/relationships/image" Target="../media/image3.wmf"/><Relationship Id="rId8" Type="http://schemas.openxmlformats.org/officeDocument/2006/relationships/oleObject" Target="../embeddings/oleObject3.bin"/><Relationship Id="rId9" Type="http://schemas.openxmlformats.org/officeDocument/2006/relationships/image" Target="../media/image4.wmf"/><Relationship Id="rId10" Type="http://schemas.openxmlformats.org/officeDocument/2006/relationships/oleObject" Target="../embeddings/oleObject4.bin"/><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4" Type="http://schemas.openxmlformats.org/officeDocument/2006/relationships/oleObject" Target="../embeddings/oleObject5.bin"/><Relationship Id="rId5" Type="http://schemas.openxmlformats.org/officeDocument/2006/relationships/image" Target="../media/image5.emf"/><Relationship Id="rId6" Type="http://schemas.openxmlformats.org/officeDocument/2006/relationships/oleObject" Target="../embeddings/oleObject6.bin"/><Relationship Id="rId7" Type="http://schemas.openxmlformats.org/officeDocument/2006/relationships/image" Target="../media/image6.emf"/><Relationship Id="rId8" Type="http://schemas.openxmlformats.org/officeDocument/2006/relationships/oleObject" Target="../embeddings/oleObject7.bin"/><Relationship Id="rId9" Type="http://schemas.openxmlformats.org/officeDocument/2006/relationships/image" Target="../media/image7.wmf"/><Relationship Id="rId10" Type="http://schemas.openxmlformats.org/officeDocument/2006/relationships/oleObject" Target="../embeddings/oleObject8.bin"/><Relationship Id="rId11" Type="http://schemas.openxmlformats.org/officeDocument/2006/relationships/image" Target="../media/image8.wmf"/><Relationship Id="rId1" Type="http://schemas.openxmlformats.org/officeDocument/2006/relationships/vmlDrawing" Target="../drawings/vmlDrawing2.vml"/><Relationship Id="rId2"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4" Type="http://schemas.openxmlformats.org/officeDocument/2006/relationships/oleObject" Target="../embeddings/oleObject9.bin"/><Relationship Id="rId5" Type="http://schemas.openxmlformats.org/officeDocument/2006/relationships/image" Target="../media/image9.emf"/><Relationship Id="rId6" Type="http://schemas.openxmlformats.org/officeDocument/2006/relationships/oleObject" Target="../embeddings/oleObject10.bin"/><Relationship Id="rId7" Type="http://schemas.openxmlformats.org/officeDocument/2006/relationships/image" Target="../media/image10.wmf"/><Relationship Id="rId1" Type="http://schemas.openxmlformats.org/officeDocument/2006/relationships/vmlDrawing" Target="../drawings/vmlDrawing3.vml"/><Relationship Id="rId2"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4" Type="http://schemas.openxmlformats.org/officeDocument/2006/relationships/oleObject" Target="../embeddings/oleObject11.bin"/><Relationship Id="rId5" Type="http://schemas.openxmlformats.org/officeDocument/2006/relationships/image" Target="../media/image11.emf"/><Relationship Id="rId6" Type="http://schemas.openxmlformats.org/officeDocument/2006/relationships/oleObject" Target="../embeddings/oleObject12.bin"/><Relationship Id="rId7" Type="http://schemas.openxmlformats.org/officeDocument/2006/relationships/image" Target="../media/image12.wmf"/><Relationship Id="rId1" Type="http://schemas.openxmlformats.org/officeDocument/2006/relationships/vmlDrawing" Target="../drawings/vmlDrawing4.vml"/><Relationship Id="rId2"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4" Type="http://schemas.openxmlformats.org/officeDocument/2006/relationships/oleObject" Target="../embeddings/oleObject13.bin"/><Relationship Id="rId5" Type="http://schemas.openxmlformats.org/officeDocument/2006/relationships/image" Target="../media/image13.emf"/><Relationship Id="rId6" Type="http://schemas.openxmlformats.org/officeDocument/2006/relationships/oleObject" Target="../embeddings/oleObject14.bin"/><Relationship Id="rId7" Type="http://schemas.openxmlformats.org/officeDocument/2006/relationships/image" Target="../media/image14.wmf"/><Relationship Id="rId1" Type="http://schemas.openxmlformats.org/officeDocument/2006/relationships/vmlDrawing" Target="../drawings/vmlDrawing5.vml"/><Relationship Id="rId2"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4" Type="http://schemas.openxmlformats.org/officeDocument/2006/relationships/oleObject" Target="../embeddings/oleObject15.bin"/><Relationship Id="rId5" Type="http://schemas.openxmlformats.org/officeDocument/2006/relationships/image" Target="../media/image15.wmf"/><Relationship Id="rId6" Type="http://schemas.openxmlformats.org/officeDocument/2006/relationships/oleObject" Target="../embeddings/oleObject16.bin"/><Relationship Id="rId1" Type="http://schemas.openxmlformats.org/officeDocument/2006/relationships/vmlDrawing" Target="../drawings/vmlDrawing6.vml"/><Relationship Id="rId2"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4" Type="http://schemas.openxmlformats.org/officeDocument/2006/relationships/oleObject" Target="../embeddings/oleObject17.bin"/><Relationship Id="rId5" Type="http://schemas.openxmlformats.org/officeDocument/2006/relationships/image" Target="../media/image16.emf"/><Relationship Id="rId6" Type="http://schemas.openxmlformats.org/officeDocument/2006/relationships/oleObject" Target="../embeddings/oleObject18.bin"/><Relationship Id="rId7" Type="http://schemas.openxmlformats.org/officeDocument/2006/relationships/image" Target="../media/image17.emf"/><Relationship Id="rId8" Type="http://schemas.openxmlformats.org/officeDocument/2006/relationships/oleObject" Target="../embeddings/oleObject19.bin"/><Relationship Id="rId9" Type="http://schemas.openxmlformats.org/officeDocument/2006/relationships/image" Target="../media/image15.wmf"/><Relationship Id="rId10" Type="http://schemas.openxmlformats.org/officeDocument/2006/relationships/oleObject" Target="../embeddings/oleObject20.bin"/><Relationship Id="rId11" Type="http://schemas.openxmlformats.org/officeDocument/2006/relationships/image" Target="../media/image18.wmf"/><Relationship Id="rId1" Type="http://schemas.openxmlformats.org/officeDocument/2006/relationships/vmlDrawing" Target="../drawings/vmlDrawing7.vml"/><Relationship Id="rId2"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4" Type="http://schemas.openxmlformats.org/officeDocument/2006/relationships/oleObject" Target="../embeddings/oleObject21.bin"/><Relationship Id="rId5" Type="http://schemas.openxmlformats.org/officeDocument/2006/relationships/image" Target="../media/image19.emf"/><Relationship Id="rId6" Type="http://schemas.openxmlformats.org/officeDocument/2006/relationships/oleObject" Target="../embeddings/oleObject22.bin"/><Relationship Id="rId7" Type="http://schemas.openxmlformats.org/officeDocument/2006/relationships/image" Target="../media/image20.wmf"/><Relationship Id="rId1" Type="http://schemas.openxmlformats.org/officeDocument/2006/relationships/vmlDrawing" Target="../drawings/vmlDrawing8.vml"/><Relationship Id="rId2"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1" Type="http://schemas.openxmlformats.org/officeDocument/2006/relationships/image" Target="../media/image24.wmf"/><Relationship Id="rId12" Type="http://schemas.openxmlformats.org/officeDocument/2006/relationships/oleObject" Target="../embeddings/oleObject27.bin"/><Relationship Id="rId13" Type="http://schemas.openxmlformats.org/officeDocument/2006/relationships/image" Target="../media/image25.wmf"/><Relationship Id="rId14" Type="http://schemas.openxmlformats.org/officeDocument/2006/relationships/oleObject" Target="../embeddings/oleObject28.bin"/><Relationship Id="rId15" Type="http://schemas.openxmlformats.org/officeDocument/2006/relationships/image" Target="../media/image26.wmf"/><Relationship Id="rId1" Type="http://schemas.openxmlformats.org/officeDocument/2006/relationships/vmlDrawing" Target="../drawings/vmlDrawing9.vml"/><Relationship Id="rId2" Type="http://schemas.openxmlformats.org/officeDocument/2006/relationships/slideLayout" Target="../slideLayouts/slideLayout7.xml"/><Relationship Id="rId3" Type="http://schemas.openxmlformats.org/officeDocument/2006/relationships/notesSlide" Target="../notesSlides/notesSlide42.xml"/><Relationship Id="rId4" Type="http://schemas.openxmlformats.org/officeDocument/2006/relationships/oleObject" Target="../embeddings/oleObject23.bin"/><Relationship Id="rId5" Type="http://schemas.openxmlformats.org/officeDocument/2006/relationships/image" Target="../media/image21.emf"/><Relationship Id="rId6" Type="http://schemas.openxmlformats.org/officeDocument/2006/relationships/oleObject" Target="../embeddings/oleObject24.bin"/><Relationship Id="rId7" Type="http://schemas.openxmlformats.org/officeDocument/2006/relationships/image" Target="../media/image22.emf"/><Relationship Id="rId8" Type="http://schemas.openxmlformats.org/officeDocument/2006/relationships/oleObject" Target="../embeddings/oleObject25.bin"/><Relationship Id="rId9" Type="http://schemas.openxmlformats.org/officeDocument/2006/relationships/image" Target="../media/image23.emf"/><Relationship Id="rId10" Type="http://schemas.openxmlformats.org/officeDocument/2006/relationships/oleObject" Target="../embeddings/oleObject26.bin"/></Relationships>
</file>

<file path=ppt/slides/_rels/slide43.xml.rels><?xml version="1.0" encoding="UTF-8" standalone="yes"?>
<Relationships xmlns="http://schemas.openxmlformats.org/package/2006/relationships"><Relationship Id="rId9" Type="http://schemas.openxmlformats.org/officeDocument/2006/relationships/image" Target="../media/image29.emf"/><Relationship Id="rId20" Type="http://schemas.openxmlformats.org/officeDocument/2006/relationships/oleObject" Target="../embeddings/oleObject37.bin"/><Relationship Id="rId21" Type="http://schemas.openxmlformats.org/officeDocument/2006/relationships/image" Target="../media/image35.wmf"/><Relationship Id="rId22" Type="http://schemas.openxmlformats.org/officeDocument/2006/relationships/oleObject" Target="../embeddings/oleObject38.bin"/><Relationship Id="rId23" Type="http://schemas.openxmlformats.org/officeDocument/2006/relationships/image" Target="../media/image36.wmf"/><Relationship Id="rId24" Type="http://schemas.openxmlformats.org/officeDocument/2006/relationships/oleObject" Target="../embeddings/oleObject39.bin"/><Relationship Id="rId25" Type="http://schemas.openxmlformats.org/officeDocument/2006/relationships/image" Target="../media/image37.wmf"/><Relationship Id="rId26" Type="http://schemas.openxmlformats.org/officeDocument/2006/relationships/oleObject" Target="../embeddings/oleObject40.bin"/><Relationship Id="rId27" Type="http://schemas.openxmlformats.org/officeDocument/2006/relationships/image" Target="../media/image38.wmf"/><Relationship Id="rId10" Type="http://schemas.openxmlformats.org/officeDocument/2006/relationships/oleObject" Target="../embeddings/oleObject32.bin"/><Relationship Id="rId11" Type="http://schemas.openxmlformats.org/officeDocument/2006/relationships/image" Target="../media/image30.emf"/><Relationship Id="rId12" Type="http://schemas.openxmlformats.org/officeDocument/2006/relationships/oleObject" Target="../embeddings/oleObject33.bin"/><Relationship Id="rId13" Type="http://schemas.openxmlformats.org/officeDocument/2006/relationships/image" Target="../media/image31.emf"/><Relationship Id="rId14" Type="http://schemas.openxmlformats.org/officeDocument/2006/relationships/oleObject" Target="../embeddings/oleObject34.bin"/><Relationship Id="rId15" Type="http://schemas.openxmlformats.org/officeDocument/2006/relationships/image" Target="../media/image32.emf"/><Relationship Id="rId16" Type="http://schemas.openxmlformats.org/officeDocument/2006/relationships/oleObject" Target="../embeddings/oleObject35.bin"/><Relationship Id="rId17" Type="http://schemas.openxmlformats.org/officeDocument/2006/relationships/image" Target="../media/image33.wmf"/><Relationship Id="rId18" Type="http://schemas.openxmlformats.org/officeDocument/2006/relationships/oleObject" Target="../embeddings/oleObject36.bin"/><Relationship Id="rId19" Type="http://schemas.openxmlformats.org/officeDocument/2006/relationships/image" Target="../media/image34.wmf"/><Relationship Id="rId1" Type="http://schemas.openxmlformats.org/officeDocument/2006/relationships/vmlDrawing" Target="../drawings/vmlDrawing10.vml"/><Relationship Id="rId2" Type="http://schemas.openxmlformats.org/officeDocument/2006/relationships/slideLayout" Target="../slideLayouts/slideLayout7.xml"/><Relationship Id="rId3" Type="http://schemas.openxmlformats.org/officeDocument/2006/relationships/notesSlide" Target="../notesSlides/notesSlide43.xml"/><Relationship Id="rId4" Type="http://schemas.openxmlformats.org/officeDocument/2006/relationships/oleObject" Target="../embeddings/oleObject29.bin"/><Relationship Id="rId5" Type="http://schemas.openxmlformats.org/officeDocument/2006/relationships/image" Target="../media/image27.emf"/><Relationship Id="rId6" Type="http://schemas.openxmlformats.org/officeDocument/2006/relationships/oleObject" Target="../embeddings/oleObject30.bin"/><Relationship Id="rId7" Type="http://schemas.openxmlformats.org/officeDocument/2006/relationships/image" Target="../media/image28.emf"/><Relationship Id="rId8" Type="http://schemas.openxmlformats.org/officeDocument/2006/relationships/oleObject" Target="../embeddings/oleObject31.bin"/></Relationships>
</file>

<file path=ppt/slides/_rels/slide44.xml.rels><?xml version="1.0" encoding="UTF-8" standalone="yes"?>
<Relationships xmlns="http://schemas.openxmlformats.org/package/2006/relationships"><Relationship Id="rId11" Type="http://schemas.openxmlformats.org/officeDocument/2006/relationships/image" Target="../media/image38.wmf"/><Relationship Id="rId12" Type="http://schemas.openxmlformats.org/officeDocument/2006/relationships/oleObject" Target="../embeddings/oleObject45.bin"/><Relationship Id="rId13" Type="http://schemas.openxmlformats.org/officeDocument/2006/relationships/image" Target="../media/image42.wmf"/><Relationship Id="rId14" Type="http://schemas.openxmlformats.org/officeDocument/2006/relationships/oleObject" Target="../embeddings/oleObject46.bin"/><Relationship Id="rId15" Type="http://schemas.openxmlformats.org/officeDocument/2006/relationships/image" Target="../media/image43.wmf"/><Relationship Id="rId1" Type="http://schemas.openxmlformats.org/officeDocument/2006/relationships/vmlDrawing" Target="../drawings/vmlDrawing11.vml"/><Relationship Id="rId2" Type="http://schemas.openxmlformats.org/officeDocument/2006/relationships/slideLayout" Target="../slideLayouts/slideLayout7.xml"/><Relationship Id="rId3" Type="http://schemas.openxmlformats.org/officeDocument/2006/relationships/notesSlide" Target="../notesSlides/notesSlide44.xml"/><Relationship Id="rId4" Type="http://schemas.openxmlformats.org/officeDocument/2006/relationships/oleObject" Target="../embeddings/oleObject41.bin"/><Relationship Id="rId5" Type="http://schemas.openxmlformats.org/officeDocument/2006/relationships/image" Target="../media/image39.emf"/><Relationship Id="rId6" Type="http://schemas.openxmlformats.org/officeDocument/2006/relationships/oleObject" Target="../embeddings/oleObject42.bin"/><Relationship Id="rId7" Type="http://schemas.openxmlformats.org/officeDocument/2006/relationships/image" Target="../media/image40.emf"/><Relationship Id="rId8" Type="http://schemas.openxmlformats.org/officeDocument/2006/relationships/oleObject" Target="../embeddings/oleObject43.bin"/><Relationship Id="rId9" Type="http://schemas.openxmlformats.org/officeDocument/2006/relationships/image" Target="../media/image41.emf"/><Relationship Id="rId10" Type="http://schemas.openxmlformats.org/officeDocument/2006/relationships/oleObject" Target="../embeddings/oleObject44.bin"/></Relationships>
</file>

<file path=ppt/slides/_rels/slide45.xml.rels><?xml version="1.0" encoding="UTF-8" standalone="yes"?>
<Relationships xmlns="http://schemas.openxmlformats.org/package/2006/relationships"><Relationship Id="rId9" Type="http://schemas.openxmlformats.org/officeDocument/2006/relationships/image" Target="../media/image46.wmf"/><Relationship Id="rId20" Type="http://schemas.openxmlformats.org/officeDocument/2006/relationships/image" Target="../media/image51.wmf"/><Relationship Id="rId21" Type="http://schemas.openxmlformats.org/officeDocument/2006/relationships/oleObject" Target="../embeddings/oleObject56.bin"/><Relationship Id="rId22" Type="http://schemas.openxmlformats.org/officeDocument/2006/relationships/oleObject" Target="../embeddings/oleObject57.bin"/><Relationship Id="rId23" Type="http://schemas.openxmlformats.org/officeDocument/2006/relationships/oleObject" Target="../embeddings/oleObject58.bin"/><Relationship Id="rId24" Type="http://schemas.openxmlformats.org/officeDocument/2006/relationships/oleObject" Target="../embeddings/oleObject59.bin"/><Relationship Id="rId25" Type="http://schemas.openxmlformats.org/officeDocument/2006/relationships/oleObject" Target="../embeddings/oleObject60.bin"/><Relationship Id="rId10" Type="http://schemas.openxmlformats.org/officeDocument/2006/relationships/oleObject" Target="../embeddings/oleObject50.bin"/><Relationship Id="rId11" Type="http://schemas.openxmlformats.org/officeDocument/2006/relationships/image" Target="../media/image47.wmf"/><Relationship Id="rId12" Type="http://schemas.openxmlformats.org/officeDocument/2006/relationships/oleObject" Target="../embeddings/oleObject51.bin"/><Relationship Id="rId13" Type="http://schemas.openxmlformats.org/officeDocument/2006/relationships/image" Target="../media/image48.wmf"/><Relationship Id="rId14" Type="http://schemas.openxmlformats.org/officeDocument/2006/relationships/oleObject" Target="../embeddings/oleObject52.bin"/><Relationship Id="rId15" Type="http://schemas.openxmlformats.org/officeDocument/2006/relationships/image" Target="../media/image49.wmf"/><Relationship Id="rId16" Type="http://schemas.openxmlformats.org/officeDocument/2006/relationships/oleObject" Target="../embeddings/oleObject53.bin"/><Relationship Id="rId17" Type="http://schemas.openxmlformats.org/officeDocument/2006/relationships/image" Target="../media/image50.wmf"/><Relationship Id="rId18" Type="http://schemas.openxmlformats.org/officeDocument/2006/relationships/oleObject" Target="../embeddings/oleObject54.bin"/><Relationship Id="rId19" Type="http://schemas.openxmlformats.org/officeDocument/2006/relationships/oleObject" Target="../embeddings/oleObject55.bin"/><Relationship Id="rId1" Type="http://schemas.openxmlformats.org/officeDocument/2006/relationships/vmlDrawing" Target="../drawings/vmlDrawing12.vml"/><Relationship Id="rId2" Type="http://schemas.openxmlformats.org/officeDocument/2006/relationships/slideLayout" Target="../slideLayouts/slideLayout7.xml"/><Relationship Id="rId3" Type="http://schemas.openxmlformats.org/officeDocument/2006/relationships/notesSlide" Target="../notesSlides/notesSlide45.xml"/><Relationship Id="rId4" Type="http://schemas.openxmlformats.org/officeDocument/2006/relationships/oleObject" Target="../embeddings/oleObject47.bin"/><Relationship Id="rId5" Type="http://schemas.openxmlformats.org/officeDocument/2006/relationships/image" Target="../media/image44.emf"/><Relationship Id="rId6" Type="http://schemas.openxmlformats.org/officeDocument/2006/relationships/oleObject" Target="../embeddings/oleObject48.bin"/><Relationship Id="rId7" Type="http://schemas.openxmlformats.org/officeDocument/2006/relationships/image" Target="../media/image45.emf"/><Relationship Id="rId8" Type="http://schemas.openxmlformats.org/officeDocument/2006/relationships/oleObject" Target="../embeddings/oleObject49.bin"/></Relationships>
</file>

<file path=ppt/slides/_rels/slide46.xml.rels><?xml version="1.0" encoding="UTF-8" standalone="yes"?>
<Relationships xmlns="http://schemas.openxmlformats.org/package/2006/relationships"><Relationship Id="rId11" Type="http://schemas.openxmlformats.org/officeDocument/2006/relationships/image" Target="../media/image55.wmf"/><Relationship Id="rId12" Type="http://schemas.openxmlformats.org/officeDocument/2006/relationships/oleObject" Target="../embeddings/oleObject65.bin"/><Relationship Id="rId13" Type="http://schemas.openxmlformats.org/officeDocument/2006/relationships/image" Target="../media/image56.wmf"/><Relationship Id="rId14" Type="http://schemas.openxmlformats.org/officeDocument/2006/relationships/oleObject" Target="../embeddings/oleObject66.bin"/><Relationship Id="rId1" Type="http://schemas.openxmlformats.org/officeDocument/2006/relationships/vmlDrawing" Target="../drawings/vmlDrawing13.vml"/><Relationship Id="rId2" Type="http://schemas.openxmlformats.org/officeDocument/2006/relationships/slideLayout" Target="../slideLayouts/slideLayout7.xml"/><Relationship Id="rId3" Type="http://schemas.openxmlformats.org/officeDocument/2006/relationships/notesSlide" Target="../notesSlides/notesSlide46.xml"/><Relationship Id="rId4" Type="http://schemas.openxmlformats.org/officeDocument/2006/relationships/oleObject" Target="../embeddings/oleObject61.bin"/><Relationship Id="rId5" Type="http://schemas.openxmlformats.org/officeDocument/2006/relationships/image" Target="../media/image52.emf"/><Relationship Id="rId6" Type="http://schemas.openxmlformats.org/officeDocument/2006/relationships/oleObject" Target="../embeddings/oleObject62.bin"/><Relationship Id="rId7" Type="http://schemas.openxmlformats.org/officeDocument/2006/relationships/image" Target="../media/image53.emf"/><Relationship Id="rId8" Type="http://schemas.openxmlformats.org/officeDocument/2006/relationships/oleObject" Target="../embeddings/oleObject63.bin"/><Relationship Id="rId9" Type="http://schemas.openxmlformats.org/officeDocument/2006/relationships/image" Target="../media/image54.wmf"/><Relationship Id="rId10" Type="http://schemas.openxmlformats.org/officeDocument/2006/relationships/oleObject" Target="../embeddings/oleObject64.bin"/></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4" Type="http://schemas.openxmlformats.org/officeDocument/2006/relationships/oleObject" Target="../embeddings/oleObject67.bin"/><Relationship Id="rId5" Type="http://schemas.openxmlformats.org/officeDocument/2006/relationships/image" Target="../media/image57.wmf"/><Relationship Id="rId6" Type="http://schemas.openxmlformats.org/officeDocument/2006/relationships/oleObject" Target="../embeddings/oleObject68.bin"/><Relationship Id="rId7" Type="http://schemas.openxmlformats.org/officeDocument/2006/relationships/image" Target="../media/image58.wmf"/><Relationship Id="rId8" Type="http://schemas.openxmlformats.org/officeDocument/2006/relationships/oleObject" Target="../embeddings/oleObject69.bin"/><Relationship Id="rId9" Type="http://schemas.openxmlformats.org/officeDocument/2006/relationships/oleObject" Target="../embeddings/oleObject70.bin"/><Relationship Id="rId10" Type="http://schemas.openxmlformats.org/officeDocument/2006/relationships/oleObject" Target="../embeddings/oleObject71.bin"/><Relationship Id="rId11" Type="http://schemas.openxmlformats.org/officeDocument/2006/relationships/image" Target="../media/image59.wmf"/><Relationship Id="rId1" Type="http://schemas.openxmlformats.org/officeDocument/2006/relationships/vmlDrawing" Target="../drawings/vmlDrawing14.vml"/><Relationship Id="rId2"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4" Type="http://schemas.openxmlformats.org/officeDocument/2006/relationships/oleObject" Target="../embeddings/oleObject72.bin"/><Relationship Id="rId5" Type="http://schemas.openxmlformats.org/officeDocument/2006/relationships/image" Target="../media/image60.wmf"/><Relationship Id="rId6" Type="http://schemas.openxmlformats.org/officeDocument/2006/relationships/oleObject" Target="../embeddings/oleObject73.bin"/><Relationship Id="rId1" Type="http://schemas.openxmlformats.org/officeDocument/2006/relationships/vmlDrawing" Target="../drawings/vmlDrawing15.vml"/><Relationship Id="rId2"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4" Type="http://schemas.openxmlformats.org/officeDocument/2006/relationships/oleObject" Target="../embeddings/oleObject74.bin"/><Relationship Id="rId5" Type="http://schemas.openxmlformats.org/officeDocument/2006/relationships/image" Target="../media/image61.wmf"/><Relationship Id="rId6" Type="http://schemas.openxmlformats.org/officeDocument/2006/relationships/oleObject" Target="../embeddings/oleObject75.bin"/><Relationship Id="rId1" Type="http://schemas.openxmlformats.org/officeDocument/2006/relationships/vmlDrawing" Target="../drawings/vmlDrawing16.vml"/><Relationship Id="rId2"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7" name="Text Box 1"/>
          <p:cNvSpPr txBox="1">
            <a:spLocks noChangeArrowheads="1"/>
          </p:cNvSpPr>
          <p:nvPr/>
        </p:nvSpPr>
        <p:spPr bwMode="auto">
          <a:xfrm>
            <a:off x="500063" y="457200"/>
            <a:ext cx="3916362"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smtClean="0">
                <a:solidFill>
                  <a:srgbClr val="000000"/>
                </a:solidFill>
              </a:rPr>
              <a:t>TEAM Modules</a:t>
            </a:r>
            <a:endParaRPr lang="en-GB" sz="2400" dirty="0">
              <a:solidFill>
                <a:srgbClr val="000000"/>
              </a:solidFill>
            </a:endParaRPr>
          </a:p>
        </p:txBody>
      </p:sp>
      <p:sp>
        <p:nvSpPr>
          <p:cNvPr id="7"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50753AF5-7F15-475A-BE06-056A80531E88}" type="slidenum">
              <a:rPr lang="en-US" sz="1600" b="1" smtClean="0"/>
              <a:pPr algn="ctr" eaLnBrk="1" hangingPunct="1"/>
              <a:t>1</a:t>
            </a:fld>
            <a:endParaRPr lang="en-US" sz="1600" b="1" smtClean="0"/>
          </a:p>
        </p:txBody>
      </p:sp>
      <p:graphicFrame>
        <p:nvGraphicFramePr>
          <p:cNvPr id="2" name="Table 1"/>
          <p:cNvGraphicFramePr>
            <a:graphicFrameLocks noGrp="1"/>
          </p:cNvGraphicFramePr>
          <p:nvPr>
            <p:extLst>
              <p:ext uri="{D42A27DB-BD31-4B8C-83A1-F6EECF244321}">
                <p14:modId xmlns:p14="http://schemas.microsoft.com/office/powerpoint/2010/main" val="3560749690"/>
              </p:ext>
            </p:extLst>
          </p:nvPr>
        </p:nvGraphicFramePr>
        <p:xfrm>
          <a:off x="500063" y="1371600"/>
          <a:ext cx="3916362" cy="5253455"/>
        </p:xfrm>
        <a:graphic>
          <a:graphicData uri="http://schemas.openxmlformats.org/drawingml/2006/table">
            <a:tbl>
              <a:tblPr>
                <a:tableStyleId>{5C22544A-7EE6-4342-B048-85BDC9FD1C3A}</a:tableStyleId>
              </a:tblPr>
              <a:tblGrid>
                <a:gridCol w="950676"/>
                <a:gridCol w="2965686"/>
              </a:tblGrid>
              <a:tr h="245719">
                <a:tc>
                  <a:txBody>
                    <a:bodyPr/>
                    <a:lstStyle/>
                    <a:p>
                      <a:pPr>
                        <a:lnSpc>
                          <a:spcPct val="120000"/>
                        </a:lnSpc>
                        <a:spcAft>
                          <a:spcPts val="0"/>
                        </a:spcAft>
                      </a:pPr>
                      <a:r>
                        <a:rPr lang="en-IN" sz="2000" b="1" dirty="0">
                          <a:effectLst/>
                        </a:rPr>
                        <a:t>Part-A</a:t>
                      </a:r>
                      <a:endParaRPr lang="en-IN" sz="2000" b="1" dirty="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c>
                  <a:txBody>
                    <a:bodyPr/>
                    <a:lstStyle/>
                    <a:p>
                      <a:pPr>
                        <a:lnSpc>
                          <a:spcPct val="120000"/>
                        </a:lnSpc>
                        <a:spcAft>
                          <a:spcPts val="0"/>
                        </a:spcAft>
                      </a:pPr>
                      <a:r>
                        <a:rPr lang="en-IN" sz="2000">
                          <a:effectLst/>
                        </a:rPr>
                        <a:t> </a:t>
                      </a:r>
                      <a:endParaRPr lang="en-IN" sz="200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r>
              <a:tr h="456127">
                <a:tc>
                  <a:txBody>
                    <a:bodyPr/>
                    <a:lstStyle/>
                    <a:p>
                      <a:pPr>
                        <a:lnSpc>
                          <a:spcPct val="120000"/>
                        </a:lnSpc>
                        <a:spcAft>
                          <a:spcPts val="0"/>
                        </a:spcAft>
                      </a:pPr>
                      <a:r>
                        <a:rPr lang="en-IN" sz="2000">
                          <a:effectLst/>
                        </a:rPr>
                        <a:t>A-1a</a:t>
                      </a:r>
                      <a:endParaRPr lang="en-IN" sz="200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c>
                  <a:txBody>
                    <a:bodyPr/>
                    <a:lstStyle/>
                    <a:p>
                      <a:pPr>
                        <a:lnSpc>
                          <a:spcPct val="120000"/>
                        </a:lnSpc>
                        <a:spcAft>
                          <a:spcPts val="0"/>
                        </a:spcAft>
                      </a:pPr>
                      <a:r>
                        <a:rPr lang="en-IN" sz="2000" dirty="0">
                          <a:effectLst/>
                        </a:rPr>
                        <a:t>Mathematics </a:t>
                      </a:r>
                      <a:r>
                        <a:rPr lang="en-IN" sz="2000" dirty="0" smtClean="0">
                          <a:effectLst/>
                        </a:rPr>
                        <a:t>Preparatory 1</a:t>
                      </a:r>
                      <a:endParaRPr lang="en-IN" sz="2000" dirty="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r>
              <a:tr h="471729">
                <a:tc>
                  <a:txBody>
                    <a:bodyPr/>
                    <a:lstStyle/>
                    <a:p>
                      <a:pPr>
                        <a:lnSpc>
                          <a:spcPct val="120000"/>
                        </a:lnSpc>
                        <a:spcAft>
                          <a:spcPts val="0"/>
                        </a:spcAft>
                      </a:pPr>
                      <a:r>
                        <a:rPr lang="en-IN" sz="2000">
                          <a:effectLst/>
                        </a:rPr>
                        <a:t>A-1b</a:t>
                      </a:r>
                      <a:endParaRPr lang="en-IN" sz="200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c>
                  <a:txBody>
                    <a:bodyPr/>
                    <a:lstStyle/>
                    <a:p>
                      <a:pPr>
                        <a:lnSpc>
                          <a:spcPct val="120000"/>
                        </a:lnSpc>
                        <a:spcAft>
                          <a:spcPts val="0"/>
                        </a:spcAft>
                      </a:pPr>
                      <a:r>
                        <a:rPr lang="en-IN" sz="2000" dirty="0">
                          <a:effectLst/>
                        </a:rPr>
                        <a:t>Introduction to Business</a:t>
                      </a:r>
                      <a:endParaRPr lang="en-IN" sz="2000" dirty="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r>
              <a:tr h="245719">
                <a:tc>
                  <a:txBody>
                    <a:bodyPr/>
                    <a:lstStyle/>
                    <a:p>
                      <a:pPr>
                        <a:lnSpc>
                          <a:spcPct val="120000"/>
                        </a:lnSpc>
                        <a:spcAft>
                          <a:spcPts val="0"/>
                        </a:spcAft>
                      </a:pPr>
                      <a:r>
                        <a:rPr lang="en-IN" sz="2000">
                          <a:effectLst/>
                        </a:rPr>
                        <a:t>A-2a</a:t>
                      </a:r>
                      <a:endParaRPr lang="en-IN" sz="200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c>
                  <a:txBody>
                    <a:bodyPr/>
                    <a:lstStyle/>
                    <a:p>
                      <a:pPr>
                        <a:lnSpc>
                          <a:spcPct val="120000"/>
                        </a:lnSpc>
                        <a:spcAft>
                          <a:spcPts val="0"/>
                        </a:spcAft>
                      </a:pPr>
                      <a:r>
                        <a:rPr lang="en-IN" sz="2000" dirty="0">
                          <a:effectLst/>
                        </a:rPr>
                        <a:t>Understanding </a:t>
                      </a:r>
                      <a:r>
                        <a:rPr lang="en-IN" sz="2000" dirty="0" smtClean="0">
                          <a:effectLst/>
                        </a:rPr>
                        <a:t>Customers</a:t>
                      </a:r>
                      <a:endParaRPr lang="en-IN" sz="2000" dirty="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r>
              <a:tr h="245719">
                <a:tc>
                  <a:txBody>
                    <a:bodyPr/>
                    <a:lstStyle/>
                    <a:p>
                      <a:pPr>
                        <a:lnSpc>
                          <a:spcPct val="120000"/>
                        </a:lnSpc>
                        <a:spcAft>
                          <a:spcPts val="0"/>
                        </a:spcAft>
                      </a:pPr>
                      <a:r>
                        <a:rPr lang="en-IN" sz="2000">
                          <a:effectLst/>
                        </a:rPr>
                        <a:t>A-2b</a:t>
                      </a:r>
                      <a:endParaRPr lang="en-IN" sz="200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c>
                  <a:txBody>
                    <a:bodyPr/>
                    <a:lstStyle/>
                    <a:p>
                      <a:pPr>
                        <a:lnSpc>
                          <a:spcPct val="120000"/>
                        </a:lnSpc>
                        <a:spcAft>
                          <a:spcPts val="0"/>
                        </a:spcAft>
                      </a:pPr>
                      <a:r>
                        <a:rPr lang="en-IN" sz="2000" dirty="0" smtClean="0">
                          <a:effectLst/>
                        </a:rPr>
                        <a:t>Making/Buying Products and Getting Ready to Provide Services</a:t>
                      </a:r>
                      <a:endParaRPr lang="en-IN" sz="2000" dirty="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r>
              <a:tr h="245719">
                <a:tc>
                  <a:txBody>
                    <a:bodyPr/>
                    <a:lstStyle/>
                    <a:p>
                      <a:pPr>
                        <a:lnSpc>
                          <a:spcPct val="120000"/>
                        </a:lnSpc>
                        <a:spcAft>
                          <a:spcPts val="0"/>
                        </a:spcAft>
                      </a:pPr>
                      <a:r>
                        <a:rPr lang="en-IN" sz="2000">
                          <a:effectLst/>
                        </a:rPr>
                        <a:t>A-2c</a:t>
                      </a:r>
                      <a:endParaRPr lang="en-IN" sz="200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c>
                  <a:txBody>
                    <a:bodyPr/>
                    <a:lstStyle/>
                    <a:p>
                      <a:pPr>
                        <a:lnSpc>
                          <a:spcPct val="120000"/>
                        </a:lnSpc>
                        <a:spcAft>
                          <a:spcPts val="0"/>
                        </a:spcAft>
                      </a:pPr>
                      <a:r>
                        <a:rPr lang="en-IN" sz="2000" dirty="0">
                          <a:effectLst/>
                        </a:rPr>
                        <a:t>Pricing </a:t>
                      </a:r>
                      <a:r>
                        <a:rPr lang="en-IN" sz="2000" dirty="0" smtClean="0">
                          <a:effectLst/>
                        </a:rPr>
                        <a:t>Products and Services</a:t>
                      </a:r>
                      <a:endParaRPr lang="en-IN" sz="2000" dirty="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r>
              <a:tr h="245719">
                <a:tc>
                  <a:txBody>
                    <a:bodyPr/>
                    <a:lstStyle/>
                    <a:p>
                      <a:pPr>
                        <a:lnSpc>
                          <a:spcPct val="120000"/>
                        </a:lnSpc>
                        <a:spcAft>
                          <a:spcPts val="0"/>
                        </a:spcAft>
                      </a:pPr>
                      <a:r>
                        <a:rPr lang="en-IN" sz="2000">
                          <a:effectLst/>
                        </a:rPr>
                        <a:t>A-2d</a:t>
                      </a:r>
                      <a:endParaRPr lang="en-IN" sz="200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c>
                  <a:txBody>
                    <a:bodyPr/>
                    <a:lstStyle/>
                    <a:p>
                      <a:pPr>
                        <a:lnSpc>
                          <a:spcPct val="120000"/>
                        </a:lnSpc>
                        <a:spcAft>
                          <a:spcPts val="0"/>
                        </a:spcAft>
                      </a:pPr>
                      <a:r>
                        <a:rPr lang="en-IN" sz="2000" dirty="0">
                          <a:effectLst/>
                        </a:rPr>
                        <a:t>Selling </a:t>
                      </a:r>
                      <a:r>
                        <a:rPr lang="en-IN" sz="2000" dirty="0" smtClean="0">
                          <a:effectLst/>
                        </a:rPr>
                        <a:t>Products and Ser</a:t>
                      </a:r>
                      <a:r>
                        <a:rPr lang="en-IN" sz="2000" baseline="0" dirty="0" smtClean="0">
                          <a:effectLst/>
                        </a:rPr>
                        <a:t>vices</a:t>
                      </a:r>
                      <a:endParaRPr lang="en-IN" sz="2000" dirty="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r>
              <a:tr h="456127">
                <a:tc>
                  <a:txBody>
                    <a:bodyPr/>
                    <a:lstStyle/>
                    <a:p>
                      <a:pPr>
                        <a:lnSpc>
                          <a:spcPct val="120000"/>
                        </a:lnSpc>
                        <a:spcAft>
                          <a:spcPts val="0"/>
                        </a:spcAft>
                      </a:pPr>
                      <a:r>
                        <a:rPr lang="en-IN" sz="2000">
                          <a:effectLst/>
                        </a:rPr>
                        <a:t>A-2e</a:t>
                      </a:r>
                      <a:endParaRPr lang="en-IN" sz="200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c>
                  <a:txBody>
                    <a:bodyPr/>
                    <a:lstStyle/>
                    <a:p>
                      <a:pPr>
                        <a:lnSpc>
                          <a:spcPct val="120000"/>
                        </a:lnSpc>
                        <a:spcAft>
                          <a:spcPts val="0"/>
                        </a:spcAft>
                      </a:pPr>
                      <a:r>
                        <a:rPr lang="en-IN" sz="2000" dirty="0" smtClean="0">
                          <a:effectLst/>
                        </a:rPr>
                        <a:t>Record Keeping</a:t>
                      </a:r>
                      <a:r>
                        <a:rPr lang="en-IN" sz="2000" baseline="0" dirty="0" smtClean="0">
                          <a:effectLst/>
                        </a:rPr>
                        <a:t> </a:t>
                      </a:r>
                      <a:r>
                        <a:rPr lang="en-IN" sz="2000" dirty="0" smtClean="0">
                          <a:effectLst/>
                        </a:rPr>
                        <a:t>in Business</a:t>
                      </a:r>
                      <a:endParaRPr lang="en-IN" sz="2000" dirty="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r>
              <a:tr h="245719">
                <a:tc>
                  <a:txBody>
                    <a:bodyPr/>
                    <a:lstStyle/>
                    <a:p>
                      <a:pPr>
                        <a:lnSpc>
                          <a:spcPct val="120000"/>
                        </a:lnSpc>
                        <a:spcAft>
                          <a:spcPts val="0"/>
                        </a:spcAft>
                      </a:pPr>
                      <a:r>
                        <a:rPr lang="en-IN" sz="2000" b="1">
                          <a:effectLst/>
                        </a:rPr>
                        <a:t> </a:t>
                      </a:r>
                      <a:endParaRPr lang="en-IN" sz="2000" b="1">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c>
                  <a:txBody>
                    <a:bodyPr/>
                    <a:lstStyle/>
                    <a:p>
                      <a:pPr>
                        <a:lnSpc>
                          <a:spcPct val="120000"/>
                        </a:lnSpc>
                        <a:spcAft>
                          <a:spcPts val="0"/>
                        </a:spcAft>
                      </a:pPr>
                      <a:r>
                        <a:rPr lang="en-IN" sz="2000" b="1" dirty="0">
                          <a:effectLst/>
                        </a:rPr>
                        <a:t>Part-A – Test</a:t>
                      </a:r>
                      <a:endParaRPr lang="en-IN" sz="2000" b="1" dirty="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553828318"/>
              </p:ext>
            </p:extLst>
          </p:nvPr>
        </p:nvGraphicFramePr>
        <p:xfrm>
          <a:off x="4618038" y="1391184"/>
          <a:ext cx="3916362" cy="5162015"/>
        </p:xfrm>
        <a:graphic>
          <a:graphicData uri="http://schemas.openxmlformats.org/drawingml/2006/table">
            <a:tbl>
              <a:tblPr>
                <a:tableStyleId>{5C22544A-7EE6-4342-B048-85BDC9FD1C3A}</a:tableStyleId>
              </a:tblPr>
              <a:tblGrid>
                <a:gridCol w="950676"/>
                <a:gridCol w="2965686"/>
              </a:tblGrid>
              <a:tr h="463487">
                <a:tc>
                  <a:txBody>
                    <a:bodyPr/>
                    <a:lstStyle/>
                    <a:p>
                      <a:pPr>
                        <a:lnSpc>
                          <a:spcPct val="120000"/>
                        </a:lnSpc>
                        <a:spcAft>
                          <a:spcPts val="0"/>
                        </a:spcAft>
                      </a:pPr>
                      <a:r>
                        <a:rPr lang="x-none" sz="2000" dirty="0" smtClean="0">
                          <a:effectLst/>
                        </a:rPr>
                        <a:t>भाग</a:t>
                      </a:r>
                      <a:r>
                        <a:rPr lang="en-IN" sz="2000" dirty="0" smtClean="0">
                          <a:effectLst/>
                        </a:rPr>
                        <a:t>-A</a:t>
                      </a:r>
                      <a:endParaRPr lang="en-IN" sz="2000" dirty="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c>
                  <a:txBody>
                    <a:bodyPr/>
                    <a:lstStyle/>
                    <a:p>
                      <a:pPr>
                        <a:lnSpc>
                          <a:spcPct val="120000"/>
                        </a:lnSpc>
                        <a:spcAft>
                          <a:spcPts val="0"/>
                        </a:spcAft>
                      </a:pPr>
                      <a:r>
                        <a:rPr lang="en-IN" sz="2000">
                          <a:effectLst/>
                        </a:rPr>
                        <a:t> </a:t>
                      </a:r>
                      <a:endParaRPr lang="en-IN" sz="200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r>
              <a:tr h="527109">
                <a:tc>
                  <a:txBody>
                    <a:bodyPr/>
                    <a:lstStyle/>
                    <a:p>
                      <a:pPr>
                        <a:lnSpc>
                          <a:spcPct val="120000"/>
                        </a:lnSpc>
                        <a:spcAft>
                          <a:spcPts val="0"/>
                        </a:spcAft>
                      </a:pPr>
                      <a:r>
                        <a:rPr lang="en-IN" sz="2000">
                          <a:effectLst/>
                        </a:rPr>
                        <a:t>A-1a</a:t>
                      </a:r>
                      <a:endParaRPr lang="en-IN" sz="200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c>
                  <a:txBody>
                    <a:bodyPr/>
                    <a:lstStyle/>
                    <a:p>
                      <a:pPr>
                        <a:lnSpc>
                          <a:spcPct val="120000"/>
                        </a:lnSpc>
                        <a:spcAft>
                          <a:spcPts val="0"/>
                        </a:spcAft>
                      </a:pPr>
                      <a:r>
                        <a:rPr lang="x-none" sz="2000" dirty="0" smtClean="0">
                          <a:solidFill>
                            <a:srgbClr val="00000A"/>
                          </a:solidFill>
                          <a:effectLst/>
                          <a:latin typeface="Liberation Serif"/>
                          <a:ea typeface="SimSun" panose="02010600030101010101" pitchFamily="2" charset="-122"/>
                          <a:cs typeface="Tahoma" panose="020B0604030504040204" pitchFamily="34" charset="0"/>
                        </a:rPr>
                        <a:t>गणि‍त की तैयारी करना </a:t>
                      </a:r>
                      <a:endParaRPr lang="en-IN" sz="2000" dirty="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r>
              <a:tr h="545139">
                <a:tc>
                  <a:txBody>
                    <a:bodyPr/>
                    <a:lstStyle/>
                    <a:p>
                      <a:pPr>
                        <a:lnSpc>
                          <a:spcPct val="120000"/>
                        </a:lnSpc>
                        <a:spcAft>
                          <a:spcPts val="0"/>
                        </a:spcAft>
                      </a:pPr>
                      <a:r>
                        <a:rPr lang="en-IN" sz="2000">
                          <a:effectLst/>
                        </a:rPr>
                        <a:t>A-1b</a:t>
                      </a:r>
                      <a:endParaRPr lang="en-IN" sz="200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c>
                  <a:txBody>
                    <a:bodyPr/>
                    <a:lstStyle/>
                    <a:p>
                      <a:pPr>
                        <a:lnSpc>
                          <a:spcPct val="120000"/>
                        </a:lnSpc>
                        <a:spcAft>
                          <a:spcPts val="0"/>
                        </a:spcAft>
                      </a:pPr>
                      <a:r>
                        <a:rPr lang="x-none" sz="2000" dirty="0" smtClean="0">
                          <a:solidFill>
                            <a:srgbClr val="00000A"/>
                          </a:solidFill>
                          <a:effectLst/>
                          <a:latin typeface="Liberation Serif"/>
                          <a:ea typeface="SimSun" panose="02010600030101010101" pitchFamily="2" charset="-122"/>
                          <a:cs typeface="Tahoma" panose="020B0604030504040204" pitchFamily="34" charset="0"/>
                        </a:rPr>
                        <a:t>व्यापार का परिचय </a:t>
                      </a:r>
                      <a:endParaRPr lang="en-IN" sz="2000" dirty="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r>
              <a:tr h="463487">
                <a:tc>
                  <a:txBody>
                    <a:bodyPr/>
                    <a:lstStyle/>
                    <a:p>
                      <a:pPr>
                        <a:lnSpc>
                          <a:spcPct val="120000"/>
                        </a:lnSpc>
                        <a:spcAft>
                          <a:spcPts val="0"/>
                        </a:spcAft>
                      </a:pPr>
                      <a:r>
                        <a:rPr lang="en-IN" sz="2000">
                          <a:effectLst/>
                        </a:rPr>
                        <a:t>A-2a</a:t>
                      </a:r>
                      <a:endParaRPr lang="en-IN" sz="200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c>
                  <a:txBody>
                    <a:bodyPr/>
                    <a:lstStyle/>
                    <a:p>
                      <a:pPr>
                        <a:lnSpc>
                          <a:spcPct val="120000"/>
                        </a:lnSpc>
                        <a:spcAft>
                          <a:spcPts val="0"/>
                        </a:spcAft>
                      </a:pPr>
                      <a:r>
                        <a:rPr lang="x-none" sz="2000" dirty="0" smtClean="0">
                          <a:solidFill>
                            <a:srgbClr val="00000A"/>
                          </a:solidFill>
                          <a:effectLst/>
                          <a:latin typeface="Liberation Serif"/>
                          <a:ea typeface="SimSun" panose="02010600030101010101" pitchFamily="2" charset="-122"/>
                          <a:cs typeface="Tahoma" panose="020B0604030504040204" pitchFamily="34" charset="0"/>
                        </a:rPr>
                        <a:t>ग्राहकों को समझना</a:t>
                      </a:r>
                      <a:endParaRPr lang="en-IN" sz="2000" dirty="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r>
              <a:tr h="463487">
                <a:tc>
                  <a:txBody>
                    <a:bodyPr/>
                    <a:lstStyle/>
                    <a:p>
                      <a:pPr>
                        <a:lnSpc>
                          <a:spcPct val="120000"/>
                        </a:lnSpc>
                        <a:spcAft>
                          <a:spcPts val="0"/>
                        </a:spcAft>
                      </a:pPr>
                      <a:r>
                        <a:rPr lang="en-IN" sz="2000">
                          <a:effectLst/>
                        </a:rPr>
                        <a:t>A-2b</a:t>
                      </a:r>
                      <a:endParaRPr lang="en-IN" sz="200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c>
                  <a:txBody>
                    <a:bodyPr/>
                    <a:lstStyle/>
                    <a:p>
                      <a:pPr>
                        <a:lnSpc>
                          <a:spcPct val="120000"/>
                        </a:lnSpc>
                        <a:spcAft>
                          <a:spcPts val="0"/>
                        </a:spcAft>
                      </a:pPr>
                      <a:r>
                        <a:rPr lang="x-none" sz="2000" dirty="0" smtClean="0">
                          <a:solidFill>
                            <a:srgbClr val="00000A"/>
                          </a:solidFill>
                          <a:effectLst/>
                          <a:latin typeface="Liberation Serif"/>
                          <a:ea typeface="SimSun" panose="02010600030101010101" pitchFamily="2" charset="-122"/>
                          <a:cs typeface="Tahoma" panose="020B0604030504040204" pitchFamily="34" charset="0"/>
                        </a:rPr>
                        <a:t>उत्पाद</a:t>
                      </a:r>
                      <a:r>
                        <a:rPr lang="x-none" sz="2000" baseline="0" dirty="0" smtClean="0">
                          <a:solidFill>
                            <a:srgbClr val="00000A"/>
                          </a:solidFill>
                          <a:effectLst/>
                          <a:latin typeface="Liberation Serif"/>
                          <a:ea typeface="SimSun" panose="02010600030101010101" pitchFamily="2" charset="-122"/>
                          <a:cs typeface="Tahoma" panose="020B0604030504040204" pitchFamily="34" charset="0"/>
                        </a:rPr>
                        <a:t> बनाना </a:t>
                      </a:r>
                      <a:endParaRPr lang="en-IN" sz="2000" dirty="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r>
              <a:tr h="886166">
                <a:tc>
                  <a:txBody>
                    <a:bodyPr/>
                    <a:lstStyle/>
                    <a:p>
                      <a:pPr>
                        <a:lnSpc>
                          <a:spcPct val="120000"/>
                        </a:lnSpc>
                        <a:spcAft>
                          <a:spcPts val="0"/>
                        </a:spcAft>
                      </a:pPr>
                      <a:r>
                        <a:rPr lang="en-IN" sz="2000">
                          <a:effectLst/>
                        </a:rPr>
                        <a:t>A-2c</a:t>
                      </a:r>
                      <a:endParaRPr lang="en-IN" sz="200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c>
                  <a:txBody>
                    <a:bodyPr/>
                    <a:lstStyle/>
                    <a:p>
                      <a:pPr>
                        <a:lnSpc>
                          <a:spcPct val="120000"/>
                        </a:lnSpc>
                        <a:spcAft>
                          <a:spcPts val="0"/>
                        </a:spcAft>
                      </a:pPr>
                      <a:r>
                        <a:rPr lang="x-none" sz="2000" dirty="0" smtClean="0">
                          <a:solidFill>
                            <a:srgbClr val="00000A"/>
                          </a:solidFill>
                          <a:effectLst/>
                          <a:latin typeface="Liberation Serif"/>
                          <a:ea typeface="SimSun" panose="02010600030101010101" pitchFamily="2" charset="-122"/>
                          <a:cs typeface="Tahoma" panose="020B0604030504040204" pitchFamily="34" charset="0"/>
                        </a:rPr>
                        <a:t>उत्पादों का मूल्य निर्धारित करना</a:t>
                      </a:r>
                      <a:endParaRPr lang="en-IN" sz="2000" dirty="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r>
              <a:tr h="463487">
                <a:tc>
                  <a:txBody>
                    <a:bodyPr/>
                    <a:lstStyle/>
                    <a:p>
                      <a:pPr>
                        <a:lnSpc>
                          <a:spcPct val="120000"/>
                        </a:lnSpc>
                        <a:spcAft>
                          <a:spcPts val="0"/>
                        </a:spcAft>
                      </a:pPr>
                      <a:r>
                        <a:rPr lang="en-IN" sz="2000">
                          <a:effectLst/>
                        </a:rPr>
                        <a:t>A-2d</a:t>
                      </a:r>
                      <a:endParaRPr lang="en-IN" sz="200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c>
                  <a:txBody>
                    <a:bodyPr/>
                    <a:lstStyle/>
                    <a:p>
                      <a:pPr>
                        <a:lnSpc>
                          <a:spcPct val="120000"/>
                        </a:lnSpc>
                        <a:spcAft>
                          <a:spcPts val="0"/>
                        </a:spcAft>
                      </a:pPr>
                      <a:r>
                        <a:rPr lang="x-none" sz="2000" dirty="0" smtClean="0">
                          <a:solidFill>
                            <a:srgbClr val="00000A"/>
                          </a:solidFill>
                          <a:effectLst/>
                          <a:latin typeface="Liberation Serif"/>
                          <a:ea typeface="SimSun" panose="02010600030101010101" pitchFamily="2" charset="-122"/>
                          <a:cs typeface="Tahoma" panose="020B0604030504040204" pitchFamily="34" charset="0"/>
                        </a:rPr>
                        <a:t>उत्पाद बेचना </a:t>
                      </a:r>
                      <a:endParaRPr lang="en-IN" sz="2000" dirty="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r>
              <a:tr h="886166">
                <a:tc>
                  <a:txBody>
                    <a:bodyPr/>
                    <a:lstStyle/>
                    <a:p>
                      <a:pPr>
                        <a:lnSpc>
                          <a:spcPct val="120000"/>
                        </a:lnSpc>
                        <a:spcAft>
                          <a:spcPts val="0"/>
                        </a:spcAft>
                      </a:pPr>
                      <a:r>
                        <a:rPr lang="en-IN" sz="2000">
                          <a:effectLst/>
                        </a:rPr>
                        <a:t>A-2e</a:t>
                      </a:r>
                      <a:endParaRPr lang="en-IN" sz="200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c>
                  <a:txBody>
                    <a:bodyPr/>
                    <a:lstStyle/>
                    <a:p>
                      <a:pPr>
                        <a:lnSpc>
                          <a:spcPct val="120000"/>
                        </a:lnSpc>
                        <a:spcAft>
                          <a:spcPts val="0"/>
                        </a:spcAft>
                      </a:pPr>
                      <a:r>
                        <a:rPr lang="x-none" sz="2000" dirty="0" smtClean="0">
                          <a:solidFill>
                            <a:srgbClr val="00000A"/>
                          </a:solidFill>
                          <a:effectLst/>
                          <a:latin typeface="Liberation Serif"/>
                          <a:ea typeface="SimSun" panose="02010600030101010101" pitchFamily="2" charset="-122"/>
                          <a:cs typeface="Tahoma" panose="020B0604030504040204" pitchFamily="34" charset="0"/>
                        </a:rPr>
                        <a:t>व्यापार के रिकॉर्ड/दस्तावेज रखना </a:t>
                      </a:r>
                      <a:endParaRPr lang="en-IN" sz="2000" dirty="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r>
              <a:tr h="463487">
                <a:tc>
                  <a:txBody>
                    <a:bodyPr/>
                    <a:lstStyle/>
                    <a:p>
                      <a:pPr>
                        <a:lnSpc>
                          <a:spcPct val="120000"/>
                        </a:lnSpc>
                        <a:spcAft>
                          <a:spcPts val="0"/>
                        </a:spcAft>
                      </a:pPr>
                      <a:r>
                        <a:rPr lang="en-IN" sz="2000">
                          <a:effectLst/>
                        </a:rPr>
                        <a:t> </a:t>
                      </a:r>
                      <a:endParaRPr lang="en-IN" sz="200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c>
                  <a:txBody>
                    <a:bodyPr/>
                    <a:lstStyle/>
                    <a:p>
                      <a:pPr>
                        <a:lnSpc>
                          <a:spcPct val="120000"/>
                        </a:lnSpc>
                        <a:spcAft>
                          <a:spcPts val="0"/>
                        </a:spcAft>
                      </a:pPr>
                      <a:r>
                        <a:rPr lang="x-none" sz="2000" dirty="0" smtClean="0">
                          <a:effectLst/>
                        </a:rPr>
                        <a:t>भाग</a:t>
                      </a:r>
                      <a:r>
                        <a:rPr lang="en-IN" sz="2000" dirty="0" smtClean="0">
                          <a:effectLst/>
                        </a:rPr>
                        <a:t>-A </a:t>
                      </a:r>
                      <a:r>
                        <a:rPr lang="en-IN" sz="2000" dirty="0">
                          <a:effectLst/>
                        </a:rPr>
                        <a:t>– </a:t>
                      </a:r>
                      <a:r>
                        <a:rPr lang="x-none" sz="2000" dirty="0" smtClean="0">
                          <a:effectLst/>
                        </a:rPr>
                        <a:t>परीक्षा </a:t>
                      </a:r>
                      <a:endParaRPr lang="en-IN" sz="2000" dirty="0">
                        <a:solidFill>
                          <a:srgbClr val="00000A"/>
                        </a:solidFill>
                        <a:effectLst/>
                        <a:latin typeface="Liberation Serif"/>
                        <a:ea typeface="SimSun" panose="02010600030101010101" pitchFamily="2" charset="-122"/>
                        <a:cs typeface="Tahoma" panose="020B0604030504040204" pitchFamily="34" charset="0"/>
                      </a:endParaRPr>
                    </a:p>
                  </a:txBody>
                  <a:tcPr marL="11568" marR="17656" marT="17656" marB="17656"/>
                </a:tc>
              </a:tr>
            </a:tbl>
          </a:graphicData>
        </a:graphic>
      </p:graphicFrame>
      <p:sp>
        <p:nvSpPr>
          <p:cNvPr id="8" name="Text Box 1"/>
          <p:cNvSpPr txBox="1">
            <a:spLocks noChangeArrowheads="1"/>
          </p:cNvSpPr>
          <p:nvPr/>
        </p:nvSpPr>
        <p:spPr bwMode="auto">
          <a:xfrm>
            <a:off x="4618038" y="457200"/>
            <a:ext cx="3916362"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smtClean="0">
                <a:solidFill>
                  <a:srgbClr val="000000"/>
                </a:solidFill>
              </a:rPr>
              <a:t>TEAM </a:t>
            </a:r>
            <a:r>
              <a:rPr lang="x-none" sz="2400" dirty="0" smtClean="0">
                <a:solidFill>
                  <a:srgbClr val="000000"/>
                </a:solidFill>
              </a:rPr>
              <a:t>मॉड्यूल्स </a:t>
            </a:r>
            <a:endParaRPr lang="en-GB" sz="2400" dirty="0">
              <a:solidFill>
                <a:srgbClr val="000000"/>
              </a:solidFill>
            </a:endParaRPr>
          </a:p>
        </p:txBody>
      </p:sp>
    </p:spTree>
    <p:extLst>
      <p:ext uri="{BB962C8B-B14F-4D97-AF65-F5344CB8AC3E}">
        <p14:creationId xmlns:p14="http://schemas.microsoft.com/office/powerpoint/2010/main" val="282881567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DAB13EAB-50E0-454C-BD90-60B470C0573F}" type="slidenum">
              <a:rPr lang="en-US" sz="1600" b="1" smtClean="0"/>
              <a:pPr algn="ctr" eaLnBrk="1" hangingPunct="1"/>
              <a:t>10</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smtClean="0">
                <a:solidFill>
                  <a:srgbClr val="000000"/>
                </a:solidFill>
                <a:cs typeface="Arial" charset="0"/>
              </a:rPr>
              <a:t>Using diagrams to solve problems in operations</a:t>
            </a:r>
            <a:endParaRPr lang="en-GB" sz="2400" dirty="0">
              <a:solidFill>
                <a:srgbClr val="000000"/>
              </a:solidFill>
              <a:cs typeface="Arial" charset="0"/>
            </a:endParaRPr>
          </a:p>
        </p:txBody>
      </p:sp>
      <p:sp>
        <p:nvSpPr>
          <p:cNvPr id="12" name="Text Box 2"/>
          <p:cNvSpPr txBox="1">
            <a:spLocks noChangeArrowheads="1"/>
          </p:cNvSpPr>
          <p:nvPr/>
        </p:nvSpPr>
        <p:spPr bwMode="auto">
          <a:xfrm>
            <a:off x="228600" y="1066800"/>
            <a:ext cx="4267200" cy="4038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indent="-342900" algn="just" eaLnBrk="1" hangingPunct="1">
              <a:lnSpc>
                <a:spcPct val="150000"/>
              </a:lnSpc>
              <a:buSzPct val="100000"/>
              <a:buFont typeface="Arial" charset="0"/>
              <a:buChar char="•"/>
            </a:pPr>
            <a:r>
              <a:rPr lang="en-US" dirty="0" err="1" smtClean="0">
                <a:solidFill>
                  <a:srgbClr val="000000"/>
                </a:solidFill>
                <a:cs typeface="Arial" charset="0"/>
              </a:rPr>
              <a:t>Kanku</a:t>
            </a:r>
            <a:r>
              <a:rPr lang="en-US" dirty="0" smtClean="0">
                <a:solidFill>
                  <a:srgbClr val="000000"/>
                </a:solidFill>
                <a:cs typeface="Arial" charset="0"/>
              </a:rPr>
              <a:t> had 12 biscuit packets in a shop. 6 packets are rotten. </a:t>
            </a:r>
          </a:p>
          <a:p>
            <a:pPr marL="342900" indent="-342900" algn="just" eaLnBrk="1" hangingPunct="1">
              <a:lnSpc>
                <a:spcPct val="150000"/>
              </a:lnSpc>
              <a:buSzPct val="100000"/>
              <a:buFont typeface="Arial" charset="0"/>
              <a:buChar char="•"/>
            </a:pPr>
            <a:endParaRPr lang="en-US" dirty="0">
              <a:solidFill>
                <a:srgbClr val="000000"/>
              </a:solidFill>
              <a:cs typeface="Arial" charset="0"/>
            </a:endParaRPr>
          </a:p>
          <a:p>
            <a:pPr marL="342900" indent="-342900" algn="just" eaLnBrk="1" hangingPunct="1">
              <a:lnSpc>
                <a:spcPct val="150000"/>
              </a:lnSpc>
              <a:buSzPct val="100000"/>
              <a:buFont typeface="Arial" charset="0"/>
              <a:buChar char="•"/>
            </a:pPr>
            <a:endParaRPr lang="en-US" dirty="0" smtClean="0">
              <a:solidFill>
                <a:srgbClr val="000000"/>
              </a:solidFill>
              <a:cs typeface="Arial" charset="0"/>
            </a:endParaRPr>
          </a:p>
          <a:p>
            <a:pPr marL="342900" indent="-342900" algn="just" eaLnBrk="1" hangingPunct="1">
              <a:lnSpc>
                <a:spcPct val="150000"/>
              </a:lnSpc>
              <a:buSzPct val="100000"/>
              <a:buFont typeface="Arial" charset="0"/>
              <a:buChar char="•"/>
            </a:pPr>
            <a:endParaRPr lang="en-US" dirty="0">
              <a:solidFill>
                <a:srgbClr val="000000"/>
              </a:solidFill>
              <a:cs typeface="Arial" charset="0"/>
            </a:endParaRPr>
          </a:p>
          <a:p>
            <a:pPr marL="342900" indent="-342900" algn="just" eaLnBrk="1" hangingPunct="1">
              <a:lnSpc>
                <a:spcPct val="150000"/>
              </a:lnSpc>
              <a:buSzPct val="100000"/>
              <a:buFont typeface="Arial" charset="0"/>
              <a:buChar char="•"/>
            </a:pPr>
            <a:r>
              <a:rPr lang="en-US" dirty="0" smtClean="0">
                <a:solidFill>
                  <a:srgbClr val="000000"/>
                </a:solidFill>
                <a:cs typeface="Arial" charset="0"/>
              </a:rPr>
              <a:t>Out of 12 packets, 6 are rotten.</a:t>
            </a:r>
          </a:p>
          <a:p>
            <a:pPr marL="342900" indent="-342900" algn="just" eaLnBrk="1" hangingPunct="1">
              <a:lnSpc>
                <a:spcPct val="150000"/>
              </a:lnSpc>
              <a:buSzPct val="100000"/>
              <a:buFont typeface="Arial" charset="0"/>
              <a:buChar char="•"/>
            </a:pPr>
            <a:r>
              <a:rPr lang="en-US" dirty="0" smtClean="0">
                <a:solidFill>
                  <a:srgbClr val="000000"/>
                </a:solidFill>
                <a:cs typeface="Arial" charset="0"/>
              </a:rPr>
              <a:t>To find out the rest, we subtract 6 from 12 </a:t>
            </a:r>
            <a:r>
              <a:rPr lang="en-US" dirty="0" err="1" smtClean="0">
                <a:solidFill>
                  <a:srgbClr val="000000"/>
                </a:solidFill>
                <a:cs typeface="Arial" charset="0"/>
              </a:rPr>
              <a:t>i.e</a:t>
            </a:r>
            <a:r>
              <a:rPr lang="en-US" dirty="0" smtClean="0">
                <a:solidFill>
                  <a:srgbClr val="000000"/>
                </a:solidFill>
                <a:cs typeface="Arial" charset="0"/>
              </a:rPr>
              <a:t> 12 </a:t>
            </a:r>
            <a:r>
              <a:rPr lang="mr-IN" dirty="0" smtClean="0">
                <a:solidFill>
                  <a:srgbClr val="000000"/>
                </a:solidFill>
                <a:cs typeface="Arial" charset="0"/>
              </a:rPr>
              <a:t>–</a:t>
            </a:r>
            <a:r>
              <a:rPr lang="en-US" dirty="0" smtClean="0">
                <a:solidFill>
                  <a:srgbClr val="000000"/>
                </a:solidFill>
                <a:cs typeface="Arial" charset="0"/>
              </a:rPr>
              <a:t> 6 is 6</a:t>
            </a:r>
          </a:p>
          <a:p>
            <a:pPr marL="342900" indent="-342900" algn="just" eaLnBrk="1" hangingPunct="1">
              <a:lnSpc>
                <a:spcPct val="150000"/>
              </a:lnSpc>
              <a:buSzPct val="100000"/>
              <a:buFont typeface="Arial" charset="0"/>
              <a:buChar char="•"/>
            </a:pPr>
            <a:r>
              <a:rPr lang="en-US" dirty="0" smtClean="0">
                <a:solidFill>
                  <a:srgbClr val="000000"/>
                </a:solidFill>
                <a:cs typeface="Arial" charset="0"/>
              </a:rPr>
              <a:t>Therefore, 6 packets are still good</a:t>
            </a:r>
          </a:p>
          <a:p>
            <a:pPr marL="342900" indent="-342900" algn="just" eaLnBrk="1" hangingPunct="1">
              <a:lnSpc>
                <a:spcPct val="150000"/>
              </a:lnSpc>
              <a:buSzPct val="100000"/>
              <a:buFont typeface="Arial" charset="0"/>
              <a:buChar char="•"/>
            </a:pPr>
            <a:endParaRPr lang="en-US" dirty="0">
              <a:solidFill>
                <a:srgbClr val="000000"/>
              </a:solidFill>
              <a:cs typeface="Arial" charset="0"/>
            </a:endParaRPr>
          </a:p>
        </p:txBody>
      </p:sp>
      <p:sp>
        <p:nvSpPr>
          <p:cNvPr id="9" name="Text Box 2"/>
          <p:cNvSpPr txBox="1">
            <a:spLocks noChangeArrowheads="1"/>
          </p:cNvSpPr>
          <p:nvPr/>
        </p:nvSpPr>
        <p:spPr bwMode="auto">
          <a:xfrm>
            <a:off x="4724400" y="1230313"/>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3" name="Text Box 1"/>
          <p:cNvSpPr txBox="1">
            <a:spLocks noChangeArrowheads="1"/>
          </p:cNvSpPr>
          <p:nvPr/>
        </p:nvSpPr>
        <p:spPr bwMode="auto">
          <a:xfrm>
            <a:off x="4724400" y="168275"/>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endParaRPr lang="en-GB" sz="2400" dirty="0">
              <a:solidFill>
                <a:srgbClr val="000000"/>
              </a:solidFill>
              <a:cs typeface="Arial" charset="0"/>
            </a:endParaRPr>
          </a:p>
        </p:txBody>
      </p:sp>
      <p:sp>
        <p:nvSpPr>
          <p:cNvPr id="14" name="Text Box 2"/>
          <p:cNvSpPr txBox="1">
            <a:spLocks noChangeArrowheads="1"/>
          </p:cNvSpPr>
          <p:nvPr/>
        </p:nvSpPr>
        <p:spPr bwMode="auto">
          <a:xfrm>
            <a:off x="4724400" y="1082675"/>
            <a:ext cx="4267200" cy="4022725"/>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endParaRPr lang="en-US" sz="2000" dirty="0">
              <a:solidFill>
                <a:srgbClr val="000000"/>
              </a:solidFill>
              <a:cs typeface="Arial"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042916820"/>
              </p:ext>
            </p:extLst>
          </p:nvPr>
        </p:nvGraphicFramePr>
        <p:xfrm>
          <a:off x="457200" y="2195193"/>
          <a:ext cx="3810000" cy="700408"/>
        </p:xfrm>
        <a:graphic>
          <a:graphicData uri="http://schemas.openxmlformats.org/drawingml/2006/table">
            <a:tbl>
              <a:tblPr firstRow="1" firstCol="1" bandRow="1">
                <a:tableStyleId>{5C22544A-7EE6-4342-B048-85BDC9FD1C3A}</a:tableStyleId>
              </a:tblPr>
              <a:tblGrid>
                <a:gridCol w="1882461"/>
                <a:gridCol w="1927539"/>
              </a:tblGrid>
              <a:tr h="350204">
                <a:tc>
                  <a:txBody>
                    <a:bodyPr/>
                    <a:lstStyle/>
                    <a:p>
                      <a:pPr algn="ctr">
                        <a:spcAft>
                          <a:spcPts val="800"/>
                        </a:spcAft>
                      </a:pPr>
                      <a:r>
                        <a:rPr lang="en-AU" sz="1800" dirty="0">
                          <a:solidFill>
                            <a:sysClr val="windowText" lastClr="000000"/>
                          </a:solidFill>
                          <a:effectLst/>
                        </a:rPr>
                        <a:t>6 packets</a:t>
                      </a:r>
                      <a:endParaRPr lang="en-GB" sz="1800" dirty="0">
                        <a:solidFill>
                          <a:sysClr val="windowText" lastClr="000000"/>
                        </a:solidFill>
                        <a:effectLst/>
                        <a:latin typeface="Calibri" charset="0"/>
                        <a:ea typeface="ＭＳ 明朝" charset="-128"/>
                        <a:cs typeface="Times New Roman"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spcAft>
                          <a:spcPts val="800"/>
                        </a:spcAft>
                      </a:pPr>
                      <a:r>
                        <a:rPr lang="en-AU" sz="1800">
                          <a:solidFill>
                            <a:sysClr val="windowText" lastClr="000000"/>
                          </a:solidFill>
                          <a:effectLst/>
                        </a:rPr>
                        <a:t>????</a:t>
                      </a:r>
                      <a:endParaRPr lang="en-GB" sz="1800">
                        <a:solidFill>
                          <a:sysClr val="windowText" lastClr="000000"/>
                        </a:solidFill>
                        <a:effectLst/>
                        <a:latin typeface="Calibri" charset="0"/>
                        <a:ea typeface="ＭＳ 明朝" charset="-128"/>
                        <a:cs typeface="Times New Roman"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50204">
                <a:tc gridSpan="2">
                  <a:txBody>
                    <a:bodyPr/>
                    <a:lstStyle/>
                    <a:p>
                      <a:pPr algn="ctr">
                        <a:spcAft>
                          <a:spcPts val="0"/>
                        </a:spcAft>
                      </a:pPr>
                      <a:r>
                        <a:rPr lang="en-AU" sz="1800" dirty="0">
                          <a:solidFill>
                            <a:sysClr val="windowText" lastClr="000000"/>
                          </a:solidFill>
                          <a:effectLst/>
                        </a:rPr>
                        <a:t>12 packets</a:t>
                      </a:r>
                      <a:endParaRPr lang="en-GB" sz="1800" dirty="0">
                        <a:solidFill>
                          <a:sysClr val="windowText" lastClr="000000"/>
                        </a:solidFill>
                        <a:effectLst/>
                        <a:latin typeface="Calibri" charset="0"/>
                        <a:ea typeface="ＭＳ 明朝" charset="-128"/>
                        <a:cs typeface="Times New Roman"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r>
            </a:tbl>
          </a:graphicData>
        </a:graphic>
      </p:graphicFrame>
      <p:sp>
        <p:nvSpPr>
          <p:cNvPr id="15" name="Rectangle 4"/>
          <p:cNvSpPr>
            <a:spLocks noChangeArrowheads="1"/>
          </p:cNvSpPr>
          <p:nvPr/>
        </p:nvSpPr>
        <p:spPr bwMode="auto">
          <a:xfrm>
            <a:off x="252412" y="5184775"/>
            <a:ext cx="4319588" cy="1171575"/>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dirty="0">
                <a:solidFill>
                  <a:srgbClr val="000000"/>
                </a:solidFill>
                <a:latin typeface="Garamond" pitchFamily="18" charset="0"/>
              </a:rPr>
              <a:t>Key Point</a:t>
            </a:r>
            <a:r>
              <a:rPr lang="en-GB" sz="2400" dirty="0" smtClean="0">
                <a:solidFill>
                  <a:srgbClr val="000000"/>
                </a:solidFill>
                <a:latin typeface="Garamond" pitchFamily="18" charset="0"/>
              </a:rPr>
              <a:t>: The diagrams help to simplify and understand a problem rather than in the calculation</a:t>
            </a:r>
            <a:endParaRPr lang="en-GB" sz="2400" b="1" u="sng" dirty="0">
              <a:solidFill>
                <a:srgbClr val="000000"/>
              </a:solidFill>
              <a:latin typeface="Garamond" pitchFamily="18" charset="0"/>
            </a:endParaRPr>
          </a:p>
        </p:txBody>
      </p:sp>
      <p:sp>
        <p:nvSpPr>
          <p:cNvPr id="16" name="Rectangle 4"/>
          <p:cNvSpPr>
            <a:spLocks noChangeArrowheads="1"/>
          </p:cNvSpPr>
          <p:nvPr/>
        </p:nvSpPr>
        <p:spPr bwMode="auto">
          <a:xfrm>
            <a:off x="4748212" y="5163920"/>
            <a:ext cx="4319588" cy="1171575"/>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x-none" sz="2400" b="1" dirty="0" smtClean="0">
                <a:solidFill>
                  <a:srgbClr val="000000"/>
                </a:solidFill>
                <a:latin typeface="Garamond" pitchFamily="18" charset="0"/>
              </a:rPr>
              <a:t>मुख्य बिंदु:</a:t>
            </a:r>
            <a:endParaRPr lang="en-GB" sz="2400" dirty="0">
              <a:solidFill>
                <a:srgbClr val="000000"/>
              </a:solidFill>
              <a:latin typeface="Garamond" pitchFamily="18" charset="0"/>
            </a:endParaRPr>
          </a:p>
        </p:txBody>
      </p:sp>
    </p:spTree>
    <p:extLst>
      <p:ext uri="{BB962C8B-B14F-4D97-AF65-F5344CB8AC3E}">
        <p14:creationId xmlns:p14="http://schemas.microsoft.com/office/powerpoint/2010/main" val="1338212435"/>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6" end="6"/>
                                            </p:txEl>
                                          </p:spTgt>
                                        </p:tgtEl>
                                        <p:attrNameLst>
                                          <p:attrName>style.visibility</p:attrName>
                                        </p:attrNameLst>
                                      </p:cBhvr>
                                      <p:to>
                                        <p:strVal val="visible"/>
                                      </p:to>
                                    </p:set>
                                  </p:childTnLst>
                                </p:cTn>
                              </p:par>
                              <p:par>
                                <p:cTn id="13" presetID="1" presetClass="entr" presetSubtype="0" fill="hold" nodeType="withEffect" nodePh="1">
                                  <p:stCondLst>
                                    <p:cond delay="0"/>
                                  </p:stCondLst>
                                  <p:endCondLst>
                                    <p:cond evt="begin" delay="0">
                                      <p:tn val="13"/>
                                    </p:cond>
                                  </p:endCondLst>
                                  <p:childTnLst>
                                    <p:set>
                                      <p:cBhvr>
                                        <p:cTn id="14"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DAB13EAB-50E0-454C-BD90-60B470C0573F}" type="slidenum">
              <a:rPr lang="en-US" sz="1600" b="1" smtClean="0"/>
              <a:pPr algn="ctr" eaLnBrk="1" hangingPunct="1"/>
              <a:t>11</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smtClean="0">
                <a:solidFill>
                  <a:srgbClr val="000000"/>
                </a:solidFill>
                <a:cs typeface="Arial" charset="0"/>
              </a:rPr>
              <a:t>Application of addition and subtraction combinations</a:t>
            </a:r>
            <a:endParaRPr lang="en-GB" sz="2400" dirty="0">
              <a:solidFill>
                <a:srgbClr val="000000"/>
              </a:solidFill>
              <a:cs typeface="Arial" charset="0"/>
            </a:endParaRPr>
          </a:p>
        </p:txBody>
      </p:sp>
      <p:sp>
        <p:nvSpPr>
          <p:cNvPr id="12" name="Text Box 2"/>
          <p:cNvSpPr txBox="1">
            <a:spLocks noChangeArrowheads="1"/>
          </p:cNvSpPr>
          <p:nvPr/>
        </p:nvSpPr>
        <p:spPr bwMode="auto">
          <a:xfrm>
            <a:off x="228600" y="1066800"/>
            <a:ext cx="4267200" cy="5289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285750" indent="-285750" algn="just">
              <a:lnSpc>
                <a:spcPct val="150000"/>
              </a:lnSpc>
              <a:buFont typeface="Arial" charset="0"/>
              <a:buChar char="•"/>
            </a:pPr>
            <a:r>
              <a:rPr lang="en-US" sz="2000" dirty="0"/>
              <a:t>You have 7 shirts. Your friend has 2 shirts lesser than you. What is the total number of shirts you and your friend have</a:t>
            </a:r>
            <a:r>
              <a:rPr lang="en-US" sz="2000" dirty="0" smtClean="0"/>
              <a:t>?</a:t>
            </a:r>
          </a:p>
          <a:p>
            <a:pPr marL="285750" indent="-285750" algn="just">
              <a:lnSpc>
                <a:spcPct val="150000"/>
              </a:lnSpc>
              <a:buFont typeface="Arial" charset="0"/>
              <a:buChar char="•"/>
            </a:pPr>
            <a:r>
              <a:rPr lang="en-US" sz="2000" dirty="0"/>
              <a:t>There are 127 fruits in a fruit basket. 50 of these are oranges, 13 are apples and the rest are bananas. How many bananas are there in the basket?</a:t>
            </a:r>
            <a:endParaRPr lang="en-GB" sz="2000" dirty="0"/>
          </a:p>
          <a:p>
            <a:pPr algn="just">
              <a:lnSpc>
                <a:spcPct val="150000"/>
              </a:lnSpc>
            </a:pPr>
            <a:endParaRPr lang="en-GB" sz="2000" dirty="0"/>
          </a:p>
        </p:txBody>
      </p:sp>
      <p:sp>
        <p:nvSpPr>
          <p:cNvPr id="9" name="Text Box 2"/>
          <p:cNvSpPr txBox="1">
            <a:spLocks noChangeArrowheads="1"/>
          </p:cNvSpPr>
          <p:nvPr/>
        </p:nvSpPr>
        <p:spPr bwMode="auto">
          <a:xfrm>
            <a:off x="4724400" y="1230313"/>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3" name="Text Box 1"/>
          <p:cNvSpPr txBox="1">
            <a:spLocks noChangeArrowheads="1"/>
          </p:cNvSpPr>
          <p:nvPr/>
        </p:nvSpPr>
        <p:spPr bwMode="auto">
          <a:xfrm>
            <a:off x="4724400" y="168275"/>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endParaRPr lang="en-GB" sz="2400" dirty="0">
              <a:solidFill>
                <a:srgbClr val="000000"/>
              </a:solidFill>
              <a:cs typeface="Arial" charset="0"/>
            </a:endParaRPr>
          </a:p>
        </p:txBody>
      </p:sp>
      <p:sp>
        <p:nvSpPr>
          <p:cNvPr id="14" name="Text Box 2"/>
          <p:cNvSpPr txBox="1">
            <a:spLocks noChangeArrowheads="1"/>
          </p:cNvSpPr>
          <p:nvPr/>
        </p:nvSpPr>
        <p:spPr bwMode="auto">
          <a:xfrm>
            <a:off x="4724400" y="1082675"/>
            <a:ext cx="4267200" cy="5289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endParaRPr lang="en-US" sz="2000" dirty="0">
              <a:solidFill>
                <a:srgbClr val="000000"/>
              </a:solidFill>
              <a:cs typeface="Arial" charset="0"/>
            </a:endParaRPr>
          </a:p>
        </p:txBody>
      </p:sp>
    </p:spTree>
    <p:extLst>
      <p:ext uri="{BB962C8B-B14F-4D97-AF65-F5344CB8AC3E}">
        <p14:creationId xmlns:p14="http://schemas.microsoft.com/office/powerpoint/2010/main" val="792483585"/>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nodePh="1">
                                  <p:stCondLst>
                                    <p:cond delay="0"/>
                                  </p:stCondLst>
                                  <p:endCondLst>
                                    <p:cond evt="begin" delay="0">
                                      <p:tn val="9"/>
                                    </p:cond>
                                  </p:endCondLst>
                                  <p:childTnLst>
                                    <p:set>
                                      <p:cBhvr>
                                        <p:cTn id="10"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DAB13EAB-50E0-454C-BD90-60B470C0573F}" type="slidenum">
              <a:rPr lang="en-US" sz="1600" b="1" smtClean="0"/>
              <a:pPr algn="ctr" eaLnBrk="1" hangingPunct="1"/>
              <a:t>12</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smtClean="0">
                <a:solidFill>
                  <a:srgbClr val="000000"/>
                </a:solidFill>
                <a:cs typeface="Arial" charset="0"/>
              </a:rPr>
              <a:t>Application of multiplication</a:t>
            </a:r>
            <a:endParaRPr lang="en-GB" sz="2400" dirty="0">
              <a:solidFill>
                <a:srgbClr val="000000"/>
              </a:solidFill>
              <a:cs typeface="Arial" charset="0"/>
            </a:endParaRPr>
          </a:p>
        </p:txBody>
      </p:sp>
      <p:sp>
        <p:nvSpPr>
          <p:cNvPr id="12" name="Text Box 2"/>
          <p:cNvSpPr txBox="1">
            <a:spLocks noChangeArrowheads="1"/>
          </p:cNvSpPr>
          <p:nvPr/>
        </p:nvSpPr>
        <p:spPr bwMode="auto">
          <a:xfrm>
            <a:off x="228600" y="1066800"/>
            <a:ext cx="4267200" cy="5289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indent="-342900" algn="just">
              <a:lnSpc>
                <a:spcPct val="150000"/>
              </a:lnSpc>
              <a:buFont typeface="Arial" charset="0"/>
              <a:buChar char="•"/>
            </a:pPr>
            <a:r>
              <a:rPr lang="en-US" sz="1700" dirty="0"/>
              <a:t>A bus can carry a maximum of 75 students. If a school owns 7 buses, what is the maximum number of students that can travel in all the buses combined?</a:t>
            </a:r>
            <a:r>
              <a:rPr lang="en-GB" sz="1700" dirty="0"/>
              <a:t> </a:t>
            </a:r>
            <a:endParaRPr lang="en-GB" sz="1700" dirty="0" smtClean="0"/>
          </a:p>
          <a:p>
            <a:pPr marL="342900" indent="-342900" algn="just">
              <a:lnSpc>
                <a:spcPct val="150000"/>
              </a:lnSpc>
              <a:buFont typeface="Arial" charset="0"/>
              <a:buChar char="•"/>
            </a:pPr>
            <a:r>
              <a:rPr lang="en-US" sz="1700" dirty="0"/>
              <a:t>A child goes to buy 10 samosas. If each samosa costs </a:t>
            </a:r>
            <a:r>
              <a:rPr lang="en-US" sz="1700" dirty="0" err="1"/>
              <a:t>Rs</a:t>
            </a:r>
            <a:r>
              <a:rPr lang="en-US" sz="1700" dirty="0"/>
              <a:t>. 5. What is the total money she has to pay to buy the samosas</a:t>
            </a:r>
            <a:r>
              <a:rPr lang="en-US" sz="1700" dirty="0" smtClean="0"/>
              <a:t>?</a:t>
            </a:r>
          </a:p>
          <a:p>
            <a:pPr marL="342900" indent="-342900" algn="just">
              <a:lnSpc>
                <a:spcPct val="150000"/>
              </a:lnSpc>
              <a:buFont typeface="Arial" charset="0"/>
              <a:buChar char="•"/>
            </a:pPr>
            <a:r>
              <a:rPr lang="en-GB" sz="1700" dirty="0"/>
              <a:t>50 customers visit a sweets shop on a particular day. Each person buys 2 sweets. What is the total number of sweets sold by the shop on that day? </a:t>
            </a:r>
            <a:r>
              <a:rPr lang="en-GB" sz="1700" dirty="0" smtClean="0"/>
              <a:t> </a:t>
            </a:r>
            <a:endParaRPr lang="en-GB" sz="1700" dirty="0"/>
          </a:p>
        </p:txBody>
      </p:sp>
      <p:sp>
        <p:nvSpPr>
          <p:cNvPr id="9" name="Text Box 2"/>
          <p:cNvSpPr txBox="1">
            <a:spLocks noChangeArrowheads="1"/>
          </p:cNvSpPr>
          <p:nvPr/>
        </p:nvSpPr>
        <p:spPr bwMode="auto">
          <a:xfrm>
            <a:off x="4724400" y="1230313"/>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3" name="Text Box 1"/>
          <p:cNvSpPr txBox="1">
            <a:spLocks noChangeArrowheads="1"/>
          </p:cNvSpPr>
          <p:nvPr/>
        </p:nvSpPr>
        <p:spPr bwMode="auto">
          <a:xfrm>
            <a:off x="4724400" y="168275"/>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endParaRPr lang="en-GB" sz="2400" dirty="0">
              <a:solidFill>
                <a:srgbClr val="000000"/>
              </a:solidFill>
              <a:cs typeface="Arial" charset="0"/>
            </a:endParaRPr>
          </a:p>
        </p:txBody>
      </p:sp>
      <p:sp>
        <p:nvSpPr>
          <p:cNvPr id="14" name="Text Box 2"/>
          <p:cNvSpPr txBox="1">
            <a:spLocks noChangeArrowheads="1"/>
          </p:cNvSpPr>
          <p:nvPr/>
        </p:nvSpPr>
        <p:spPr bwMode="auto">
          <a:xfrm>
            <a:off x="4724400" y="1082675"/>
            <a:ext cx="4267200" cy="5289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endParaRPr lang="en-US" sz="2000" dirty="0">
              <a:solidFill>
                <a:srgbClr val="000000"/>
              </a:solidFill>
              <a:cs typeface="Arial" charset="0"/>
            </a:endParaRPr>
          </a:p>
        </p:txBody>
      </p:sp>
    </p:spTree>
    <p:extLst>
      <p:ext uri="{BB962C8B-B14F-4D97-AF65-F5344CB8AC3E}">
        <p14:creationId xmlns:p14="http://schemas.microsoft.com/office/powerpoint/2010/main" val="98639899"/>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nodePh="1">
                                  <p:stCondLst>
                                    <p:cond delay="0"/>
                                  </p:stCondLst>
                                  <p:endCondLst>
                                    <p:cond evt="begin" delay="0">
                                      <p:tn val="11"/>
                                    </p:cond>
                                  </p:endCondLst>
                                  <p:childTnLst>
                                    <p:set>
                                      <p:cBhvr>
                                        <p:cTn id="12"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DAB13EAB-50E0-454C-BD90-60B470C0573F}" type="slidenum">
              <a:rPr lang="en-US" sz="1600" b="1" smtClean="0"/>
              <a:pPr algn="ctr" eaLnBrk="1" hangingPunct="1"/>
              <a:t>13</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smtClean="0">
                <a:solidFill>
                  <a:srgbClr val="000000"/>
                </a:solidFill>
                <a:cs typeface="Arial" charset="0"/>
              </a:rPr>
              <a:t>Application of multiplication and addition/subtraction</a:t>
            </a:r>
            <a:endParaRPr lang="en-GB" sz="2400" dirty="0">
              <a:solidFill>
                <a:srgbClr val="000000"/>
              </a:solidFill>
              <a:cs typeface="Arial" charset="0"/>
            </a:endParaRPr>
          </a:p>
        </p:txBody>
      </p:sp>
      <p:sp>
        <p:nvSpPr>
          <p:cNvPr id="12" name="Text Box 2"/>
          <p:cNvSpPr txBox="1">
            <a:spLocks noChangeArrowheads="1"/>
          </p:cNvSpPr>
          <p:nvPr/>
        </p:nvSpPr>
        <p:spPr bwMode="auto">
          <a:xfrm>
            <a:off x="228600" y="1066800"/>
            <a:ext cx="4267200" cy="5289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285750" indent="-285750" algn="just">
              <a:lnSpc>
                <a:spcPct val="150000"/>
              </a:lnSpc>
              <a:buFont typeface="Arial" charset="0"/>
              <a:buChar char="•"/>
            </a:pPr>
            <a:r>
              <a:rPr lang="en-US" sz="1700" dirty="0"/>
              <a:t>500 children study in a school. Up to 50 students can travel in a single bus. The school has 8 school buses. The school wants to take as many children as it can on the buses for a picnic. How many students can’t go for the picnic? </a:t>
            </a:r>
            <a:endParaRPr lang="en-US" sz="1700" dirty="0" smtClean="0"/>
          </a:p>
          <a:p>
            <a:pPr marL="285750" indent="-285750" algn="just">
              <a:lnSpc>
                <a:spcPct val="150000"/>
              </a:lnSpc>
              <a:buFont typeface="Arial" charset="0"/>
              <a:buChar char="•"/>
            </a:pPr>
            <a:r>
              <a:rPr lang="en-US" sz="1700" dirty="0" err="1" smtClean="0"/>
              <a:t>Ramu</a:t>
            </a:r>
            <a:r>
              <a:rPr lang="en-US" sz="1700" dirty="0" smtClean="0"/>
              <a:t> </a:t>
            </a:r>
            <a:r>
              <a:rPr lang="en-US" sz="1700" dirty="0"/>
              <a:t>sells 4 toffees each to 4 of his customers and he is still left with 3. How many did he have to begin with? </a:t>
            </a:r>
            <a:endParaRPr lang="en-US" sz="1700" dirty="0" smtClean="0"/>
          </a:p>
          <a:p>
            <a:pPr marL="285750" indent="-285750" algn="just">
              <a:lnSpc>
                <a:spcPct val="150000"/>
              </a:lnSpc>
              <a:buFont typeface="Arial" charset="0"/>
              <a:buChar char="•"/>
            </a:pPr>
            <a:r>
              <a:rPr lang="en-GB" sz="1700" dirty="0" err="1"/>
              <a:t>Kanku</a:t>
            </a:r>
            <a:r>
              <a:rPr lang="en-GB" sz="1700" dirty="0"/>
              <a:t> sells 5 Kgs of onion @ </a:t>
            </a:r>
            <a:r>
              <a:rPr lang="en-GB" sz="1700" dirty="0" err="1"/>
              <a:t>Rs</a:t>
            </a:r>
            <a:r>
              <a:rPr lang="en-GB" sz="1700" dirty="0"/>
              <a:t>. 20/kg and 7 Kgs of </a:t>
            </a:r>
            <a:r>
              <a:rPr lang="en-GB" sz="1700" dirty="0" err="1"/>
              <a:t>tomatoe</a:t>
            </a:r>
            <a:r>
              <a:rPr lang="en-GB" sz="1700" dirty="0"/>
              <a:t> @ </a:t>
            </a:r>
            <a:r>
              <a:rPr lang="en-GB" sz="1700" dirty="0" err="1"/>
              <a:t>Rs</a:t>
            </a:r>
            <a:r>
              <a:rPr lang="en-GB" sz="1700" dirty="0"/>
              <a:t>. 30/kg. How much money does he make from selling onions and tomatoes? </a:t>
            </a:r>
          </a:p>
        </p:txBody>
      </p:sp>
      <p:sp>
        <p:nvSpPr>
          <p:cNvPr id="9" name="Text Box 2"/>
          <p:cNvSpPr txBox="1">
            <a:spLocks noChangeArrowheads="1"/>
          </p:cNvSpPr>
          <p:nvPr/>
        </p:nvSpPr>
        <p:spPr bwMode="auto">
          <a:xfrm>
            <a:off x="4724400" y="1230313"/>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3" name="Text Box 1"/>
          <p:cNvSpPr txBox="1">
            <a:spLocks noChangeArrowheads="1"/>
          </p:cNvSpPr>
          <p:nvPr/>
        </p:nvSpPr>
        <p:spPr bwMode="auto">
          <a:xfrm>
            <a:off x="4724400" y="168275"/>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endParaRPr lang="en-GB" sz="2400" dirty="0">
              <a:solidFill>
                <a:srgbClr val="000000"/>
              </a:solidFill>
              <a:cs typeface="Arial" charset="0"/>
            </a:endParaRPr>
          </a:p>
        </p:txBody>
      </p:sp>
      <p:sp>
        <p:nvSpPr>
          <p:cNvPr id="14" name="Text Box 2"/>
          <p:cNvSpPr txBox="1">
            <a:spLocks noChangeArrowheads="1"/>
          </p:cNvSpPr>
          <p:nvPr/>
        </p:nvSpPr>
        <p:spPr bwMode="auto">
          <a:xfrm>
            <a:off x="4724400" y="1082675"/>
            <a:ext cx="4267200" cy="5289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endParaRPr lang="en-US" sz="2000" dirty="0">
              <a:solidFill>
                <a:srgbClr val="000000"/>
              </a:solidFill>
              <a:cs typeface="Arial" charset="0"/>
            </a:endParaRPr>
          </a:p>
        </p:txBody>
      </p:sp>
    </p:spTree>
    <p:extLst>
      <p:ext uri="{BB962C8B-B14F-4D97-AF65-F5344CB8AC3E}">
        <p14:creationId xmlns:p14="http://schemas.microsoft.com/office/powerpoint/2010/main" val="927188819"/>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nodePh="1">
                                  <p:stCondLst>
                                    <p:cond delay="0"/>
                                  </p:stCondLst>
                                  <p:endCondLst>
                                    <p:cond evt="begin" delay="0">
                                      <p:tn val="11"/>
                                    </p:cond>
                                  </p:endCondLst>
                                  <p:childTnLst>
                                    <p:set>
                                      <p:cBhvr>
                                        <p:cTn id="12"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DAB13EAB-50E0-454C-BD90-60B470C0573F}" type="slidenum">
              <a:rPr lang="en-US" sz="1600" b="1" smtClean="0"/>
              <a:pPr algn="ctr" eaLnBrk="1" hangingPunct="1"/>
              <a:t>14</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smtClean="0">
                <a:solidFill>
                  <a:srgbClr val="000000"/>
                </a:solidFill>
                <a:cs typeface="Arial" charset="0"/>
              </a:rPr>
              <a:t>Application of division</a:t>
            </a:r>
            <a:endParaRPr lang="en-GB" sz="2400" dirty="0">
              <a:solidFill>
                <a:srgbClr val="000000"/>
              </a:solidFill>
              <a:cs typeface="Arial" charset="0"/>
            </a:endParaRPr>
          </a:p>
        </p:txBody>
      </p:sp>
      <p:sp>
        <p:nvSpPr>
          <p:cNvPr id="12" name="Text Box 2"/>
          <p:cNvSpPr txBox="1">
            <a:spLocks noChangeArrowheads="1"/>
          </p:cNvSpPr>
          <p:nvPr/>
        </p:nvSpPr>
        <p:spPr bwMode="auto">
          <a:xfrm>
            <a:off x="228600" y="1066800"/>
            <a:ext cx="4267200" cy="5289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285750" indent="-285750" algn="just">
              <a:lnSpc>
                <a:spcPct val="150000"/>
              </a:lnSpc>
              <a:buFont typeface="Arial" charset="0"/>
              <a:buChar char="•"/>
            </a:pPr>
            <a:r>
              <a:rPr lang="en-US" sz="2000" dirty="0"/>
              <a:t>I have </a:t>
            </a:r>
            <a:r>
              <a:rPr lang="en-US" sz="2000" dirty="0" err="1"/>
              <a:t>Rs</a:t>
            </a:r>
            <a:r>
              <a:rPr lang="en-US" sz="2000" dirty="0"/>
              <a:t>. 300 with me. 1 Kg of onion costs </a:t>
            </a:r>
            <a:r>
              <a:rPr lang="en-US" sz="2000" dirty="0" err="1"/>
              <a:t>Rs</a:t>
            </a:r>
            <a:r>
              <a:rPr lang="en-US" sz="2000" dirty="0"/>
              <a:t>. 30. How many </a:t>
            </a:r>
            <a:r>
              <a:rPr lang="en-US" sz="2000" dirty="0" err="1"/>
              <a:t>kgs</a:t>
            </a:r>
            <a:r>
              <a:rPr lang="en-US" sz="2000" dirty="0"/>
              <a:t> of onions can I buy</a:t>
            </a:r>
            <a:r>
              <a:rPr lang="en-US" sz="2000" dirty="0" smtClean="0"/>
              <a:t>?</a:t>
            </a:r>
          </a:p>
          <a:p>
            <a:pPr marL="285750" indent="-285750" algn="just">
              <a:lnSpc>
                <a:spcPct val="150000"/>
              </a:lnSpc>
              <a:buFont typeface="Arial" charset="0"/>
              <a:buChar char="•"/>
            </a:pPr>
            <a:r>
              <a:rPr lang="en-US" sz="2000" dirty="0"/>
              <a:t>There are 100 students in a class. Each bench in the class has 5 students sitting on it. How many benches are there in the class?</a:t>
            </a:r>
            <a:endParaRPr lang="en-GB" sz="2000" dirty="0"/>
          </a:p>
        </p:txBody>
      </p:sp>
      <p:sp>
        <p:nvSpPr>
          <p:cNvPr id="9" name="Text Box 2"/>
          <p:cNvSpPr txBox="1">
            <a:spLocks noChangeArrowheads="1"/>
          </p:cNvSpPr>
          <p:nvPr/>
        </p:nvSpPr>
        <p:spPr bwMode="auto">
          <a:xfrm>
            <a:off x="4724400" y="1230313"/>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3" name="Text Box 1"/>
          <p:cNvSpPr txBox="1">
            <a:spLocks noChangeArrowheads="1"/>
          </p:cNvSpPr>
          <p:nvPr/>
        </p:nvSpPr>
        <p:spPr bwMode="auto">
          <a:xfrm>
            <a:off x="4724400" y="168275"/>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endParaRPr lang="en-GB" sz="2400" dirty="0">
              <a:solidFill>
                <a:srgbClr val="000000"/>
              </a:solidFill>
              <a:cs typeface="Arial" charset="0"/>
            </a:endParaRPr>
          </a:p>
        </p:txBody>
      </p:sp>
      <p:sp>
        <p:nvSpPr>
          <p:cNvPr id="14" name="Text Box 2"/>
          <p:cNvSpPr txBox="1">
            <a:spLocks noChangeArrowheads="1"/>
          </p:cNvSpPr>
          <p:nvPr/>
        </p:nvSpPr>
        <p:spPr bwMode="auto">
          <a:xfrm>
            <a:off x="4724400" y="1082675"/>
            <a:ext cx="4267200" cy="5289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endParaRPr lang="en-US" sz="2000" dirty="0">
              <a:solidFill>
                <a:srgbClr val="000000"/>
              </a:solidFill>
              <a:cs typeface="Arial" charset="0"/>
            </a:endParaRPr>
          </a:p>
        </p:txBody>
      </p:sp>
    </p:spTree>
    <p:extLst>
      <p:ext uri="{BB962C8B-B14F-4D97-AF65-F5344CB8AC3E}">
        <p14:creationId xmlns:p14="http://schemas.microsoft.com/office/powerpoint/2010/main" val="132617852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nodePh="1">
                                  <p:stCondLst>
                                    <p:cond delay="0"/>
                                  </p:stCondLst>
                                  <p:endCondLst>
                                    <p:cond evt="begin" delay="0">
                                      <p:tn val="9"/>
                                    </p:cond>
                                  </p:endCondLst>
                                  <p:childTnLst>
                                    <p:set>
                                      <p:cBhvr>
                                        <p:cTn id="10"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DAB13EAB-50E0-454C-BD90-60B470C0573F}" type="slidenum">
              <a:rPr lang="en-US" sz="1600" b="1" smtClean="0"/>
              <a:pPr algn="ctr" eaLnBrk="1" hangingPunct="1"/>
              <a:t>15</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smtClean="0">
                <a:solidFill>
                  <a:srgbClr val="000000"/>
                </a:solidFill>
                <a:cs typeface="Arial" charset="0"/>
              </a:rPr>
              <a:t>Sequencing of operations</a:t>
            </a:r>
            <a:endParaRPr lang="en-GB" sz="2400" dirty="0">
              <a:solidFill>
                <a:srgbClr val="000000"/>
              </a:solidFill>
              <a:cs typeface="Arial" charset="0"/>
            </a:endParaRPr>
          </a:p>
        </p:txBody>
      </p:sp>
      <p:sp>
        <p:nvSpPr>
          <p:cNvPr id="12" name="Text Box 2"/>
          <p:cNvSpPr txBox="1">
            <a:spLocks noChangeArrowheads="1"/>
          </p:cNvSpPr>
          <p:nvPr/>
        </p:nvSpPr>
        <p:spPr bwMode="auto">
          <a:xfrm>
            <a:off x="228600" y="1066799"/>
            <a:ext cx="4267200" cy="5273675"/>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endParaRPr lang="en-US" sz="2000" dirty="0">
              <a:solidFill>
                <a:srgbClr val="000000"/>
              </a:solidFill>
              <a:cs typeface="Arial" charset="0"/>
            </a:endParaRPr>
          </a:p>
          <a:p>
            <a:pPr eaLnBrk="1" hangingPunct="1">
              <a:lnSpc>
                <a:spcPct val="140000"/>
              </a:lnSpc>
              <a:buSzPct val="100000"/>
              <a:buFont typeface="Arial" charset="0"/>
              <a:buChar char="•"/>
            </a:pPr>
            <a:endParaRPr lang="en-US" sz="2000" dirty="0" smtClean="0">
              <a:solidFill>
                <a:srgbClr val="000000"/>
              </a:solidFill>
              <a:cs typeface="Arial" charset="0"/>
            </a:endParaRPr>
          </a:p>
          <a:p>
            <a:pPr eaLnBrk="1" hangingPunct="1">
              <a:lnSpc>
                <a:spcPct val="140000"/>
              </a:lnSpc>
              <a:buSzPct val="100000"/>
              <a:buFont typeface="Arial" charset="0"/>
              <a:buChar char="•"/>
            </a:pPr>
            <a:r>
              <a:rPr lang="en-US" sz="2000" dirty="0" smtClean="0">
                <a:solidFill>
                  <a:srgbClr val="000000"/>
                </a:solidFill>
                <a:cs typeface="Arial" charset="0"/>
              </a:rPr>
              <a:t>1</a:t>
            </a:r>
            <a:r>
              <a:rPr lang="en-US" sz="2000" baseline="30000" dirty="0" smtClean="0">
                <a:solidFill>
                  <a:srgbClr val="000000"/>
                </a:solidFill>
                <a:cs typeface="Arial" charset="0"/>
              </a:rPr>
              <a:t>st</a:t>
            </a:r>
            <a:r>
              <a:rPr lang="en-US" sz="2000" dirty="0" smtClean="0">
                <a:solidFill>
                  <a:srgbClr val="000000"/>
                </a:solidFill>
                <a:cs typeface="Arial" charset="0"/>
              </a:rPr>
              <a:t> </a:t>
            </a:r>
            <a:r>
              <a:rPr lang="mr-IN" sz="2000" dirty="0" smtClean="0">
                <a:solidFill>
                  <a:srgbClr val="000000"/>
                </a:solidFill>
                <a:cs typeface="Arial" charset="0"/>
              </a:rPr>
              <a:t>–</a:t>
            </a:r>
            <a:r>
              <a:rPr lang="en-US" sz="2000" dirty="0" smtClean="0">
                <a:solidFill>
                  <a:srgbClr val="000000"/>
                </a:solidFill>
                <a:cs typeface="Arial" charset="0"/>
              </a:rPr>
              <a:t> Division</a:t>
            </a:r>
          </a:p>
          <a:p>
            <a:pPr eaLnBrk="1" hangingPunct="1">
              <a:lnSpc>
                <a:spcPct val="140000"/>
              </a:lnSpc>
              <a:buSzPct val="100000"/>
              <a:buFont typeface="Arial" charset="0"/>
              <a:buChar char="•"/>
            </a:pPr>
            <a:r>
              <a:rPr lang="en-US" sz="2000" dirty="0" smtClean="0">
                <a:solidFill>
                  <a:srgbClr val="000000"/>
                </a:solidFill>
                <a:cs typeface="Arial" charset="0"/>
              </a:rPr>
              <a:t>2</a:t>
            </a:r>
            <a:r>
              <a:rPr lang="en-US" sz="2000" baseline="30000" dirty="0" smtClean="0">
                <a:solidFill>
                  <a:srgbClr val="000000"/>
                </a:solidFill>
                <a:cs typeface="Arial" charset="0"/>
              </a:rPr>
              <a:t>nd</a:t>
            </a:r>
            <a:r>
              <a:rPr lang="en-US" sz="2000" dirty="0" smtClean="0">
                <a:solidFill>
                  <a:srgbClr val="000000"/>
                </a:solidFill>
                <a:cs typeface="Arial" charset="0"/>
              </a:rPr>
              <a:t> </a:t>
            </a:r>
            <a:r>
              <a:rPr lang="mr-IN" sz="2000" dirty="0" smtClean="0">
                <a:solidFill>
                  <a:srgbClr val="000000"/>
                </a:solidFill>
                <a:cs typeface="Arial" charset="0"/>
              </a:rPr>
              <a:t>–</a:t>
            </a:r>
            <a:r>
              <a:rPr lang="en-US" sz="2000" dirty="0" smtClean="0">
                <a:solidFill>
                  <a:srgbClr val="000000"/>
                </a:solidFill>
                <a:cs typeface="Arial" charset="0"/>
              </a:rPr>
              <a:t> Multiplication</a:t>
            </a:r>
          </a:p>
          <a:p>
            <a:pPr eaLnBrk="1" hangingPunct="1">
              <a:lnSpc>
                <a:spcPct val="140000"/>
              </a:lnSpc>
              <a:buSzPct val="100000"/>
              <a:buFont typeface="Arial" charset="0"/>
              <a:buChar char="•"/>
            </a:pPr>
            <a:r>
              <a:rPr lang="en-US" sz="2000" dirty="0" smtClean="0">
                <a:solidFill>
                  <a:srgbClr val="000000"/>
                </a:solidFill>
                <a:cs typeface="Arial" charset="0"/>
              </a:rPr>
              <a:t>3</a:t>
            </a:r>
            <a:r>
              <a:rPr lang="en-US" sz="2000" baseline="30000" dirty="0" smtClean="0">
                <a:solidFill>
                  <a:srgbClr val="000000"/>
                </a:solidFill>
                <a:cs typeface="Arial" charset="0"/>
              </a:rPr>
              <a:t>rd</a:t>
            </a:r>
            <a:r>
              <a:rPr lang="en-US" sz="2000" dirty="0" smtClean="0">
                <a:solidFill>
                  <a:srgbClr val="000000"/>
                </a:solidFill>
                <a:cs typeface="Arial" charset="0"/>
              </a:rPr>
              <a:t> </a:t>
            </a:r>
            <a:r>
              <a:rPr lang="mr-IN" sz="2000" dirty="0" smtClean="0">
                <a:solidFill>
                  <a:srgbClr val="000000"/>
                </a:solidFill>
                <a:cs typeface="Arial" charset="0"/>
              </a:rPr>
              <a:t>–</a:t>
            </a:r>
            <a:r>
              <a:rPr lang="en-US" sz="2000" dirty="0" smtClean="0">
                <a:solidFill>
                  <a:srgbClr val="000000"/>
                </a:solidFill>
                <a:cs typeface="Arial" charset="0"/>
              </a:rPr>
              <a:t> Addition</a:t>
            </a:r>
          </a:p>
          <a:p>
            <a:pPr eaLnBrk="1" hangingPunct="1">
              <a:lnSpc>
                <a:spcPct val="140000"/>
              </a:lnSpc>
              <a:buSzPct val="100000"/>
              <a:buFont typeface="Arial" charset="0"/>
              <a:buChar char="•"/>
            </a:pPr>
            <a:r>
              <a:rPr lang="en-US" sz="2000" dirty="0" smtClean="0">
                <a:solidFill>
                  <a:srgbClr val="000000"/>
                </a:solidFill>
                <a:cs typeface="Arial" charset="0"/>
              </a:rPr>
              <a:t>4</a:t>
            </a:r>
            <a:r>
              <a:rPr lang="en-US" sz="2000" baseline="30000" dirty="0" smtClean="0">
                <a:solidFill>
                  <a:srgbClr val="000000"/>
                </a:solidFill>
                <a:cs typeface="Arial" charset="0"/>
              </a:rPr>
              <a:t>th</a:t>
            </a:r>
            <a:r>
              <a:rPr lang="en-US" sz="2000" dirty="0" smtClean="0">
                <a:solidFill>
                  <a:srgbClr val="000000"/>
                </a:solidFill>
                <a:cs typeface="Arial" charset="0"/>
              </a:rPr>
              <a:t> </a:t>
            </a:r>
            <a:r>
              <a:rPr lang="mr-IN" sz="2000" dirty="0" smtClean="0">
                <a:solidFill>
                  <a:srgbClr val="000000"/>
                </a:solidFill>
                <a:cs typeface="Arial" charset="0"/>
              </a:rPr>
              <a:t>–</a:t>
            </a:r>
            <a:r>
              <a:rPr lang="en-US" sz="2000" dirty="0" smtClean="0">
                <a:solidFill>
                  <a:srgbClr val="000000"/>
                </a:solidFill>
                <a:cs typeface="Arial" charset="0"/>
              </a:rPr>
              <a:t> Subtraction</a:t>
            </a:r>
          </a:p>
          <a:p>
            <a:pPr eaLnBrk="1" hangingPunct="1">
              <a:lnSpc>
                <a:spcPct val="140000"/>
              </a:lnSpc>
              <a:buSzPct val="100000"/>
              <a:buFont typeface="Arial" charset="0"/>
              <a:buChar char="•"/>
            </a:pPr>
            <a:r>
              <a:rPr lang="en-US" sz="2000" dirty="0" smtClean="0">
                <a:solidFill>
                  <a:srgbClr val="000000"/>
                </a:solidFill>
                <a:cs typeface="Arial" charset="0"/>
              </a:rPr>
              <a:t>Example:</a:t>
            </a:r>
          </a:p>
          <a:p>
            <a:pPr marL="0" indent="0" eaLnBrk="1" hangingPunct="1">
              <a:lnSpc>
                <a:spcPct val="140000"/>
              </a:lnSpc>
              <a:buSzPct val="100000"/>
            </a:pPr>
            <a:r>
              <a:rPr lang="en-US" sz="2000" dirty="0" smtClean="0"/>
              <a:t>8 </a:t>
            </a:r>
            <a:r>
              <a:rPr lang="en-US" sz="2000" dirty="0"/>
              <a:t>x 3 + 5 – 2</a:t>
            </a:r>
            <a:endParaRPr lang="en-GB" sz="2000" dirty="0"/>
          </a:p>
          <a:p>
            <a:pPr marL="0" indent="0" eaLnBrk="1" hangingPunct="1">
              <a:lnSpc>
                <a:spcPct val="140000"/>
              </a:lnSpc>
              <a:buSzPct val="100000"/>
            </a:pPr>
            <a:r>
              <a:rPr lang="en-US" sz="2000" dirty="0"/>
              <a:t>24 + 5 – 2</a:t>
            </a:r>
            <a:endParaRPr lang="en-GB" sz="2000" dirty="0"/>
          </a:p>
          <a:p>
            <a:pPr marL="0" indent="0" eaLnBrk="1" hangingPunct="1">
              <a:lnSpc>
                <a:spcPct val="140000"/>
              </a:lnSpc>
              <a:buSzPct val="100000"/>
            </a:pPr>
            <a:r>
              <a:rPr lang="en-US" sz="2000" dirty="0"/>
              <a:t>29 – 2</a:t>
            </a:r>
            <a:endParaRPr lang="en-GB" sz="2000" dirty="0"/>
          </a:p>
          <a:p>
            <a:pPr marL="0" indent="0" eaLnBrk="1" hangingPunct="1">
              <a:lnSpc>
                <a:spcPct val="140000"/>
              </a:lnSpc>
              <a:buSzPct val="100000"/>
            </a:pPr>
            <a:r>
              <a:rPr lang="en-US" sz="2000" b="1" u="sng" dirty="0" smtClean="0">
                <a:solidFill>
                  <a:srgbClr val="000000"/>
                </a:solidFill>
                <a:cs typeface="Arial" charset="0"/>
              </a:rPr>
              <a:t>27</a:t>
            </a:r>
          </a:p>
        </p:txBody>
      </p:sp>
      <p:sp>
        <p:nvSpPr>
          <p:cNvPr id="9" name="Text Box 2"/>
          <p:cNvSpPr txBox="1">
            <a:spLocks noChangeArrowheads="1"/>
          </p:cNvSpPr>
          <p:nvPr/>
        </p:nvSpPr>
        <p:spPr bwMode="auto">
          <a:xfrm>
            <a:off x="4724400" y="1230313"/>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3" name="Text Box 1"/>
          <p:cNvSpPr txBox="1">
            <a:spLocks noChangeArrowheads="1"/>
          </p:cNvSpPr>
          <p:nvPr/>
        </p:nvSpPr>
        <p:spPr bwMode="auto">
          <a:xfrm>
            <a:off x="4724400" y="168275"/>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endParaRPr lang="en-GB" sz="2400" dirty="0">
              <a:solidFill>
                <a:srgbClr val="000000"/>
              </a:solidFill>
              <a:cs typeface="Arial" charset="0"/>
            </a:endParaRPr>
          </a:p>
        </p:txBody>
      </p:sp>
      <p:sp>
        <p:nvSpPr>
          <p:cNvPr id="14" name="Text Box 2"/>
          <p:cNvSpPr txBox="1">
            <a:spLocks noChangeArrowheads="1"/>
          </p:cNvSpPr>
          <p:nvPr/>
        </p:nvSpPr>
        <p:spPr bwMode="auto">
          <a:xfrm>
            <a:off x="4724400" y="1082674"/>
            <a:ext cx="4267200" cy="5273675"/>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endParaRPr lang="en-US" sz="2000" dirty="0">
              <a:solidFill>
                <a:srgbClr val="000000"/>
              </a:solidFill>
              <a:cs typeface="Arial" charset="0"/>
            </a:endParaRPr>
          </a:p>
        </p:txBody>
      </p:sp>
      <p:sp>
        <p:nvSpPr>
          <p:cNvPr id="15" name="Rectangle 14"/>
          <p:cNvSpPr/>
          <p:nvPr/>
        </p:nvSpPr>
        <p:spPr>
          <a:xfrm>
            <a:off x="533400" y="1230312"/>
            <a:ext cx="3581400" cy="598488"/>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800"/>
              </a:spcAft>
            </a:pPr>
            <a:r>
              <a:rPr lang="en-US" sz="2400" dirty="0">
                <a:solidFill>
                  <a:srgbClr val="000000"/>
                </a:solidFill>
                <a:effectLst/>
                <a:latin typeface="Calibri" charset="0"/>
                <a:ea typeface="ＭＳ 明朝" charset="-128"/>
                <a:cs typeface="Times New Roman" charset="0"/>
              </a:rPr>
              <a:t>D   M   A   S</a:t>
            </a:r>
            <a:endParaRPr lang="en-GB" sz="2400" dirty="0">
              <a:effectLst/>
              <a:latin typeface="Calibri" charset="0"/>
              <a:ea typeface="ＭＳ 明朝" charset="-128"/>
              <a:cs typeface="Times New Roman" charset="0"/>
            </a:endParaRPr>
          </a:p>
        </p:txBody>
      </p:sp>
    </p:spTree>
    <p:extLst>
      <p:ext uri="{BB962C8B-B14F-4D97-AF65-F5344CB8AC3E}">
        <p14:creationId xmlns:p14="http://schemas.microsoft.com/office/powerpoint/2010/main" val="1985169412"/>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nodePh="1">
                                  <p:stCondLst>
                                    <p:cond delay="0"/>
                                  </p:stCondLst>
                                  <p:endCondLst>
                                    <p:cond evt="begin" delay="0">
                                      <p:tn val="5"/>
                                    </p:cond>
                                  </p:end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DAB13EAB-50E0-454C-BD90-60B470C0573F}" type="slidenum">
              <a:rPr lang="en-US" sz="1600" b="1" smtClean="0"/>
              <a:pPr algn="ctr" eaLnBrk="1" hangingPunct="1"/>
              <a:t>16</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smtClean="0">
                <a:solidFill>
                  <a:srgbClr val="000000"/>
                </a:solidFill>
                <a:cs typeface="Arial" charset="0"/>
              </a:rPr>
              <a:t>Fractions</a:t>
            </a:r>
            <a:endParaRPr lang="en-GB" sz="2400" dirty="0">
              <a:solidFill>
                <a:srgbClr val="000000"/>
              </a:solidFill>
              <a:cs typeface="Arial" charset="0"/>
            </a:endParaRPr>
          </a:p>
        </p:txBody>
      </p:sp>
      <p:sp>
        <p:nvSpPr>
          <p:cNvPr id="12" name="Text Box 2"/>
          <p:cNvSpPr txBox="1">
            <a:spLocks noChangeArrowheads="1"/>
          </p:cNvSpPr>
          <p:nvPr/>
        </p:nvSpPr>
        <p:spPr bwMode="auto">
          <a:xfrm>
            <a:off x="228600" y="1066800"/>
            <a:ext cx="4267200" cy="4419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285750" indent="-285750" algn="just">
              <a:lnSpc>
                <a:spcPct val="150000"/>
              </a:lnSpc>
              <a:buFont typeface="Arial" charset="0"/>
              <a:buChar char="•"/>
            </a:pPr>
            <a:r>
              <a:rPr lang="en-GB" sz="2000" dirty="0" smtClean="0"/>
              <a:t>Way to represent a part of something</a:t>
            </a:r>
          </a:p>
          <a:p>
            <a:pPr marL="285750" indent="-285750" algn="just">
              <a:lnSpc>
                <a:spcPct val="150000"/>
              </a:lnSpc>
              <a:buFont typeface="Arial" charset="0"/>
              <a:buChar char="•"/>
            </a:pPr>
            <a:r>
              <a:rPr lang="en-GB" sz="2000" dirty="0" smtClean="0"/>
              <a:t>Fractions have two floors</a:t>
            </a:r>
          </a:p>
          <a:p>
            <a:pPr marL="285750" indent="-285750" algn="just">
              <a:lnSpc>
                <a:spcPct val="150000"/>
              </a:lnSpc>
              <a:buFont typeface="Arial" charset="0"/>
              <a:buChar char="•"/>
            </a:pPr>
            <a:r>
              <a:rPr lang="en-US" sz="2000" dirty="0"/>
              <a:t>Fractions are in the form a / b</a:t>
            </a:r>
            <a:r>
              <a:rPr lang="en-GB" sz="2000" dirty="0"/>
              <a:t> </a:t>
            </a:r>
            <a:endParaRPr lang="en-GB" sz="2000" dirty="0" smtClean="0"/>
          </a:p>
          <a:p>
            <a:pPr marL="285750" indent="-285750" algn="just">
              <a:lnSpc>
                <a:spcPct val="150000"/>
              </a:lnSpc>
              <a:buFont typeface="Arial" charset="0"/>
              <a:buChar char="•"/>
            </a:pPr>
            <a:endParaRPr lang="en-GB" sz="2000" dirty="0" smtClean="0"/>
          </a:p>
          <a:p>
            <a:pPr marL="0" indent="0" algn="ctr">
              <a:lnSpc>
                <a:spcPct val="150000"/>
              </a:lnSpc>
            </a:pPr>
            <a:r>
              <a:rPr lang="en-US" sz="1600" dirty="0"/>
              <a:t>How many parts out of the whole do you have?</a:t>
            </a:r>
            <a:endParaRPr lang="en-GB" sz="1600" dirty="0"/>
          </a:p>
          <a:p>
            <a:pPr marL="0" indent="0" algn="ctr">
              <a:lnSpc>
                <a:spcPct val="150000"/>
              </a:lnSpc>
            </a:pPr>
            <a:r>
              <a:rPr lang="en-US" sz="1600" dirty="0"/>
              <a:t>How many total parts has the item been broken into?</a:t>
            </a:r>
            <a:endParaRPr lang="en-GB" sz="1600" dirty="0"/>
          </a:p>
          <a:p>
            <a:pPr marL="285750" indent="-285750" algn="just">
              <a:lnSpc>
                <a:spcPct val="150000"/>
              </a:lnSpc>
              <a:buFont typeface="Arial" charset="0"/>
              <a:buChar char="•"/>
            </a:pPr>
            <a:endParaRPr lang="en-GB" sz="2000" dirty="0"/>
          </a:p>
          <a:p>
            <a:pPr marL="285750" indent="-285750" algn="just">
              <a:lnSpc>
                <a:spcPct val="150000"/>
              </a:lnSpc>
              <a:buFont typeface="Arial" charset="0"/>
              <a:buChar char="•"/>
            </a:pPr>
            <a:endParaRPr lang="en-GB" sz="2000" dirty="0" smtClean="0"/>
          </a:p>
          <a:p>
            <a:pPr marL="285750" indent="-285750" algn="just">
              <a:lnSpc>
                <a:spcPct val="150000"/>
              </a:lnSpc>
              <a:buFont typeface="Arial" charset="0"/>
              <a:buChar char="•"/>
            </a:pPr>
            <a:endParaRPr lang="en-GB" sz="2000" dirty="0"/>
          </a:p>
        </p:txBody>
      </p:sp>
      <p:sp>
        <p:nvSpPr>
          <p:cNvPr id="9" name="Text Box 2"/>
          <p:cNvSpPr txBox="1">
            <a:spLocks noChangeArrowheads="1"/>
          </p:cNvSpPr>
          <p:nvPr/>
        </p:nvSpPr>
        <p:spPr bwMode="auto">
          <a:xfrm>
            <a:off x="4724400" y="1230313"/>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3" name="Text Box 1"/>
          <p:cNvSpPr txBox="1">
            <a:spLocks noChangeArrowheads="1"/>
          </p:cNvSpPr>
          <p:nvPr/>
        </p:nvSpPr>
        <p:spPr bwMode="auto">
          <a:xfrm>
            <a:off x="4724400" y="168275"/>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endParaRPr lang="en-GB" sz="2400" dirty="0">
              <a:solidFill>
                <a:srgbClr val="000000"/>
              </a:solidFill>
              <a:cs typeface="Arial" charset="0"/>
            </a:endParaRPr>
          </a:p>
        </p:txBody>
      </p:sp>
      <p:sp>
        <p:nvSpPr>
          <p:cNvPr id="14" name="Text Box 2"/>
          <p:cNvSpPr txBox="1">
            <a:spLocks noChangeArrowheads="1"/>
          </p:cNvSpPr>
          <p:nvPr/>
        </p:nvSpPr>
        <p:spPr bwMode="auto">
          <a:xfrm>
            <a:off x="4724400" y="1082675"/>
            <a:ext cx="4267200" cy="4419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endParaRPr lang="en-US" sz="2000" dirty="0">
              <a:solidFill>
                <a:srgbClr val="000000"/>
              </a:solidFill>
              <a:cs typeface="Arial" charset="0"/>
            </a:endParaRPr>
          </a:p>
        </p:txBody>
      </p:sp>
      <p:cxnSp>
        <p:nvCxnSpPr>
          <p:cNvPr id="5" name="Straight Connector 4"/>
          <p:cNvCxnSpPr/>
          <p:nvPr/>
        </p:nvCxnSpPr>
        <p:spPr>
          <a:xfrm>
            <a:off x="685800" y="4114800"/>
            <a:ext cx="3276600" cy="0"/>
          </a:xfrm>
          <a:prstGeom prst="line">
            <a:avLst/>
          </a:prstGeom>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681234903"/>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5" end="5"/>
                                            </p:txEl>
                                          </p:spTgt>
                                        </p:tgtEl>
                                        <p:attrNameLst>
                                          <p:attrName>style.visibility</p:attrName>
                                        </p:attrNameLst>
                                      </p:cBhvr>
                                      <p:to>
                                        <p:strVal val="visible"/>
                                      </p:to>
                                    </p:set>
                                  </p:childTnLst>
                                </p:cTn>
                              </p:par>
                              <p:par>
                                <p:cTn id="15" presetID="1" presetClass="entr" presetSubtype="0" fill="hold" nodeType="withEffect" nodePh="1">
                                  <p:stCondLst>
                                    <p:cond delay="0"/>
                                  </p:stCondLst>
                                  <p:endCondLst>
                                    <p:cond evt="begin" delay="0">
                                      <p:tn val="15"/>
                                    </p:cond>
                                  </p:endCondLst>
                                  <p:childTnLst>
                                    <p:set>
                                      <p:cBhvr>
                                        <p:cTn id="1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DAB13EAB-50E0-454C-BD90-60B470C0573F}" type="slidenum">
              <a:rPr lang="en-US" sz="1600" b="1" smtClean="0"/>
              <a:pPr algn="ctr" eaLnBrk="1" hangingPunct="1"/>
              <a:t>17</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smtClean="0">
                <a:solidFill>
                  <a:srgbClr val="000000"/>
                </a:solidFill>
                <a:cs typeface="Arial" charset="0"/>
              </a:rPr>
              <a:t>Applications in Fractions</a:t>
            </a:r>
            <a:endParaRPr lang="en-GB" sz="2400" dirty="0">
              <a:solidFill>
                <a:srgbClr val="000000"/>
              </a:solidFill>
              <a:cs typeface="Arial" charset="0"/>
            </a:endParaRPr>
          </a:p>
        </p:txBody>
      </p:sp>
      <p:sp>
        <p:nvSpPr>
          <p:cNvPr id="12" name="Text Box 2"/>
          <p:cNvSpPr txBox="1">
            <a:spLocks noChangeArrowheads="1"/>
          </p:cNvSpPr>
          <p:nvPr/>
        </p:nvSpPr>
        <p:spPr bwMode="auto">
          <a:xfrm>
            <a:off x="228600" y="1066800"/>
            <a:ext cx="4267200" cy="5273675"/>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285750" indent="-285750" algn="just">
              <a:lnSpc>
                <a:spcPct val="150000"/>
              </a:lnSpc>
              <a:buFont typeface="Arial" charset="0"/>
              <a:buChar char="•"/>
            </a:pPr>
            <a:r>
              <a:rPr lang="en-US" sz="2000" dirty="0"/>
              <a:t>If a circle is divided into four equal parts and you take one part out of the circle. </a:t>
            </a:r>
            <a:endParaRPr lang="en-US" sz="2000" dirty="0" smtClean="0"/>
          </a:p>
          <a:p>
            <a:pPr marL="285750" indent="-285750" algn="just">
              <a:lnSpc>
                <a:spcPct val="150000"/>
              </a:lnSpc>
              <a:buFont typeface="Arial" charset="0"/>
              <a:buChar char="•"/>
            </a:pPr>
            <a:endParaRPr lang="en-US" sz="2000" dirty="0"/>
          </a:p>
          <a:p>
            <a:pPr marL="285750" indent="-285750" algn="just">
              <a:lnSpc>
                <a:spcPct val="150000"/>
              </a:lnSpc>
              <a:buFont typeface="Arial" charset="0"/>
              <a:buChar char="•"/>
            </a:pPr>
            <a:endParaRPr lang="en-US" sz="2000" dirty="0" smtClean="0"/>
          </a:p>
          <a:p>
            <a:pPr marL="285750" indent="-285750" algn="just">
              <a:lnSpc>
                <a:spcPct val="150000"/>
              </a:lnSpc>
              <a:buFont typeface="Arial" charset="0"/>
              <a:buChar char="•"/>
            </a:pPr>
            <a:endParaRPr lang="en-US" sz="2000" dirty="0"/>
          </a:p>
          <a:p>
            <a:pPr marL="285750" indent="-285750" algn="just">
              <a:lnSpc>
                <a:spcPct val="150000"/>
              </a:lnSpc>
              <a:buFont typeface="Arial" charset="0"/>
              <a:buChar char="•"/>
            </a:pPr>
            <a:endParaRPr lang="en-US" sz="2000" dirty="0" smtClean="0"/>
          </a:p>
          <a:p>
            <a:pPr marL="285750" indent="-285750" algn="just">
              <a:lnSpc>
                <a:spcPct val="150000"/>
              </a:lnSpc>
              <a:buFont typeface="Arial" charset="0"/>
              <a:buChar char="•"/>
            </a:pPr>
            <a:endParaRPr lang="en-US" sz="2000" dirty="0"/>
          </a:p>
          <a:p>
            <a:pPr marL="285750" indent="-285750" algn="just">
              <a:lnSpc>
                <a:spcPct val="150000"/>
              </a:lnSpc>
              <a:buFont typeface="Arial" charset="0"/>
              <a:buChar char="•"/>
            </a:pPr>
            <a:r>
              <a:rPr lang="en-US" sz="2000" dirty="0" smtClean="0"/>
              <a:t>Fraction:</a:t>
            </a:r>
          </a:p>
          <a:p>
            <a:pPr marL="0" indent="0" algn="ctr">
              <a:lnSpc>
                <a:spcPct val="150000"/>
              </a:lnSpc>
            </a:pPr>
            <a:r>
              <a:rPr lang="en-US" sz="2000" dirty="0" smtClean="0"/>
              <a:t>1</a:t>
            </a:r>
          </a:p>
          <a:p>
            <a:pPr marL="0" indent="0" algn="ctr">
              <a:lnSpc>
                <a:spcPct val="150000"/>
              </a:lnSpc>
            </a:pPr>
            <a:r>
              <a:rPr lang="en-US" sz="2000" dirty="0"/>
              <a:t>4</a:t>
            </a:r>
            <a:endParaRPr lang="en-US" sz="2000" dirty="0" smtClean="0"/>
          </a:p>
          <a:p>
            <a:pPr marL="285750" indent="-285750" algn="just">
              <a:lnSpc>
                <a:spcPct val="150000"/>
              </a:lnSpc>
              <a:buFont typeface="Arial" charset="0"/>
              <a:buChar char="•"/>
            </a:pPr>
            <a:endParaRPr lang="en-GB" sz="2000" dirty="0"/>
          </a:p>
        </p:txBody>
      </p:sp>
      <p:sp>
        <p:nvSpPr>
          <p:cNvPr id="9" name="Text Box 2"/>
          <p:cNvSpPr txBox="1">
            <a:spLocks noChangeArrowheads="1"/>
          </p:cNvSpPr>
          <p:nvPr/>
        </p:nvSpPr>
        <p:spPr bwMode="auto">
          <a:xfrm>
            <a:off x="4724400" y="1230313"/>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3" name="Text Box 1"/>
          <p:cNvSpPr txBox="1">
            <a:spLocks noChangeArrowheads="1"/>
          </p:cNvSpPr>
          <p:nvPr/>
        </p:nvSpPr>
        <p:spPr bwMode="auto">
          <a:xfrm>
            <a:off x="4724400" y="168275"/>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endParaRPr lang="en-GB" sz="2400" dirty="0">
              <a:solidFill>
                <a:srgbClr val="000000"/>
              </a:solidFill>
              <a:cs typeface="Arial" charset="0"/>
            </a:endParaRPr>
          </a:p>
        </p:txBody>
      </p:sp>
      <p:sp>
        <p:nvSpPr>
          <p:cNvPr id="14" name="Text Box 2"/>
          <p:cNvSpPr txBox="1">
            <a:spLocks noChangeArrowheads="1"/>
          </p:cNvSpPr>
          <p:nvPr/>
        </p:nvSpPr>
        <p:spPr bwMode="auto">
          <a:xfrm>
            <a:off x="4724400" y="1082675"/>
            <a:ext cx="4267200" cy="5273675"/>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endParaRPr lang="en-US" sz="2000" dirty="0">
              <a:solidFill>
                <a:srgbClr val="000000"/>
              </a:solidFill>
              <a:cs typeface="Arial" charset="0"/>
            </a:endParaRPr>
          </a:p>
        </p:txBody>
      </p:sp>
      <p:graphicFrame>
        <p:nvGraphicFramePr>
          <p:cNvPr id="15" name="Diagram 14"/>
          <p:cNvGraphicFramePr/>
          <p:nvPr>
            <p:extLst>
              <p:ext uri="{D42A27DB-BD31-4B8C-83A1-F6EECF244321}">
                <p14:modId xmlns:p14="http://schemas.microsoft.com/office/powerpoint/2010/main" val="320595102"/>
              </p:ext>
            </p:extLst>
          </p:nvPr>
        </p:nvGraphicFramePr>
        <p:xfrm>
          <a:off x="1219200" y="2667000"/>
          <a:ext cx="2057400" cy="18002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4" name="Straight Connector 3"/>
          <p:cNvCxnSpPr/>
          <p:nvPr/>
        </p:nvCxnSpPr>
        <p:spPr>
          <a:xfrm>
            <a:off x="2057400" y="5715000"/>
            <a:ext cx="685800" cy="0"/>
          </a:xfrm>
          <a:prstGeom prst="line">
            <a:avLst/>
          </a:prstGeom>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691214894"/>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8" end="8"/>
                                            </p:txEl>
                                          </p:spTgt>
                                        </p:tgtEl>
                                        <p:attrNameLst>
                                          <p:attrName>style.visibility</p:attrName>
                                        </p:attrNameLst>
                                      </p:cBhvr>
                                      <p:to>
                                        <p:strVal val="visible"/>
                                      </p:to>
                                    </p:set>
                                  </p:childTnLst>
                                </p:cTn>
                              </p:par>
                              <p:par>
                                <p:cTn id="13" presetID="1" presetClass="entr" presetSubtype="0" fill="hold" nodeType="withEffect" nodePh="1">
                                  <p:stCondLst>
                                    <p:cond delay="0"/>
                                  </p:stCondLst>
                                  <p:endCondLst>
                                    <p:cond evt="begin" delay="0">
                                      <p:tn val="13"/>
                                    </p:cond>
                                  </p:endCondLst>
                                  <p:childTnLst>
                                    <p:set>
                                      <p:cBhvr>
                                        <p:cTn id="14"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DAB13EAB-50E0-454C-BD90-60B470C0573F}" type="slidenum">
              <a:rPr lang="en-US" sz="1600" b="1" smtClean="0"/>
              <a:pPr algn="ctr" eaLnBrk="1" hangingPunct="1"/>
              <a:t>18</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smtClean="0">
                <a:solidFill>
                  <a:srgbClr val="000000"/>
                </a:solidFill>
                <a:cs typeface="Arial" charset="0"/>
              </a:rPr>
              <a:t>Applications in Fractions</a:t>
            </a:r>
            <a:endParaRPr lang="en-GB" sz="2400" dirty="0">
              <a:solidFill>
                <a:srgbClr val="000000"/>
              </a:solidFill>
              <a:cs typeface="Arial" charset="0"/>
            </a:endParaRPr>
          </a:p>
        </p:txBody>
      </p:sp>
      <p:sp>
        <p:nvSpPr>
          <p:cNvPr id="12" name="Text Box 2"/>
          <p:cNvSpPr txBox="1">
            <a:spLocks noChangeArrowheads="1"/>
          </p:cNvSpPr>
          <p:nvPr/>
        </p:nvSpPr>
        <p:spPr bwMode="auto">
          <a:xfrm>
            <a:off x="228600" y="1066800"/>
            <a:ext cx="4267200" cy="5273675"/>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285750" indent="-285750" algn="just">
              <a:lnSpc>
                <a:spcPct val="150000"/>
              </a:lnSpc>
              <a:buFont typeface="Arial" charset="0"/>
              <a:buChar char="•"/>
            </a:pPr>
            <a:r>
              <a:rPr lang="en-US" sz="2000" dirty="0" smtClean="0"/>
              <a:t>A bar </a:t>
            </a:r>
            <a:r>
              <a:rPr lang="en-US" sz="2000" dirty="0"/>
              <a:t>is divided into 3 equal parts and 2 parts are taken out of it.</a:t>
            </a:r>
            <a:r>
              <a:rPr lang="en-GB" sz="2000" dirty="0"/>
              <a:t> </a:t>
            </a:r>
            <a:endParaRPr lang="en-GB" sz="2000" dirty="0" smtClean="0"/>
          </a:p>
          <a:p>
            <a:pPr marL="285750" indent="-285750" algn="just">
              <a:lnSpc>
                <a:spcPct val="150000"/>
              </a:lnSpc>
              <a:buFont typeface="Arial" charset="0"/>
              <a:buChar char="•"/>
            </a:pPr>
            <a:endParaRPr lang="en-GB" sz="2000" dirty="0"/>
          </a:p>
          <a:p>
            <a:pPr marL="285750" lvl="0" indent="-285750" algn="just">
              <a:lnSpc>
                <a:spcPct val="150000"/>
              </a:lnSpc>
              <a:buFont typeface="Arial" charset="0"/>
              <a:buChar char="•"/>
            </a:pPr>
            <a:r>
              <a:rPr lang="en-US" sz="2000" dirty="0" smtClean="0"/>
              <a:t>A </a:t>
            </a:r>
            <a:r>
              <a:rPr lang="en-US" sz="2000" dirty="0"/>
              <a:t>circle is divided into 8 equal parts. If you take shaded parts out of that, what fraction of the circle do you have ?</a:t>
            </a:r>
            <a:endParaRPr lang="en-GB" sz="2000" dirty="0"/>
          </a:p>
          <a:p>
            <a:pPr marL="285750" indent="-285750" algn="just">
              <a:lnSpc>
                <a:spcPct val="150000"/>
              </a:lnSpc>
              <a:buFont typeface="Arial" charset="0"/>
              <a:buChar char="•"/>
            </a:pPr>
            <a:endParaRPr lang="en-GB" sz="2000" dirty="0" smtClean="0"/>
          </a:p>
          <a:p>
            <a:pPr marL="0" indent="0" algn="just">
              <a:lnSpc>
                <a:spcPct val="150000"/>
              </a:lnSpc>
            </a:pPr>
            <a:endParaRPr lang="en-GB" sz="2000" dirty="0"/>
          </a:p>
        </p:txBody>
      </p:sp>
      <p:sp>
        <p:nvSpPr>
          <p:cNvPr id="9" name="Text Box 2"/>
          <p:cNvSpPr txBox="1">
            <a:spLocks noChangeArrowheads="1"/>
          </p:cNvSpPr>
          <p:nvPr/>
        </p:nvSpPr>
        <p:spPr bwMode="auto">
          <a:xfrm>
            <a:off x="4724400" y="1230313"/>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3" name="Text Box 1"/>
          <p:cNvSpPr txBox="1">
            <a:spLocks noChangeArrowheads="1"/>
          </p:cNvSpPr>
          <p:nvPr/>
        </p:nvSpPr>
        <p:spPr bwMode="auto">
          <a:xfrm>
            <a:off x="4724400" y="168275"/>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endParaRPr lang="en-GB" sz="2400" dirty="0">
              <a:solidFill>
                <a:srgbClr val="000000"/>
              </a:solidFill>
              <a:cs typeface="Arial" charset="0"/>
            </a:endParaRPr>
          </a:p>
        </p:txBody>
      </p:sp>
      <p:sp>
        <p:nvSpPr>
          <p:cNvPr id="14" name="Text Box 2"/>
          <p:cNvSpPr txBox="1">
            <a:spLocks noChangeArrowheads="1"/>
          </p:cNvSpPr>
          <p:nvPr/>
        </p:nvSpPr>
        <p:spPr bwMode="auto">
          <a:xfrm>
            <a:off x="4724400" y="1082675"/>
            <a:ext cx="4267200" cy="5273675"/>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endParaRPr lang="en-US" sz="2000" dirty="0">
              <a:solidFill>
                <a:srgbClr val="000000"/>
              </a:solidFill>
              <a:cs typeface="Arial"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920271839"/>
              </p:ext>
            </p:extLst>
          </p:nvPr>
        </p:nvGraphicFramePr>
        <p:xfrm>
          <a:off x="559594" y="2133600"/>
          <a:ext cx="3657600" cy="336550"/>
        </p:xfrm>
        <a:graphic>
          <a:graphicData uri="http://schemas.openxmlformats.org/drawingml/2006/table">
            <a:tbl>
              <a:tblPr firstRow="1" firstCol="1" bandRow="1">
                <a:tableStyleId>{5C22544A-7EE6-4342-B048-85BDC9FD1C3A}</a:tableStyleId>
              </a:tblPr>
              <a:tblGrid>
                <a:gridCol w="1190082"/>
                <a:gridCol w="1233759"/>
                <a:gridCol w="1233759"/>
              </a:tblGrid>
              <a:tr h="336550">
                <a:tc>
                  <a:txBody>
                    <a:bodyPr/>
                    <a:lstStyle/>
                    <a:p>
                      <a:pPr algn="ctr">
                        <a:spcAft>
                          <a:spcPts val="800"/>
                        </a:spcAft>
                      </a:pPr>
                      <a:r>
                        <a:rPr lang="en-AU" sz="1800">
                          <a:solidFill>
                            <a:sysClr val="windowText" lastClr="000000"/>
                          </a:solidFill>
                          <a:effectLst/>
                        </a:rPr>
                        <a:t>1</a:t>
                      </a:r>
                      <a:endParaRPr lang="en-GB" sz="1800">
                        <a:solidFill>
                          <a:sysClr val="windowText" lastClr="000000"/>
                        </a:solidFill>
                        <a:effectLst/>
                        <a:latin typeface="Calibri" charset="0"/>
                        <a:ea typeface="ＭＳ 明朝" charset="-128"/>
                        <a:cs typeface="Times New Roman"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spcAft>
                          <a:spcPts val="800"/>
                        </a:spcAft>
                      </a:pPr>
                      <a:r>
                        <a:rPr lang="en-AU" sz="1800" dirty="0">
                          <a:solidFill>
                            <a:sysClr val="windowText" lastClr="000000"/>
                          </a:solidFill>
                          <a:effectLst/>
                        </a:rPr>
                        <a:t>2</a:t>
                      </a:r>
                      <a:endParaRPr lang="en-GB" sz="1800" dirty="0">
                        <a:solidFill>
                          <a:sysClr val="windowText" lastClr="000000"/>
                        </a:solidFill>
                        <a:effectLst/>
                        <a:latin typeface="Calibri" charset="0"/>
                        <a:ea typeface="ＭＳ 明朝" charset="-128"/>
                        <a:cs typeface="Times New Roman"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spcAft>
                          <a:spcPts val="800"/>
                        </a:spcAft>
                      </a:pPr>
                      <a:r>
                        <a:rPr lang="en-AU" sz="1800" dirty="0">
                          <a:solidFill>
                            <a:sysClr val="windowText" lastClr="000000"/>
                          </a:solidFill>
                          <a:effectLst/>
                        </a:rPr>
                        <a:t>3</a:t>
                      </a:r>
                      <a:endParaRPr lang="en-GB" sz="1800" dirty="0">
                        <a:solidFill>
                          <a:sysClr val="windowText" lastClr="000000"/>
                        </a:solidFill>
                        <a:effectLst/>
                        <a:latin typeface="Calibri" charset="0"/>
                        <a:ea typeface="ＭＳ 明朝" charset="-128"/>
                        <a:cs typeface="Times New Roman"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pic>
        <p:nvPicPr>
          <p:cNvPr id="16" name="Picture 15"/>
          <p:cNvPicPr/>
          <p:nvPr/>
        </p:nvPicPr>
        <p:blipFill>
          <a:blip r:embed="rId3"/>
          <a:stretch>
            <a:fillRect/>
          </a:stretch>
        </p:blipFill>
        <p:spPr>
          <a:xfrm>
            <a:off x="1513047" y="4635529"/>
            <a:ext cx="2082165" cy="1612871"/>
          </a:xfrm>
          <a:prstGeom prst="rect">
            <a:avLst/>
          </a:prstGeom>
        </p:spPr>
      </p:pic>
    </p:spTree>
    <p:extLst>
      <p:ext uri="{BB962C8B-B14F-4D97-AF65-F5344CB8AC3E}">
        <p14:creationId xmlns:p14="http://schemas.microsoft.com/office/powerpoint/2010/main" val="184091452"/>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2" end="2"/>
                                            </p:txEl>
                                          </p:spTgt>
                                        </p:tgtEl>
                                        <p:attrNameLst>
                                          <p:attrName>style.visibility</p:attrName>
                                        </p:attrNameLst>
                                      </p:cBhvr>
                                      <p:to>
                                        <p:strVal val="visible"/>
                                      </p:to>
                                    </p:set>
                                  </p:childTnLst>
                                </p:cTn>
                              </p:par>
                              <p:par>
                                <p:cTn id="9" presetID="1" presetClass="entr" presetSubtype="0" fill="hold" nodeType="withEffect" nodePh="1">
                                  <p:stCondLst>
                                    <p:cond delay="0"/>
                                  </p:stCondLst>
                                  <p:endCondLst>
                                    <p:cond evt="begin" delay="0">
                                      <p:tn val="9"/>
                                    </p:cond>
                                  </p:endCondLst>
                                  <p:childTnLst>
                                    <p:set>
                                      <p:cBhvr>
                                        <p:cTn id="10"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DAB13EAB-50E0-454C-BD90-60B470C0573F}" type="slidenum">
              <a:rPr lang="en-US" sz="1600" b="1" smtClean="0"/>
              <a:pPr algn="ctr" eaLnBrk="1" hangingPunct="1"/>
              <a:t>19</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smtClean="0">
                <a:solidFill>
                  <a:srgbClr val="000000"/>
                </a:solidFill>
                <a:cs typeface="Arial" charset="0"/>
              </a:rPr>
              <a:t>Multiplication of Fractions</a:t>
            </a:r>
            <a:endParaRPr lang="en-GB" sz="2400" dirty="0">
              <a:solidFill>
                <a:srgbClr val="000000"/>
              </a:solidFill>
              <a:cs typeface="Arial" charset="0"/>
            </a:endParaRPr>
          </a:p>
        </p:txBody>
      </p:sp>
      <p:sp>
        <p:nvSpPr>
          <p:cNvPr id="12" name="Text Box 2"/>
          <p:cNvSpPr txBox="1">
            <a:spLocks noChangeArrowheads="1"/>
          </p:cNvSpPr>
          <p:nvPr/>
        </p:nvSpPr>
        <p:spPr bwMode="auto">
          <a:xfrm>
            <a:off x="228600" y="1066800"/>
            <a:ext cx="4267200" cy="5273675"/>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0" indent="-457200">
              <a:buFont typeface="+mj-lt"/>
              <a:buAutoNum type="arabicPeriod"/>
            </a:pPr>
            <a:r>
              <a:rPr lang="en-US" sz="2000" dirty="0"/>
              <a:t>When you see a number multiplied with a fraction, then treat the number as a fraction and put 1 on the bottom floor of the fraction</a:t>
            </a:r>
            <a:r>
              <a:rPr lang="en-US" sz="2000" dirty="0" smtClean="0"/>
              <a:t>.</a:t>
            </a:r>
          </a:p>
          <a:p>
            <a:pPr marL="457200" indent="-457200">
              <a:buFont typeface="+mj-lt"/>
              <a:buAutoNum type="arabicPeriod"/>
            </a:pPr>
            <a:r>
              <a:rPr lang="en-US" sz="2000" dirty="0"/>
              <a:t>Divide the top floor of any fraction and bottom floor of any fraction with the same number</a:t>
            </a:r>
            <a:endParaRPr lang="en-GB" sz="2000" dirty="0"/>
          </a:p>
          <a:p>
            <a:pPr marL="457200" indent="-457200">
              <a:buFont typeface="+mj-lt"/>
              <a:buAutoNum type="arabicPeriod"/>
            </a:pPr>
            <a:r>
              <a:rPr lang="en-US" sz="2000" dirty="0"/>
              <a:t>Multiply the </a:t>
            </a:r>
            <a:r>
              <a:rPr lang="en-US" sz="2000" dirty="0" smtClean="0"/>
              <a:t>numbers </a:t>
            </a:r>
            <a:r>
              <a:rPr lang="en-US" sz="2000" dirty="0"/>
              <a:t>on the top floors of the fractions and the numbers on the bottom floor of the </a:t>
            </a:r>
            <a:r>
              <a:rPr lang="en-US" sz="2000" dirty="0" smtClean="0"/>
              <a:t>fractions</a:t>
            </a:r>
            <a:endParaRPr lang="en-GB" sz="2000" dirty="0"/>
          </a:p>
          <a:p>
            <a:pPr marL="457200" indent="-457200">
              <a:buFont typeface="+mj-lt"/>
              <a:buAutoNum type="arabicPeriod"/>
            </a:pPr>
            <a:r>
              <a:rPr lang="en-US" sz="2000" dirty="0"/>
              <a:t>If a fraction has only 1 </a:t>
            </a:r>
            <a:r>
              <a:rPr lang="en-US" sz="2000" dirty="0" smtClean="0"/>
              <a:t>on the bottom floor </a:t>
            </a:r>
            <a:r>
              <a:rPr lang="en-US" sz="2000" dirty="0"/>
              <a:t>after performing the above steps, then write only the top floor of that </a:t>
            </a:r>
            <a:r>
              <a:rPr lang="en-US" sz="2000" dirty="0" smtClean="0"/>
              <a:t>fraction</a:t>
            </a:r>
            <a:endParaRPr lang="en-GB" sz="2000" dirty="0"/>
          </a:p>
          <a:p>
            <a:pPr lvl="0"/>
            <a:endParaRPr lang="en-GB" sz="2000" dirty="0"/>
          </a:p>
        </p:txBody>
      </p:sp>
      <p:sp>
        <p:nvSpPr>
          <p:cNvPr id="9" name="Text Box 2"/>
          <p:cNvSpPr txBox="1">
            <a:spLocks noChangeArrowheads="1"/>
          </p:cNvSpPr>
          <p:nvPr/>
        </p:nvSpPr>
        <p:spPr bwMode="auto">
          <a:xfrm>
            <a:off x="4724400" y="1230313"/>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3" name="Text Box 1"/>
          <p:cNvSpPr txBox="1">
            <a:spLocks noChangeArrowheads="1"/>
          </p:cNvSpPr>
          <p:nvPr/>
        </p:nvSpPr>
        <p:spPr bwMode="auto">
          <a:xfrm>
            <a:off x="4724400" y="168275"/>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endParaRPr lang="en-GB" sz="2400" dirty="0">
              <a:solidFill>
                <a:srgbClr val="000000"/>
              </a:solidFill>
              <a:cs typeface="Arial" charset="0"/>
            </a:endParaRPr>
          </a:p>
        </p:txBody>
      </p:sp>
      <p:sp>
        <p:nvSpPr>
          <p:cNvPr id="14" name="Text Box 2"/>
          <p:cNvSpPr txBox="1">
            <a:spLocks noChangeArrowheads="1"/>
          </p:cNvSpPr>
          <p:nvPr/>
        </p:nvSpPr>
        <p:spPr bwMode="auto">
          <a:xfrm>
            <a:off x="4724400" y="1082675"/>
            <a:ext cx="4267200" cy="5273675"/>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endParaRPr lang="en-US" sz="2000" dirty="0">
              <a:solidFill>
                <a:srgbClr val="000000"/>
              </a:solidFill>
              <a:cs typeface="Arial" charset="0"/>
            </a:endParaRPr>
          </a:p>
        </p:txBody>
      </p:sp>
    </p:spTree>
    <p:extLst>
      <p:ext uri="{BB962C8B-B14F-4D97-AF65-F5344CB8AC3E}">
        <p14:creationId xmlns:p14="http://schemas.microsoft.com/office/powerpoint/2010/main" val="404862289"/>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nodePh="1">
                                  <p:stCondLst>
                                    <p:cond delay="0"/>
                                  </p:stCondLst>
                                  <p:endCondLst>
                                    <p:cond evt="begin" delay="0">
                                      <p:tn val="13"/>
                                    </p:cond>
                                  </p:endCondLst>
                                  <p:childTnLst>
                                    <p:set>
                                      <p:cBhvr>
                                        <p:cTn id="14"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7" name="Text Box 1"/>
          <p:cNvSpPr txBox="1">
            <a:spLocks noChangeArrowheads="1"/>
          </p:cNvSpPr>
          <p:nvPr/>
        </p:nvSpPr>
        <p:spPr bwMode="auto">
          <a:xfrm>
            <a:off x="500063" y="457200"/>
            <a:ext cx="3916362"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smtClean="0">
                <a:solidFill>
                  <a:srgbClr val="000000"/>
                </a:solidFill>
              </a:rPr>
              <a:t>TEAM Modules</a:t>
            </a:r>
            <a:endParaRPr lang="en-GB" sz="2400" dirty="0">
              <a:solidFill>
                <a:srgbClr val="000000"/>
              </a:solidFill>
            </a:endParaRPr>
          </a:p>
        </p:txBody>
      </p:sp>
      <p:sp>
        <p:nvSpPr>
          <p:cNvPr id="7"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50753AF5-7F15-475A-BE06-056A80531E88}" type="slidenum">
              <a:rPr lang="en-US" sz="1600" b="1" smtClean="0"/>
              <a:pPr algn="ctr" eaLnBrk="1" hangingPunct="1"/>
              <a:t>2</a:t>
            </a:fld>
            <a:endParaRPr lang="en-US" sz="1600" b="1" smtClean="0"/>
          </a:p>
        </p:txBody>
      </p:sp>
      <p:graphicFrame>
        <p:nvGraphicFramePr>
          <p:cNvPr id="2" name="Table 1"/>
          <p:cNvGraphicFramePr>
            <a:graphicFrameLocks noGrp="1"/>
          </p:cNvGraphicFramePr>
          <p:nvPr>
            <p:extLst>
              <p:ext uri="{D42A27DB-BD31-4B8C-83A1-F6EECF244321}">
                <p14:modId xmlns:p14="http://schemas.microsoft.com/office/powerpoint/2010/main" val="2784264120"/>
              </p:ext>
            </p:extLst>
          </p:nvPr>
        </p:nvGraphicFramePr>
        <p:xfrm>
          <a:off x="500063" y="1371600"/>
          <a:ext cx="3916362" cy="5390057"/>
        </p:xfrm>
        <a:graphic>
          <a:graphicData uri="http://schemas.openxmlformats.org/drawingml/2006/table">
            <a:tbl>
              <a:tblPr>
                <a:tableStyleId>{5C22544A-7EE6-4342-B048-85BDC9FD1C3A}</a:tableStyleId>
              </a:tblPr>
              <a:tblGrid>
                <a:gridCol w="719137"/>
                <a:gridCol w="3197225"/>
              </a:tblGrid>
              <a:tr h="450853">
                <a:tc>
                  <a:txBody>
                    <a:bodyPr/>
                    <a:lstStyle/>
                    <a:p>
                      <a:pPr>
                        <a:lnSpc>
                          <a:spcPct val="120000"/>
                        </a:lnSpc>
                        <a:spcAft>
                          <a:spcPts val="0"/>
                        </a:spcAft>
                      </a:pPr>
                      <a:r>
                        <a:rPr lang="en-IN" sz="1800" b="1" dirty="0">
                          <a:solidFill>
                            <a:srgbClr val="00000A"/>
                          </a:solidFill>
                          <a:effectLst/>
                          <a:latin typeface="Calibri (Body)"/>
                          <a:ea typeface="SimSun" panose="02010600030101010101" pitchFamily="2" charset="-122"/>
                          <a:cs typeface="Calibri (Body)"/>
                        </a:rPr>
                        <a:t>Part-B</a:t>
                      </a:r>
                      <a:endParaRPr lang="en-IN" sz="1800" dirty="0">
                        <a:solidFill>
                          <a:srgbClr val="00000A"/>
                        </a:solidFill>
                        <a:effectLst/>
                        <a:latin typeface="Calibri (Body)"/>
                        <a:ea typeface="SimSun" panose="02010600030101010101" pitchFamily="2" charset="-122"/>
                        <a:cs typeface="Calibri (Body)"/>
                      </a:endParaRPr>
                    </a:p>
                  </a:txBody>
                  <a:tcPr marL="12065" marR="18415" marT="18415" marB="18415"/>
                </a:tc>
                <a:tc>
                  <a:txBody>
                    <a:bodyPr/>
                    <a:lstStyle/>
                    <a:p>
                      <a:pPr>
                        <a:lnSpc>
                          <a:spcPct val="120000"/>
                        </a:lnSpc>
                        <a:spcAft>
                          <a:spcPts val="0"/>
                        </a:spcAft>
                      </a:pPr>
                      <a:r>
                        <a:rPr lang="en-IN" sz="1800">
                          <a:solidFill>
                            <a:srgbClr val="00000A"/>
                          </a:solidFill>
                          <a:effectLst/>
                          <a:latin typeface="Calibri (Body)"/>
                          <a:ea typeface="SimSun" panose="02010600030101010101" pitchFamily="2" charset="-122"/>
                          <a:cs typeface="Calibri (Body)"/>
                        </a:rPr>
                        <a:t> </a:t>
                      </a:r>
                    </a:p>
                  </a:txBody>
                  <a:tcPr marL="12065" marR="18415" marT="18415" marB="18415"/>
                </a:tc>
              </a:tr>
              <a:tr h="561854">
                <a:tc>
                  <a:txBody>
                    <a:bodyPr/>
                    <a:lstStyle/>
                    <a:p>
                      <a:pPr>
                        <a:lnSpc>
                          <a:spcPct val="120000"/>
                        </a:lnSpc>
                        <a:spcAft>
                          <a:spcPts val="0"/>
                        </a:spcAft>
                      </a:pPr>
                      <a:r>
                        <a:rPr lang="en-IN" sz="1600" dirty="0">
                          <a:solidFill>
                            <a:srgbClr val="00000A"/>
                          </a:solidFill>
                          <a:effectLst/>
                          <a:latin typeface="Calibri (Body)"/>
                          <a:ea typeface="SimSun"/>
                          <a:cs typeface="Calibri (Body)"/>
                        </a:rPr>
                        <a:t>B-1a</a:t>
                      </a:r>
                      <a:endParaRPr lang="en-US" sz="1600" dirty="0">
                        <a:solidFill>
                          <a:srgbClr val="00000A"/>
                        </a:solidFill>
                        <a:effectLst/>
                        <a:latin typeface="Calibri (Body)"/>
                        <a:ea typeface="SimSun"/>
                        <a:cs typeface="Calibri (Body)"/>
                      </a:endParaRPr>
                    </a:p>
                  </a:txBody>
                  <a:tcPr marL="4445" marR="18415" marT="18415" marB="18415"/>
                </a:tc>
                <a:tc>
                  <a:txBody>
                    <a:bodyPr/>
                    <a:lstStyle/>
                    <a:p>
                      <a:pPr>
                        <a:lnSpc>
                          <a:spcPct val="120000"/>
                        </a:lnSpc>
                        <a:spcAft>
                          <a:spcPts val="0"/>
                        </a:spcAft>
                      </a:pPr>
                      <a:r>
                        <a:rPr lang="en-IN" sz="1600" dirty="0" smtClean="0"/>
                        <a:t>Mathematics Preparatory II</a:t>
                      </a:r>
                      <a:endParaRPr lang="en-US" sz="1600" dirty="0"/>
                    </a:p>
                  </a:txBody>
                  <a:tcPr marL="4445" marR="18415" marT="18415" marB="18415"/>
                </a:tc>
              </a:tr>
              <a:tr h="436531">
                <a:tc>
                  <a:txBody>
                    <a:bodyPr/>
                    <a:lstStyle/>
                    <a:p>
                      <a:pPr>
                        <a:lnSpc>
                          <a:spcPct val="120000"/>
                        </a:lnSpc>
                        <a:spcAft>
                          <a:spcPts val="0"/>
                        </a:spcAft>
                      </a:pPr>
                      <a:r>
                        <a:rPr lang="en-IN" sz="1600" dirty="0">
                          <a:solidFill>
                            <a:srgbClr val="00000A"/>
                          </a:solidFill>
                          <a:effectLst/>
                          <a:latin typeface="Calibri (Body)"/>
                          <a:ea typeface="SimSun"/>
                          <a:cs typeface="Calibri (Body)"/>
                        </a:rPr>
                        <a:t>B-1b</a:t>
                      </a:r>
                      <a:endParaRPr lang="en-US" sz="1600" dirty="0">
                        <a:solidFill>
                          <a:srgbClr val="00000A"/>
                        </a:solidFill>
                        <a:effectLst/>
                        <a:latin typeface="Calibri (Body)"/>
                        <a:ea typeface="SimSun"/>
                        <a:cs typeface="Calibri (Body)"/>
                      </a:endParaRPr>
                    </a:p>
                  </a:txBody>
                  <a:tcPr marL="4445" marR="18415" marT="18415" marB="18415"/>
                </a:tc>
                <a:tc>
                  <a:txBody>
                    <a:bodyPr/>
                    <a:lstStyle/>
                    <a:p>
                      <a:pPr>
                        <a:lnSpc>
                          <a:spcPct val="120000"/>
                        </a:lnSpc>
                        <a:spcAft>
                          <a:spcPts val="0"/>
                        </a:spcAft>
                      </a:pPr>
                      <a:r>
                        <a:rPr lang="en-IN" sz="1600" dirty="0"/>
                        <a:t>Introduction to </a:t>
                      </a:r>
                      <a:r>
                        <a:rPr lang="en-IN" sz="1600" dirty="0" smtClean="0"/>
                        <a:t>Financial </a:t>
                      </a:r>
                      <a:r>
                        <a:rPr lang="en-IN" sz="1600" dirty="0"/>
                        <a:t>S</a:t>
                      </a:r>
                      <a:r>
                        <a:rPr lang="en-IN" sz="1600" dirty="0" smtClean="0"/>
                        <a:t>tatements</a:t>
                      </a:r>
                      <a:endParaRPr lang="en-US" sz="1600" dirty="0"/>
                    </a:p>
                  </a:txBody>
                  <a:tcPr marL="4445" marR="18415" marT="18415" marB="18415"/>
                </a:tc>
              </a:tr>
              <a:tr h="315691">
                <a:tc>
                  <a:txBody>
                    <a:bodyPr/>
                    <a:lstStyle/>
                    <a:p>
                      <a:pPr>
                        <a:lnSpc>
                          <a:spcPct val="120000"/>
                        </a:lnSpc>
                        <a:spcAft>
                          <a:spcPts val="0"/>
                        </a:spcAft>
                      </a:pPr>
                      <a:r>
                        <a:rPr lang="en-IN" sz="1600">
                          <a:solidFill>
                            <a:srgbClr val="00000A"/>
                          </a:solidFill>
                          <a:effectLst/>
                          <a:latin typeface="Calibri (Body)"/>
                          <a:ea typeface="SimSun"/>
                          <a:cs typeface="Calibri (Body)"/>
                        </a:rPr>
                        <a:t>B-1c</a:t>
                      </a:r>
                      <a:endParaRPr lang="en-US" sz="1600">
                        <a:solidFill>
                          <a:srgbClr val="00000A"/>
                        </a:solidFill>
                        <a:effectLst/>
                        <a:latin typeface="Calibri (Body)"/>
                        <a:ea typeface="SimSun"/>
                        <a:cs typeface="Calibri (Body)"/>
                      </a:endParaRPr>
                    </a:p>
                  </a:txBody>
                  <a:tcPr marL="4445" marR="18415" marT="18415" marB="18415"/>
                </a:tc>
                <a:tc>
                  <a:txBody>
                    <a:bodyPr/>
                    <a:lstStyle/>
                    <a:p>
                      <a:pPr>
                        <a:lnSpc>
                          <a:spcPct val="120000"/>
                        </a:lnSpc>
                        <a:spcAft>
                          <a:spcPts val="0"/>
                        </a:spcAft>
                      </a:pPr>
                      <a:r>
                        <a:rPr lang="en-IN" sz="1600" dirty="0" smtClean="0"/>
                        <a:t>Preparation of </a:t>
                      </a:r>
                      <a:r>
                        <a:rPr lang="en-IN" sz="1600" dirty="0" smtClean="0"/>
                        <a:t>Financial Statements</a:t>
                      </a:r>
                      <a:endParaRPr lang="en-US" sz="1600" dirty="0"/>
                    </a:p>
                  </a:txBody>
                  <a:tcPr marL="4445" marR="18415" marT="18415" marB="18415"/>
                </a:tc>
              </a:tr>
              <a:tr h="315691">
                <a:tc>
                  <a:txBody>
                    <a:bodyPr/>
                    <a:lstStyle/>
                    <a:p>
                      <a:pPr>
                        <a:lnSpc>
                          <a:spcPct val="120000"/>
                        </a:lnSpc>
                        <a:spcAft>
                          <a:spcPts val="0"/>
                        </a:spcAft>
                      </a:pPr>
                      <a:r>
                        <a:rPr lang="en-IN" sz="1600">
                          <a:solidFill>
                            <a:srgbClr val="00000A"/>
                          </a:solidFill>
                          <a:effectLst/>
                          <a:latin typeface="Calibri (Body)"/>
                          <a:ea typeface="SimSun"/>
                          <a:cs typeface="Calibri (Body)"/>
                        </a:rPr>
                        <a:t>B-2a</a:t>
                      </a:r>
                      <a:endParaRPr lang="en-US" sz="1600">
                        <a:solidFill>
                          <a:srgbClr val="00000A"/>
                        </a:solidFill>
                        <a:effectLst/>
                        <a:latin typeface="Calibri (Body)"/>
                        <a:ea typeface="SimSun"/>
                        <a:cs typeface="Calibri (Body)"/>
                      </a:endParaRPr>
                    </a:p>
                  </a:txBody>
                  <a:tcPr marL="4445" marR="18415" marT="18415" marB="18415"/>
                </a:tc>
                <a:tc>
                  <a:txBody>
                    <a:bodyPr/>
                    <a:lstStyle/>
                    <a:p>
                      <a:pPr>
                        <a:lnSpc>
                          <a:spcPct val="120000"/>
                        </a:lnSpc>
                        <a:spcAft>
                          <a:spcPts val="0"/>
                        </a:spcAft>
                      </a:pPr>
                      <a:r>
                        <a:rPr lang="en-IN" sz="1600" dirty="0"/>
                        <a:t>Introduction to Capital</a:t>
                      </a:r>
                      <a:endParaRPr lang="en-US" sz="1600" dirty="0"/>
                    </a:p>
                  </a:txBody>
                  <a:tcPr marL="4445" marR="18415" marT="18415" marB="18415"/>
                </a:tc>
              </a:tr>
              <a:tr h="315691">
                <a:tc>
                  <a:txBody>
                    <a:bodyPr/>
                    <a:lstStyle/>
                    <a:p>
                      <a:pPr>
                        <a:lnSpc>
                          <a:spcPct val="120000"/>
                        </a:lnSpc>
                        <a:spcAft>
                          <a:spcPts val="0"/>
                        </a:spcAft>
                      </a:pPr>
                      <a:r>
                        <a:rPr lang="en-IN" sz="1600">
                          <a:solidFill>
                            <a:srgbClr val="00000A"/>
                          </a:solidFill>
                          <a:effectLst/>
                          <a:latin typeface="Calibri (Body)"/>
                          <a:ea typeface="SimSun"/>
                          <a:cs typeface="Calibri (Body)"/>
                        </a:rPr>
                        <a:t>B-2b</a:t>
                      </a:r>
                      <a:endParaRPr lang="en-US" sz="1600">
                        <a:solidFill>
                          <a:srgbClr val="00000A"/>
                        </a:solidFill>
                        <a:effectLst/>
                        <a:latin typeface="Calibri (Body)"/>
                        <a:ea typeface="SimSun"/>
                        <a:cs typeface="Calibri (Body)"/>
                      </a:endParaRPr>
                    </a:p>
                  </a:txBody>
                  <a:tcPr marL="4445" marR="18415" marT="18415" marB="18415"/>
                </a:tc>
                <a:tc>
                  <a:txBody>
                    <a:bodyPr/>
                    <a:lstStyle/>
                    <a:p>
                      <a:pPr>
                        <a:lnSpc>
                          <a:spcPct val="120000"/>
                        </a:lnSpc>
                        <a:spcAft>
                          <a:spcPts val="0"/>
                        </a:spcAft>
                      </a:pPr>
                      <a:r>
                        <a:rPr lang="en-IN" sz="1600" dirty="0"/>
                        <a:t>Calculation of Working capital</a:t>
                      </a:r>
                      <a:endParaRPr lang="en-US" sz="1600" dirty="0"/>
                    </a:p>
                  </a:txBody>
                  <a:tcPr marL="4445" marR="18415" marT="18415" marB="18415"/>
                </a:tc>
              </a:tr>
              <a:tr h="315691">
                <a:tc>
                  <a:txBody>
                    <a:bodyPr/>
                    <a:lstStyle/>
                    <a:p>
                      <a:pPr>
                        <a:lnSpc>
                          <a:spcPct val="120000"/>
                        </a:lnSpc>
                        <a:spcAft>
                          <a:spcPts val="0"/>
                        </a:spcAft>
                      </a:pPr>
                      <a:r>
                        <a:rPr lang="en-IN" sz="1600">
                          <a:solidFill>
                            <a:srgbClr val="00000A"/>
                          </a:solidFill>
                          <a:effectLst/>
                          <a:latin typeface="Calibri (Body)"/>
                          <a:ea typeface="SimSun"/>
                          <a:cs typeface="Calibri (Body)"/>
                        </a:rPr>
                        <a:t>B-2c</a:t>
                      </a:r>
                      <a:endParaRPr lang="en-US" sz="1600">
                        <a:solidFill>
                          <a:srgbClr val="00000A"/>
                        </a:solidFill>
                        <a:effectLst/>
                        <a:latin typeface="Calibri (Body)"/>
                        <a:ea typeface="SimSun"/>
                        <a:cs typeface="Calibri (Body)"/>
                      </a:endParaRPr>
                    </a:p>
                  </a:txBody>
                  <a:tcPr marL="4445" marR="18415" marT="18415" marB="18415"/>
                </a:tc>
                <a:tc>
                  <a:txBody>
                    <a:bodyPr/>
                    <a:lstStyle/>
                    <a:p>
                      <a:pPr>
                        <a:lnSpc>
                          <a:spcPct val="120000"/>
                        </a:lnSpc>
                        <a:spcAft>
                          <a:spcPts val="0"/>
                        </a:spcAft>
                      </a:pPr>
                      <a:r>
                        <a:rPr lang="en-IN" sz="1600" dirty="0"/>
                        <a:t>Managing </a:t>
                      </a:r>
                      <a:r>
                        <a:rPr lang="en-IN" sz="1600" dirty="0" smtClean="0"/>
                        <a:t>Capital</a:t>
                      </a:r>
                      <a:endParaRPr lang="en-US" sz="1600" dirty="0"/>
                    </a:p>
                  </a:txBody>
                  <a:tcPr marL="4445" marR="18415" marT="18415" marB="18415"/>
                </a:tc>
              </a:tr>
              <a:tr h="561854">
                <a:tc>
                  <a:txBody>
                    <a:bodyPr/>
                    <a:lstStyle/>
                    <a:p>
                      <a:pPr>
                        <a:lnSpc>
                          <a:spcPct val="120000"/>
                        </a:lnSpc>
                        <a:spcAft>
                          <a:spcPts val="0"/>
                        </a:spcAft>
                      </a:pPr>
                      <a:r>
                        <a:rPr lang="en-IN" sz="1600" dirty="0" smtClean="0">
                          <a:solidFill>
                            <a:srgbClr val="00000A"/>
                          </a:solidFill>
                          <a:effectLst/>
                          <a:latin typeface="Calibri (Body)"/>
                          <a:ea typeface="SimSun"/>
                          <a:cs typeface="Calibri (Body)"/>
                        </a:rPr>
                        <a:t>B-2d</a:t>
                      </a:r>
                      <a:endParaRPr lang="en-US" sz="1600" dirty="0">
                        <a:solidFill>
                          <a:srgbClr val="00000A"/>
                        </a:solidFill>
                        <a:effectLst/>
                        <a:latin typeface="Calibri (Body)"/>
                        <a:ea typeface="SimSun"/>
                        <a:cs typeface="Calibri (Body)"/>
                      </a:endParaRPr>
                    </a:p>
                  </a:txBody>
                  <a:tcPr marL="4445" marR="18415" marT="18415" marB="18415"/>
                </a:tc>
                <a:tc>
                  <a:txBody>
                    <a:bodyPr/>
                    <a:lstStyle/>
                    <a:p>
                      <a:pPr>
                        <a:lnSpc>
                          <a:spcPct val="120000"/>
                        </a:lnSpc>
                        <a:spcAft>
                          <a:spcPts val="0"/>
                        </a:spcAft>
                      </a:pPr>
                      <a:r>
                        <a:rPr lang="en-IN" sz="1600" dirty="0" smtClean="0"/>
                        <a:t>Introduction to Breakeven </a:t>
                      </a:r>
                      <a:r>
                        <a:rPr lang="en-IN" sz="1600" dirty="0" smtClean="0"/>
                        <a:t>Analysis</a:t>
                      </a:r>
                      <a:endParaRPr lang="en-US" sz="1600" dirty="0"/>
                    </a:p>
                  </a:txBody>
                  <a:tcPr marL="4445" marR="18415" marT="18415" marB="18415"/>
                </a:tc>
              </a:tr>
              <a:tr h="315691">
                <a:tc>
                  <a:txBody>
                    <a:bodyPr/>
                    <a:lstStyle/>
                    <a:p>
                      <a:pPr>
                        <a:lnSpc>
                          <a:spcPct val="120000"/>
                        </a:lnSpc>
                        <a:spcAft>
                          <a:spcPts val="0"/>
                        </a:spcAft>
                      </a:pPr>
                      <a:r>
                        <a:rPr lang="en-IN" sz="1600">
                          <a:solidFill>
                            <a:srgbClr val="00000A"/>
                          </a:solidFill>
                          <a:effectLst/>
                          <a:latin typeface="Calibri (Body)"/>
                          <a:ea typeface="SimSun"/>
                          <a:cs typeface="Calibri (Body)"/>
                        </a:rPr>
                        <a:t>B-2e</a:t>
                      </a:r>
                      <a:endParaRPr lang="en-US" sz="1600">
                        <a:solidFill>
                          <a:srgbClr val="00000A"/>
                        </a:solidFill>
                        <a:effectLst/>
                        <a:latin typeface="Calibri (Body)"/>
                        <a:ea typeface="SimSun"/>
                        <a:cs typeface="Calibri (Body)"/>
                      </a:endParaRPr>
                    </a:p>
                  </a:txBody>
                  <a:tcPr marL="4445" marR="18415" marT="18415" marB="18415"/>
                </a:tc>
                <a:tc>
                  <a:txBody>
                    <a:bodyPr/>
                    <a:lstStyle/>
                    <a:p>
                      <a:pPr>
                        <a:lnSpc>
                          <a:spcPct val="120000"/>
                        </a:lnSpc>
                        <a:spcAft>
                          <a:spcPts val="0"/>
                        </a:spcAft>
                      </a:pPr>
                      <a:r>
                        <a:rPr lang="en-IN" sz="1600" dirty="0"/>
                        <a:t>Starting a </a:t>
                      </a:r>
                      <a:r>
                        <a:rPr lang="en-IN" sz="1600" dirty="0" smtClean="0"/>
                        <a:t>Business</a:t>
                      </a:r>
                      <a:endParaRPr lang="en-US" sz="1600" dirty="0"/>
                    </a:p>
                  </a:txBody>
                  <a:tcPr marL="4445" marR="18415" marT="18415" marB="18415"/>
                </a:tc>
              </a:tr>
              <a:tr h="315691">
                <a:tc>
                  <a:txBody>
                    <a:bodyPr/>
                    <a:lstStyle/>
                    <a:p>
                      <a:pPr>
                        <a:lnSpc>
                          <a:spcPct val="120000"/>
                        </a:lnSpc>
                        <a:spcAft>
                          <a:spcPts val="0"/>
                        </a:spcAft>
                      </a:pPr>
                      <a:r>
                        <a:rPr lang="en-IN" sz="1600">
                          <a:solidFill>
                            <a:srgbClr val="00000A"/>
                          </a:solidFill>
                          <a:effectLst/>
                          <a:latin typeface="Calibri (Body)"/>
                          <a:ea typeface="SimSun"/>
                          <a:cs typeface="Calibri (Body)"/>
                        </a:rPr>
                        <a:t>B-3a</a:t>
                      </a:r>
                      <a:endParaRPr lang="en-US" sz="1600">
                        <a:solidFill>
                          <a:srgbClr val="00000A"/>
                        </a:solidFill>
                        <a:effectLst/>
                        <a:latin typeface="Calibri (Body)"/>
                        <a:ea typeface="SimSun"/>
                        <a:cs typeface="Calibri (Body)"/>
                      </a:endParaRPr>
                    </a:p>
                  </a:txBody>
                  <a:tcPr marL="4445" marR="18415" marT="18415" marB="18415"/>
                </a:tc>
                <a:tc>
                  <a:txBody>
                    <a:bodyPr/>
                    <a:lstStyle/>
                    <a:p>
                      <a:pPr>
                        <a:lnSpc>
                          <a:spcPct val="120000"/>
                        </a:lnSpc>
                        <a:spcAft>
                          <a:spcPts val="0"/>
                        </a:spcAft>
                      </a:pPr>
                      <a:r>
                        <a:rPr lang="en-IN" sz="1600" dirty="0"/>
                        <a:t>Improving the </a:t>
                      </a:r>
                      <a:r>
                        <a:rPr lang="en-IN" sz="1600" dirty="0" smtClean="0"/>
                        <a:t>Business</a:t>
                      </a:r>
                      <a:endParaRPr lang="en-US" sz="1600" dirty="0"/>
                    </a:p>
                  </a:txBody>
                  <a:tcPr marL="4445" marR="18415" marT="18415" marB="18415"/>
                </a:tc>
              </a:tr>
              <a:tr h="586016">
                <a:tc>
                  <a:txBody>
                    <a:bodyPr/>
                    <a:lstStyle/>
                    <a:p>
                      <a:pPr>
                        <a:lnSpc>
                          <a:spcPct val="120000"/>
                        </a:lnSpc>
                        <a:spcAft>
                          <a:spcPts val="0"/>
                        </a:spcAft>
                      </a:pPr>
                      <a:r>
                        <a:rPr lang="en-IN" sz="1600">
                          <a:solidFill>
                            <a:srgbClr val="00000A"/>
                          </a:solidFill>
                          <a:effectLst/>
                          <a:latin typeface="Calibri (Body)"/>
                          <a:ea typeface="SimSun"/>
                          <a:cs typeface="Calibri (Body)"/>
                        </a:rPr>
                        <a:t>B-3b</a:t>
                      </a:r>
                      <a:endParaRPr lang="en-US" sz="1600">
                        <a:solidFill>
                          <a:srgbClr val="00000A"/>
                        </a:solidFill>
                        <a:effectLst/>
                        <a:latin typeface="Calibri (Body)"/>
                        <a:ea typeface="SimSun"/>
                        <a:cs typeface="Calibri (Body)"/>
                      </a:endParaRPr>
                    </a:p>
                  </a:txBody>
                  <a:tcPr marL="4445" marR="18415" marT="18415" marB="18415"/>
                </a:tc>
                <a:tc>
                  <a:txBody>
                    <a:bodyPr/>
                    <a:lstStyle/>
                    <a:p>
                      <a:pPr>
                        <a:lnSpc>
                          <a:spcPct val="120000"/>
                        </a:lnSpc>
                        <a:spcAft>
                          <a:spcPts val="0"/>
                        </a:spcAft>
                      </a:pPr>
                      <a:r>
                        <a:rPr lang="en-IN" sz="1600" dirty="0"/>
                        <a:t>Identifying </a:t>
                      </a:r>
                      <a:r>
                        <a:rPr lang="en-IN" sz="1600" dirty="0" smtClean="0"/>
                        <a:t>and</a:t>
                      </a:r>
                      <a:r>
                        <a:rPr lang="en-IN" sz="1600" baseline="0" dirty="0" smtClean="0"/>
                        <a:t> E</a:t>
                      </a:r>
                      <a:r>
                        <a:rPr lang="en-IN" sz="1600" dirty="0" smtClean="0"/>
                        <a:t>valuating </a:t>
                      </a:r>
                      <a:r>
                        <a:rPr lang="en-IN" sz="1600" dirty="0"/>
                        <a:t>B</a:t>
                      </a:r>
                      <a:r>
                        <a:rPr lang="en-IN" sz="1600" dirty="0" smtClean="0"/>
                        <a:t>usiness Opportunities</a:t>
                      </a:r>
                      <a:endParaRPr lang="en-US" sz="1600" dirty="0"/>
                    </a:p>
                  </a:txBody>
                  <a:tcPr marL="4445" marR="18415" marT="18415" marB="18415"/>
                </a:tc>
              </a:tr>
              <a:tr h="315691">
                <a:tc>
                  <a:txBody>
                    <a:bodyPr/>
                    <a:lstStyle/>
                    <a:p>
                      <a:pPr>
                        <a:lnSpc>
                          <a:spcPct val="120000"/>
                        </a:lnSpc>
                        <a:spcAft>
                          <a:spcPts val="0"/>
                        </a:spcAft>
                      </a:pPr>
                      <a:r>
                        <a:rPr lang="en-IN" sz="1600">
                          <a:solidFill>
                            <a:srgbClr val="00000A"/>
                          </a:solidFill>
                          <a:effectLst/>
                          <a:latin typeface="Calibri (Body)"/>
                          <a:ea typeface="SimSun"/>
                          <a:cs typeface="Calibri (Body)"/>
                        </a:rPr>
                        <a:t>B-3c</a:t>
                      </a:r>
                      <a:endParaRPr lang="en-US" sz="1600">
                        <a:solidFill>
                          <a:srgbClr val="00000A"/>
                        </a:solidFill>
                        <a:effectLst/>
                        <a:latin typeface="Calibri (Body)"/>
                        <a:ea typeface="SimSun"/>
                        <a:cs typeface="Calibri (Body)"/>
                      </a:endParaRPr>
                    </a:p>
                  </a:txBody>
                  <a:tcPr marL="4445" marR="18415" marT="18415" marB="18415" anchor="ctr"/>
                </a:tc>
                <a:tc>
                  <a:txBody>
                    <a:bodyPr/>
                    <a:lstStyle/>
                    <a:p>
                      <a:pPr>
                        <a:lnSpc>
                          <a:spcPct val="120000"/>
                        </a:lnSpc>
                        <a:spcAft>
                          <a:spcPts val="0"/>
                        </a:spcAft>
                      </a:pPr>
                      <a:r>
                        <a:rPr lang="en-IN" sz="1600" dirty="0"/>
                        <a:t>How to </a:t>
                      </a:r>
                      <a:r>
                        <a:rPr lang="en-IN" sz="1600" dirty="0" smtClean="0"/>
                        <a:t>Provide </a:t>
                      </a:r>
                      <a:r>
                        <a:rPr lang="en-IN" sz="1600" dirty="0"/>
                        <a:t>C</a:t>
                      </a:r>
                      <a:r>
                        <a:rPr lang="en-IN" sz="1600" dirty="0" smtClean="0"/>
                        <a:t>onsulting </a:t>
                      </a:r>
                      <a:r>
                        <a:rPr lang="en-IN" sz="1600" dirty="0"/>
                        <a:t>services</a:t>
                      </a:r>
                      <a:endParaRPr lang="en-US" sz="1600" dirty="0"/>
                    </a:p>
                  </a:txBody>
                  <a:tcPr marL="4445" marR="18415" marT="18415" marB="18415" anchor="ctr"/>
                </a:tc>
              </a:tr>
              <a:tr h="450853">
                <a:tc>
                  <a:txBody>
                    <a:bodyPr/>
                    <a:lstStyle/>
                    <a:p>
                      <a:pPr>
                        <a:lnSpc>
                          <a:spcPct val="120000"/>
                        </a:lnSpc>
                        <a:spcAft>
                          <a:spcPts val="0"/>
                        </a:spcAft>
                      </a:pPr>
                      <a:r>
                        <a:rPr lang="en-IN" sz="1800">
                          <a:solidFill>
                            <a:srgbClr val="00000A"/>
                          </a:solidFill>
                          <a:effectLst/>
                          <a:latin typeface="Calibri (Body)"/>
                          <a:ea typeface="SimSun" panose="02010600030101010101" pitchFamily="2" charset="-122"/>
                          <a:cs typeface="Calibri (Body)"/>
                        </a:rPr>
                        <a:t> </a:t>
                      </a:r>
                    </a:p>
                  </a:txBody>
                  <a:tcPr marL="12065" marR="18415" marT="18415" marB="18415" anchor="ctr"/>
                </a:tc>
                <a:tc>
                  <a:txBody>
                    <a:bodyPr/>
                    <a:lstStyle/>
                    <a:p>
                      <a:pPr>
                        <a:lnSpc>
                          <a:spcPct val="120000"/>
                        </a:lnSpc>
                        <a:spcAft>
                          <a:spcPts val="0"/>
                        </a:spcAft>
                      </a:pPr>
                      <a:r>
                        <a:rPr lang="en-IN" sz="1400" b="1" dirty="0">
                          <a:solidFill>
                            <a:srgbClr val="00000A"/>
                          </a:solidFill>
                          <a:effectLst/>
                          <a:latin typeface="Calibri (Body)"/>
                          <a:ea typeface="SimSun" panose="02010600030101010101" pitchFamily="2" charset="-122"/>
                          <a:cs typeface="Calibri (Body)"/>
                        </a:rPr>
                        <a:t>Final Test for Certification</a:t>
                      </a:r>
                      <a:endParaRPr lang="en-IN" sz="1400" dirty="0">
                        <a:solidFill>
                          <a:srgbClr val="00000A"/>
                        </a:solidFill>
                        <a:effectLst/>
                        <a:latin typeface="Calibri (Body)"/>
                        <a:ea typeface="SimSun" panose="02010600030101010101" pitchFamily="2" charset="-122"/>
                        <a:cs typeface="Calibri (Body)"/>
                      </a:endParaRPr>
                    </a:p>
                  </a:txBody>
                  <a:tcPr marL="12065" marR="18415" marT="18415" marB="18415" anchor="ctr"/>
                </a:tc>
              </a:tr>
            </a:tbl>
          </a:graphicData>
        </a:graphic>
      </p:graphicFrame>
      <p:sp>
        <p:nvSpPr>
          <p:cNvPr id="6" name="Text Box 1"/>
          <p:cNvSpPr txBox="1">
            <a:spLocks noChangeArrowheads="1"/>
          </p:cNvSpPr>
          <p:nvPr/>
        </p:nvSpPr>
        <p:spPr bwMode="auto">
          <a:xfrm>
            <a:off x="4618038" y="457200"/>
            <a:ext cx="3916362"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smtClean="0">
                <a:solidFill>
                  <a:srgbClr val="000000"/>
                </a:solidFill>
              </a:rPr>
              <a:t>TEAM </a:t>
            </a:r>
            <a:r>
              <a:rPr lang="x-none" sz="2400" dirty="0" smtClean="0">
                <a:solidFill>
                  <a:srgbClr val="000000"/>
                </a:solidFill>
              </a:rPr>
              <a:t>माड्यूल्स </a:t>
            </a:r>
            <a:endParaRPr lang="en-GB" sz="2400" dirty="0">
              <a:solidFill>
                <a:srgbClr val="000000"/>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794769803"/>
              </p:ext>
            </p:extLst>
          </p:nvPr>
        </p:nvGraphicFramePr>
        <p:xfrm>
          <a:off x="4648200" y="1371600"/>
          <a:ext cx="3916362" cy="5396935"/>
        </p:xfrm>
        <a:graphic>
          <a:graphicData uri="http://schemas.openxmlformats.org/drawingml/2006/table">
            <a:tbl>
              <a:tblPr>
                <a:tableStyleId>{5C22544A-7EE6-4342-B048-85BDC9FD1C3A}</a:tableStyleId>
              </a:tblPr>
              <a:tblGrid>
                <a:gridCol w="950676"/>
                <a:gridCol w="2965686"/>
              </a:tblGrid>
              <a:tr h="245719">
                <a:tc>
                  <a:txBody>
                    <a:bodyPr/>
                    <a:lstStyle/>
                    <a:p>
                      <a:pPr>
                        <a:lnSpc>
                          <a:spcPct val="120000"/>
                        </a:lnSpc>
                        <a:spcAft>
                          <a:spcPts val="0"/>
                        </a:spcAft>
                      </a:pPr>
                      <a:r>
                        <a:rPr lang="x-none" sz="1800" dirty="0" smtClean="0">
                          <a:effectLst/>
                        </a:rPr>
                        <a:t>भाग</a:t>
                      </a:r>
                      <a:r>
                        <a:rPr lang="en-IN" sz="1800" dirty="0" smtClean="0">
                          <a:effectLst/>
                        </a:rPr>
                        <a:t>-</a:t>
                      </a:r>
                      <a:r>
                        <a:rPr lang="en-IN" sz="1800" b="1" dirty="0" smtClean="0">
                          <a:solidFill>
                            <a:srgbClr val="00000A"/>
                          </a:solidFill>
                          <a:effectLst/>
                          <a:latin typeface="Liberation Serif"/>
                          <a:ea typeface="SimSun" panose="02010600030101010101" pitchFamily="2" charset="-122"/>
                          <a:cs typeface="Tahoma" panose="020B0604030504040204" pitchFamily="34" charset="0"/>
                        </a:rPr>
                        <a:t>B</a:t>
                      </a:r>
                      <a:endParaRPr lang="en-IN" sz="1800" dirty="0">
                        <a:solidFill>
                          <a:srgbClr val="00000A"/>
                        </a:solidFill>
                        <a:effectLst/>
                        <a:latin typeface="Liberation Serif"/>
                        <a:ea typeface="SimSun" panose="02010600030101010101" pitchFamily="2" charset="-122"/>
                        <a:cs typeface="Tahoma" panose="020B0604030504040204" pitchFamily="34" charset="0"/>
                      </a:endParaRPr>
                    </a:p>
                  </a:txBody>
                  <a:tcPr marL="12065" marR="18415" marT="18415" marB="18415"/>
                </a:tc>
                <a:tc>
                  <a:txBody>
                    <a:bodyPr/>
                    <a:lstStyle/>
                    <a:p>
                      <a:pPr>
                        <a:lnSpc>
                          <a:spcPct val="120000"/>
                        </a:lnSpc>
                        <a:spcAft>
                          <a:spcPts val="0"/>
                        </a:spcAft>
                      </a:pPr>
                      <a:r>
                        <a:rPr lang="en-IN" sz="1400">
                          <a:solidFill>
                            <a:srgbClr val="00000A"/>
                          </a:solidFill>
                          <a:effectLst/>
                          <a:latin typeface="Liberation Serif"/>
                          <a:ea typeface="SimSun" panose="02010600030101010101" pitchFamily="2" charset="-122"/>
                          <a:cs typeface="Tahoma" panose="020B0604030504040204" pitchFamily="34" charset="0"/>
                        </a:rPr>
                        <a:t> </a:t>
                      </a:r>
                    </a:p>
                  </a:txBody>
                  <a:tcPr marL="12065" marR="18415" marT="18415" marB="18415"/>
                </a:tc>
              </a:tr>
              <a:tr h="456127">
                <a:tc>
                  <a:txBody>
                    <a:bodyPr/>
                    <a:lstStyle/>
                    <a:p>
                      <a:pPr>
                        <a:lnSpc>
                          <a:spcPct val="120000"/>
                        </a:lnSpc>
                        <a:spcAft>
                          <a:spcPts val="0"/>
                        </a:spcAft>
                      </a:pPr>
                      <a:r>
                        <a:rPr lang="en-IN" sz="1800">
                          <a:solidFill>
                            <a:srgbClr val="00000A"/>
                          </a:solidFill>
                          <a:effectLst/>
                          <a:latin typeface="Liberation Serif"/>
                          <a:ea typeface="SimSun" panose="02010600030101010101" pitchFamily="2" charset="-122"/>
                          <a:cs typeface="Tahoma" panose="020B0604030504040204" pitchFamily="34" charset="0"/>
                        </a:rPr>
                        <a:t>B-1a</a:t>
                      </a:r>
                    </a:p>
                  </a:txBody>
                  <a:tcPr marL="12065" marR="18415" marT="18415" marB="18415"/>
                </a:tc>
                <a:tc>
                  <a:txBody>
                    <a:bodyPr/>
                    <a:lstStyle/>
                    <a:p>
                      <a:pPr>
                        <a:lnSpc>
                          <a:spcPct val="120000"/>
                        </a:lnSpc>
                        <a:spcAft>
                          <a:spcPts val="0"/>
                        </a:spcAft>
                      </a:pPr>
                      <a:r>
                        <a:rPr lang="x-none" sz="1400" dirty="0" smtClean="0">
                          <a:solidFill>
                            <a:srgbClr val="00000A"/>
                          </a:solidFill>
                          <a:effectLst/>
                          <a:latin typeface="Liberation Serif"/>
                          <a:ea typeface="SimSun" panose="02010600030101010101" pitchFamily="2" charset="-122"/>
                          <a:cs typeface="Tahoma" panose="020B0604030504040204" pitchFamily="34" charset="0"/>
                        </a:rPr>
                        <a:t>तैयारी करना</a:t>
                      </a:r>
                      <a:r>
                        <a:rPr lang="en-IN" sz="1400" dirty="0" smtClean="0">
                          <a:solidFill>
                            <a:srgbClr val="00000A"/>
                          </a:solidFill>
                          <a:effectLst/>
                          <a:latin typeface="Liberation Serif"/>
                          <a:ea typeface="SimSun" panose="02010600030101010101" pitchFamily="2" charset="-122"/>
                          <a:cs typeface="Tahoma" panose="020B0604030504040204" pitchFamily="34" charset="0"/>
                        </a:rPr>
                        <a:t> (</a:t>
                      </a:r>
                      <a:r>
                        <a:rPr lang="x-none" sz="1400" dirty="0" smtClean="0">
                          <a:solidFill>
                            <a:srgbClr val="00000A"/>
                          </a:solidFill>
                          <a:effectLst/>
                          <a:latin typeface="Liberation Serif"/>
                          <a:ea typeface="SimSun" panose="02010600030101010101" pitchFamily="2" charset="-122"/>
                          <a:cs typeface="Tahoma" panose="020B0604030504040204" pitchFamily="34" charset="0"/>
                        </a:rPr>
                        <a:t>गणि‍त</a:t>
                      </a:r>
                      <a:r>
                        <a:rPr lang="en-IN" sz="1400" dirty="0" smtClean="0">
                          <a:solidFill>
                            <a:srgbClr val="00000A"/>
                          </a:solidFill>
                          <a:effectLst/>
                          <a:latin typeface="Liberation Serif"/>
                          <a:ea typeface="SimSun" panose="02010600030101010101" pitchFamily="2" charset="-122"/>
                          <a:cs typeface="Tahoma" panose="020B0604030504040204" pitchFamily="34" charset="0"/>
                        </a:rPr>
                        <a:t>) </a:t>
                      </a:r>
                      <a:r>
                        <a:rPr lang="en-IN" sz="1400" dirty="0">
                          <a:solidFill>
                            <a:srgbClr val="00000A"/>
                          </a:solidFill>
                          <a:effectLst/>
                          <a:latin typeface="Liberation Serif"/>
                          <a:ea typeface="SimSun" panose="02010600030101010101" pitchFamily="2" charset="-122"/>
                          <a:cs typeface="Tahoma" panose="020B0604030504040204" pitchFamily="34" charset="0"/>
                        </a:rPr>
                        <a:t>- II</a:t>
                      </a:r>
                    </a:p>
                  </a:txBody>
                  <a:tcPr marL="12065" marR="18415" marT="18415" marB="18415"/>
                </a:tc>
              </a:tr>
              <a:tr h="354387">
                <a:tc>
                  <a:txBody>
                    <a:bodyPr/>
                    <a:lstStyle/>
                    <a:p>
                      <a:pPr>
                        <a:lnSpc>
                          <a:spcPct val="120000"/>
                        </a:lnSpc>
                        <a:spcAft>
                          <a:spcPts val="0"/>
                        </a:spcAft>
                      </a:pPr>
                      <a:r>
                        <a:rPr lang="en-IN" sz="1800">
                          <a:solidFill>
                            <a:srgbClr val="00000A"/>
                          </a:solidFill>
                          <a:effectLst/>
                          <a:latin typeface="Liberation Serif"/>
                          <a:ea typeface="SimSun" panose="02010600030101010101" pitchFamily="2" charset="-122"/>
                          <a:cs typeface="Tahoma" panose="020B0604030504040204" pitchFamily="34" charset="0"/>
                        </a:rPr>
                        <a:t>B-1b</a:t>
                      </a:r>
                    </a:p>
                  </a:txBody>
                  <a:tcPr marL="12065" marR="18415" marT="18415" marB="18415"/>
                </a:tc>
                <a:tc>
                  <a:txBody>
                    <a:bodyPr/>
                    <a:lstStyle/>
                    <a:p>
                      <a:pPr>
                        <a:lnSpc>
                          <a:spcPct val="120000"/>
                        </a:lnSpc>
                        <a:spcAft>
                          <a:spcPts val="0"/>
                        </a:spcAft>
                      </a:pPr>
                      <a:r>
                        <a:rPr lang="x-none" sz="1400" dirty="0" smtClean="0">
                          <a:solidFill>
                            <a:srgbClr val="00000A"/>
                          </a:solidFill>
                          <a:effectLst/>
                          <a:latin typeface="Liberation Serif"/>
                          <a:ea typeface="SimSun" panose="02010600030101010101" pitchFamily="2" charset="-122"/>
                          <a:cs typeface="Tahoma" panose="020B0604030504040204" pitchFamily="34" charset="0"/>
                        </a:rPr>
                        <a:t>कैश फ्लो स्टेटमेंट/नकदी प्रवाह ब्यौरा तैयार करना</a:t>
                      </a:r>
                      <a:endParaRPr lang="en-IN" sz="1400" dirty="0">
                        <a:solidFill>
                          <a:srgbClr val="00000A"/>
                        </a:solidFill>
                        <a:effectLst/>
                        <a:latin typeface="Liberation Serif"/>
                        <a:ea typeface="SimSun" panose="02010600030101010101" pitchFamily="2" charset="-122"/>
                        <a:cs typeface="Tahoma" panose="020B0604030504040204" pitchFamily="34" charset="0"/>
                      </a:endParaRPr>
                    </a:p>
                  </a:txBody>
                  <a:tcPr marL="12065" marR="18415" marT="18415" marB="18415"/>
                </a:tc>
              </a:tr>
              <a:tr h="245719">
                <a:tc>
                  <a:txBody>
                    <a:bodyPr/>
                    <a:lstStyle/>
                    <a:p>
                      <a:pPr>
                        <a:lnSpc>
                          <a:spcPct val="120000"/>
                        </a:lnSpc>
                        <a:spcAft>
                          <a:spcPts val="0"/>
                        </a:spcAft>
                      </a:pPr>
                      <a:r>
                        <a:rPr lang="en-IN" sz="1800">
                          <a:solidFill>
                            <a:srgbClr val="00000A"/>
                          </a:solidFill>
                          <a:effectLst/>
                          <a:latin typeface="Liberation Serif"/>
                          <a:ea typeface="SimSun" panose="02010600030101010101" pitchFamily="2" charset="-122"/>
                          <a:cs typeface="Tahoma" panose="020B0604030504040204" pitchFamily="34" charset="0"/>
                        </a:rPr>
                        <a:t>B-1c</a:t>
                      </a:r>
                    </a:p>
                  </a:txBody>
                  <a:tcPr marL="12065" marR="18415" marT="18415" marB="18415"/>
                </a:tc>
                <a:tc>
                  <a:txBody>
                    <a:bodyPr/>
                    <a:lstStyle/>
                    <a:p>
                      <a:pPr>
                        <a:lnSpc>
                          <a:spcPct val="120000"/>
                        </a:lnSpc>
                        <a:spcAft>
                          <a:spcPts val="0"/>
                        </a:spcAft>
                      </a:pPr>
                      <a:r>
                        <a:rPr lang="x-none" sz="1400" dirty="0" smtClean="0">
                          <a:solidFill>
                            <a:srgbClr val="00000A"/>
                          </a:solidFill>
                          <a:effectLst/>
                          <a:latin typeface="Liberation Serif"/>
                          <a:ea typeface="SimSun" panose="02010600030101010101" pitchFamily="2" charset="-122"/>
                          <a:cs typeface="Tahoma" panose="020B0604030504040204" pitchFamily="34" charset="0"/>
                        </a:rPr>
                        <a:t>लाभ एवं हानि ब्यौरा/प्रॉफिट एंड लॉस स्टेटमेंट तैयार करना</a:t>
                      </a:r>
                      <a:endParaRPr lang="en-IN" sz="1400" dirty="0">
                        <a:solidFill>
                          <a:srgbClr val="00000A"/>
                        </a:solidFill>
                        <a:effectLst/>
                        <a:latin typeface="Liberation Serif"/>
                        <a:ea typeface="SimSun" panose="02010600030101010101" pitchFamily="2" charset="-122"/>
                        <a:cs typeface="Tahoma" panose="020B0604030504040204" pitchFamily="34" charset="0"/>
                      </a:endParaRPr>
                    </a:p>
                  </a:txBody>
                  <a:tcPr marL="12065" marR="18415" marT="18415" marB="18415"/>
                </a:tc>
              </a:tr>
              <a:tr h="245719">
                <a:tc>
                  <a:txBody>
                    <a:bodyPr/>
                    <a:lstStyle/>
                    <a:p>
                      <a:pPr>
                        <a:lnSpc>
                          <a:spcPct val="120000"/>
                        </a:lnSpc>
                        <a:spcAft>
                          <a:spcPts val="0"/>
                        </a:spcAft>
                      </a:pPr>
                      <a:r>
                        <a:rPr lang="en-IN" sz="1800">
                          <a:solidFill>
                            <a:srgbClr val="00000A"/>
                          </a:solidFill>
                          <a:effectLst/>
                          <a:latin typeface="Liberation Serif"/>
                          <a:ea typeface="SimSun" panose="02010600030101010101" pitchFamily="2" charset="-122"/>
                          <a:cs typeface="Tahoma" panose="020B0604030504040204" pitchFamily="34" charset="0"/>
                        </a:rPr>
                        <a:t>B-2a</a:t>
                      </a:r>
                    </a:p>
                  </a:txBody>
                  <a:tcPr marL="12065" marR="18415" marT="18415" marB="18415"/>
                </a:tc>
                <a:tc>
                  <a:txBody>
                    <a:bodyPr/>
                    <a:lstStyle/>
                    <a:p>
                      <a:pPr>
                        <a:lnSpc>
                          <a:spcPct val="120000"/>
                        </a:lnSpc>
                        <a:spcAft>
                          <a:spcPts val="0"/>
                        </a:spcAft>
                      </a:pPr>
                      <a:r>
                        <a:rPr lang="x-none" sz="1400" dirty="0" smtClean="0">
                          <a:solidFill>
                            <a:srgbClr val="00000A"/>
                          </a:solidFill>
                          <a:effectLst/>
                          <a:latin typeface="Liberation Serif"/>
                          <a:ea typeface="SimSun" panose="02010600030101010101" pitchFamily="2" charset="-122"/>
                          <a:cs typeface="Tahoma" panose="020B0604030504040204" pitchFamily="34" charset="0"/>
                        </a:rPr>
                        <a:t>सरल बैलेंस शीट तैयार करना</a:t>
                      </a:r>
                      <a:endParaRPr lang="en-IN" sz="1400" dirty="0">
                        <a:solidFill>
                          <a:srgbClr val="00000A"/>
                        </a:solidFill>
                        <a:effectLst/>
                        <a:latin typeface="Liberation Serif"/>
                        <a:ea typeface="SimSun" panose="02010600030101010101" pitchFamily="2" charset="-122"/>
                        <a:cs typeface="Tahoma" panose="020B0604030504040204" pitchFamily="34" charset="0"/>
                      </a:endParaRPr>
                    </a:p>
                  </a:txBody>
                  <a:tcPr marL="12065" marR="18415" marT="18415" marB="18415"/>
                </a:tc>
              </a:tr>
              <a:tr h="245719">
                <a:tc>
                  <a:txBody>
                    <a:bodyPr/>
                    <a:lstStyle/>
                    <a:p>
                      <a:pPr>
                        <a:lnSpc>
                          <a:spcPct val="120000"/>
                        </a:lnSpc>
                        <a:spcAft>
                          <a:spcPts val="0"/>
                        </a:spcAft>
                      </a:pPr>
                      <a:r>
                        <a:rPr lang="en-IN" sz="1800">
                          <a:solidFill>
                            <a:srgbClr val="00000A"/>
                          </a:solidFill>
                          <a:effectLst/>
                          <a:latin typeface="Liberation Serif"/>
                          <a:ea typeface="SimSun" panose="02010600030101010101" pitchFamily="2" charset="-122"/>
                          <a:cs typeface="Tahoma" panose="020B0604030504040204" pitchFamily="34" charset="0"/>
                        </a:rPr>
                        <a:t>B-2b</a:t>
                      </a:r>
                    </a:p>
                  </a:txBody>
                  <a:tcPr marL="12065" marR="18415" marT="18415" marB="18415"/>
                </a:tc>
                <a:tc>
                  <a:txBody>
                    <a:bodyPr/>
                    <a:lstStyle/>
                    <a:p>
                      <a:pPr>
                        <a:lnSpc>
                          <a:spcPct val="120000"/>
                        </a:lnSpc>
                        <a:spcAft>
                          <a:spcPts val="0"/>
                        </a:spcAft>
                      </a:pPr>
                      <a:r>
                        <a:rPr lang="x-none" sz="1400" dirty="0" smtClean="0">
                          <a:solidFill>
                            <a:srgbClr val="00000A"/>
                          </a:solidFill>
                          <a:effectLst/>
                          <a:latin typeface="Liberation Serif"/>
                          <a:ea typeface="SimSun" panose="02010600030101010101" pitchFamily="2" charset="-122"/>
                          <a:cs typeface="Tahoma" panose="020B0604030504040204" pitchFamily="34" charset="0"/>
                        </a:rPr>
                        <a:t>लाभ-अलाभ/ब्रेकइवन निर्धारित करना </a:t>
                      </a:r>
                      <a:endParaRPr lang="en-IN" sz="1400" dirty="0">
                        <a:solidFill>
                          <a:srgbClr val="00000A"/>
                        </a:solidFill>
                        <a:effectLst/>
                        <a:latin typeface="Liberation Serif"/>
                        <a:ea typeface="SimSun" panose="02010600030101010101" pitchFamily="2" charset="-122"/>
                        <a:cs typeface="Tahoma" panose="020B0604030504040204" pitchFamily="34" charset="0"/>
                      </a:endParaRPr>
                    </a:p>
                  </a:txBody>
                  <a:tcPr marL="12065" marR="18415" marT="18415" marB="18415"/>
                </a:tc>
              </a:tr>
              <a:tr h="245719">
                <a:tc>
                  <a:txBody>
                    <a:bodyPr/>
                    <a:lstStyle/>
                    <a:p>
                      <a:pPr>
                        <a:lnSpc>
                          <a:spcPct val="120000"/>
                        </a:lnSpc>
                        <a:spcAft>
                          <a:spcPts val="0"/>
                        </a:spcAft>
                      </a:pPr>
                      <a:r>
                        <a:rPr lang="en-IN" sz="1800">
                          <a:solidFill>
                            <a:srgbClr val="00000A"/>
                          </a:solidFill>
                          <a:effectLst/>
                          <a:latin typeface="Liberation Serif"/>
                          <a:ea typeface="SimSun" panose="02010600030101010101" pitchFamily="2" charset="-122"/>
                          <a:cs typeface="Tahoma" panose="020B0604030504040204" pitchFamily="34" charset="0"/>
                        </a:rPr>
                        <a:t>B-2c</a:t>
                      </a:r>
                    </a:p>
                  </a:txBody>
                  <a:tcPr marL="12065" marR="18415" marT="18415" marB="18415"/>
                </a:tc>
                <a:tc>
                  <a:txBody>
                    <a:bodyPr/>
                    <a:lstStyle/>
                    <a:p>
                      <a:pPr>
                        <a:lnSpc>
                          <a:spcPct val="120000"/>
                        </a:lnSpc>
                        <a:spcAft>
                          <a:spcPts val="0"/>
                        </a:spcAft>
                      </a:pPr>
                      <a:r>
                        <a:rPr lang="x-none" sz="1400" dirty="0" smtClean="0">
                          <a:solidFill>
                            <a:srgbClr val="00000A"/>
                          </a:solidFill>
                          <a:effectLst/>
                          <a:latin typeface="Liberation Serif"/>
                          <a:ea typeface="SimSun" panose="02010600030101010101" pitchFamily="2" charset="-122"/>
                          <a:cs typeface="Tahoma" panose="020B0604030504040204" pitchFamily="34" charset="0"/>
                        </a:rPr>
                        <a:t>अचल पूंजी/फिक्स्ड कैपिटल को मैनेज करना </a:t>
                      </a:r>
                    </a:p>
                  </a:txBody>
                  <a:tcPr marL="12065" marR="18415" marT="18415" marB="18415"/>
                </a:tc>
              </a:tr>
              <a:tr h="456127">
                <a:tc>
                  <a:txBody>
                    <a:bodyPr/>
                    <a:lstStyle/>
                    <a:p>
                      <a:pPr>
                        <a:lnSpc>
                          <a:spcPct val="120000"/>
                        </a:lnSpc>
                        <a:spcAft>
                          <a:spcPts val="0"/>
                        </a:spcAft>
                      </a:pPr>
                      <a:r>
                        <a:rPr lang="en-IN" sz="1800">
                          <a:solidFill>
                            <a:srgbClr val="00000A"/>
                          </a:solidFill>
                          <a:effectLst/>
                          <a:latin typeface="Liberation Serif"/>
                          <a:ea typeface="SimSun" panose="02010600030101010101" pitchFamily="2" charset="-122"/>
                          <a:cs typeface="Tahoma" panose="020B0604030504040204" pitchFamily="34" charset="0"/>
                        </a:rPr>
                        <a:t>B-2d</a:t>
                      </a:r>
                    </a:p>
                  </a:txBody>
                  <a:tcPr marL="12065" marR="18415" marT="18415" marB="18415"/>
                </a:tc>
                <a:tc>
                  <a:txBody>
                    <a:bodyPr/>
                    <a:lstStyle/>
                    <a:p>
                      <a:pPr>
                        <a:lnSpc>
                          <a:spcPct val="120000"/>
                        </a:lnSpc>
                        <a:spcAft>
                          <a:spcPts val="0"/>
                        </a:spcAft>
                      </a:pPr>
                      <a:r>
                        <a:rPr lang="x-none" sz="1400" dirty="0" smtClean="0">
                          <a:solidFill>
                            <a:srgbClr val="00000A"/>
                          </a:solidFill>
                          <a:effectLst/>
                          <a:latin typeface="Liberation Serif"/>
                          <a:ea typeface="SimSun" panose="02010600030101010101" pitchFamily="2" charset="-122"/>
                          <a:cs typeface="Tahoma" panose="020B0604030504040204" pitchFamily="34" charset="0"/>
                        </a:rPr>
                        <a:t>कार्यशील पूंजी/वर्किंग कैपिटल को मैनेज करना</a:t>
                      </a:r>
                      <a:endParaRPr lang="en-IN" sz="1400" dirty="0">
                        <a:solidFill>
                          <a:srgbClr val="00000A"/>
                        </a:solidFill>
                        <a:effectLst/>
                        <a:latin typeface="Liberation Serif"/>
                        <a:ea typeface="SimSun" panose="02010600030101010101" pitchFamily="2" charset="-122"/>
                        <a:cs typeface="Tahoma" panose="020B0604030504040204" pitchFamily="34" charset="0"/>
                      </a:endParaRPr>
                    </a:p>
                  </a:txBody>
                  <a:tcPr marL="12065" marR="18415" marT="18415" marB="18415"/>
                </a:tc>
              </a:tr>
              <a:tr h="245719">
                <a:tc>
                  <a:txBody>
                    <a:bodyPr/>
                    <a:lstStyle/>
                    <a:p>
                      <a:pPr>
                        <a:lnSpc>
                          <a:spcPct val="120000"/>
                        </a:lnSpc>
                        <a:spcAft>
                          <a:spcPts val="0"/>
                        </a:spcAft>
                      </a:pPr>
                      <a:r>
                        <a:rPr lang="en-IN" sz="1800">
                          <a:solidFill>
                            <a:srgbClr val="00000A"/>
                          </a:solidFill>
                          <a:effectLst/>
                          <a:latin typeface="Liberation Serif"/>
                          <a:ea typeface="SimSun" panose="02010600030101010101" pitchFamily="2" charset="-122"/>
                          <a:cs typeface="Tahoma" panose="020B0604030504040204" pitchFamily="34" charset="0"/>
                        </a:rPr>
                        <a:t>B-3a</a:t>
                      </a:r>
                    </a:p>
                  </a:txBody>
                  <a:tcPr marL="12065" marR="18415" marT="18415" marB="18415"/>
                </a:tc>
                <a:tc>
                  <a:txBody>
                    <a:bodyPr/>
                    <a:lstStyle/>
                    <a:p>
                      <a:pPr>
                        <a:lnSpc>
                          <a:spcPct val="120000"/>
                        </a:lnSpc>
                        <a:spcAft>
                          <a:spcPts val="0"/>
                        </a:spcAft>
                      </a:pPr>
                      <a:r>
                        <a:rPr lang="x-none" sz="1400" dirty="0" smtClean="0">
                          <a:solidFill>
                            <a:srgbClr val="00000A"/>
                          </a:solidFill>
                          <a:effectLst/>
                          <a:latin typeface="Liberation Serif"/>
                          <a:ea typeface="SimSun" panose="02010600030101010101" pitchFamily="2" charset="-122"/>
                          <a:cs typeface="Tahoma" panose="020B0604030504040204" pitchFamily="34" charset="0"/>
                        </a:rPr>
                        <a:t>व्यापार के मौकों को पहचानना और आंकना </a:t>
                      </a:r>
                      <a:endParaRPr lang="en-IN" sz="1400" dirty="0">
                        <a:solidFill>
                          <a:srgbClr val="00000A"/>
                        </a:solidFill>
                        <a:effectLst/>
                        <a:latin typeface="Liberation Serif"/>
                        <a:ea typeface="SimSun" panose="02010600030101010101" pitchFamily="2" charset="-122"/>
                        <a:cs typeface="Tahoma" panose="020B0604030504040204" pitchFamily="34" charset="0"/>
                      </a:endParaRPr>
                    </a:p>
                  </a:txBody>
                  <a:tcPr marL="12065" marR="18415" marT="18415" marB="18415"/>
                </a:tc>
              </a:tr>
              <a:tr h="245719">
                <a:tc>
                  <a:txBody>
                    <a:bodyPr/>
                    <a:lstStyle/>
                    <a:p>
                      <a:pPr>
                        <a:lnSpc>
                          <a:spcPct val="120000"/>
                        </a:lnSpc>
                        <a:spcAft>
                          <a:spcPts val="0"/>
                        </a:spcAft>
                      </a:pPr>
                      <a:r>
                        <a:rPr lang="en-IN" sz="1800">
                          <a:solidFill>
                            <a:srgbClr val="00000A"/>
                          </a:solidFill>
                          <a:effectLst/>
                          <a:latin typeface="Liberation Serif"/>
                          <a:ea typeface="SimSun" panose="02010600030101010101" pitchFamily="2" charset="-122"/>
                          <a:cs typeface="Tahoma" panose="020B0604030504040204" pitchFamily="34" charset="0"/>
                        </a:rPr>
                        <a:t>B-3b</a:t>
                      </a:r>
                    </a:p>
                  </a:txBody>
                  <a:tcPr marL="12065" marR="18415" marT="18415" marB="18415"/>
                </a:tc>
                <a:tc>
                  <a:txBody>
                    <a:bodyPr/>
                    <a:lstStyle/>
                    <a:p>
                      <a:pPr>
                        <a:lnSpc>
                          <a:spcPct val="120000"/>
                        </a:lnSpc>
                        <a:spcAft>
                          <a:spcPts val="0"/>
                        </a:spcAft>
                      </a:pPr>
                      <a:r>
                        <a:rPr lang="x-none" sz="1400" dirty="0" smtClean="0">
                          <a:solidFill>
                            <a:srgbClr val="00000A"/>
                          </a:solidFill>
                          <a:effectLst/>
                          <a:latin typeface="Liberation Serif"/>
                          <a:ea typeface="SimSun" panose="02010600030101010101" pitchFamily="2" charset="-122"/>
                          <a:cs typeface="Tahoma" panose="020B0604030504040204" pitchFamily="34" charset="0"/>
                        </a:rPr>
                        <a:t>व्यापार आरंभ करना </a:t>
                      </a:r>
                    </a:p>
                  </a:txBody>
                  <a:tcPr marL="12065" marR="18415" marT="18415" marB="18415"/>
                </a:tc>
              </a:tr>
              <a:tr h="245719">
                <a:tc>
                  <a:txBody>
                    <a:bodyPr/>
                    <a:lstStyle/>
                    <a:p>
                      <a:pPr>
                        <a:lnSpc>
                          <a:spcPct val="120000"/>
                        </a:lnSpc>
                        <a:spcAft>
                          <a:spcPts val="0"/>
                        </a:spcAft>
                      </a:pPr>
                      <a:r>
                        <a:rPr lang="en-IN" sz="1800">
                          <a:solidFill>
                            <a:srgbClr val="00000A"/>
                          </a:solidFill>
                          <a:effectLst/>
                          <a:latin typeface="Liberation Serif"/>
                          <a:ea typeface="SimSun" panose="02010600030101010101" pitchFamily="2" charset="-122"/>
                          <a:cs typeface="Tahoma" panose="020B0604030504040204" pitchFamily="34" charset="0"/>
                        </a:rPr>
                        <a:t>B-3c</a:t>
                      </a:r>
                    </a:p>
                  </a:txBody>
                  <a:tcPr marL="12065" marR="18415" marT="18415" marB="18415"/>
                </a:tc>
                <a:tc>
                  <a:txBody>
                    <a:bodyPr/>
                    <a:lstStyle/>
                    <a:p>
                      <a:pPr>
                        <a:lnSpc>
                          <a:spcPct val="120000"/>
                        </a:lnSpc>
                        <a:spcAft>
                          <a:spcPts val="0"/>
                        </a:spcAft>
                      </a:pPr>
                      <a:r>
                        <a:rPr lang="x-none" sz="1400" dirty="0" smtClean="0">
                          <a:solidFill>
                            <a:srgbClr val="00000A"/>
                          </a:solidFill>
                          <a:effectLst/>
                          <a:latin typeface="Liberation Serif"/>
                          <a:ea typeface="SimSun" panose="02010600030101010101" pitchFamily="2" charset="-122"/>
                          <a:cs typeface="Tahoma" panose="020B0604030504040204" pitchFamily="34" charset="0"/>
                        </a:rPr>
                        <a:t>व्यापार बेहतर करना </a:t>
                      </a:r>
                      <a:endParaRPr lang="en-IN" sz="1400" dirty="0">
                        <a:solidFill>
                          <a:srgbClr val="00000A"/>
                        </a:solidFill>
                        <a:effectLst/>
                        <a:latin typeface="Liberation Serif"/>
                        <a:ea typeface="SimSun" panose="02010600030101010101" pitchFamily="2" charset="-122"/>
                        <a:cs typeface="Tahoma" panose="020B0604030504040204" pitchFamily="34" charset="0"/>
                      </a:endParaRPr>
                    </a:p>
                  </a:txBody>
                  <a:tcPr marL="12065" marR="18415" marT="18415" marB="18415"/>
                </a:tc>
              </a:tr>
              <a:tr h="245719">
                <a:tc>
                  <a:txBody>
                    <a:bodyPr/>
                    <a:lstStyle/>
                    <a:p>
                      <a:pPr>
                        <a:lnSpc>
                          <a:spcPct val="120000"/>
                        </a:lnSpc>
                        <a:spcAft>
                          <a:spcPts val="0"/>
                        </a:spcAft>
                      </a:pPr>
                      <a:r>
                        <a:rPr lang="en-IN" sz="1800">
                          <a:solidFill>
                            <a:srgbClr val="00000A"/>
                          </a:solidFill>
                          <a:effectLst/>
                          <a:latin typeface="Liberation Serif"/>
                          <a:ea typeface="SimSun" panose="02010600030101010101" pitchFamily="2" charset="-122"/>
                          <a:cs typeface="Tahoma" panose="020B0604030504040204" pitchFamily="34" charset="0"/>
                        </a:rPr>
                        <a:t>B-3d</a:t>
                      </a:r>
                    </a:p>
                  </a:txBody>
                  <a:tcPr marL="12065" marR="18415" marT="18415" marB="18415" anchor="ctr"/>
                </a:tc>
                <a:tc>
                  <a:txBody>
                    <a:bodyPr/>
                    <a:lstStyle/>
                    <a:p>
                      <a:pPr>
                        <a:lnSpc>
                          <a:spcPct val="120000"/>
                        </a:lnSpc>
                        <a:spcAft>
                          <a:spcPts val="0"/>
                        </a:spcAft>
                      </a:pPr>
                      <a:r>
                        <a:rPr lang="x-none" sz="1400" dirty="0" smtClean="0">
                          <a:solidFill>
                            <a:srgbClr val="00000A"/>
                          </a:solidFill>
                          <a:effectLst/>
                          <a:latin typeface="Liberation Serif"/>
                          <a:ea typeface="SimSun" panose="02010600030101010101" pitchFamily="2" charset="-122"/>
                          <a:cs typeface="Tahoma" panose="020B0604030504040204" pitchFamily="34" charset="0"/>
                        </a:rPr>
                        <a:t>सलाह लेना </a:t>
                      </a:r>
                      <a:endParaRPr lang="en-IN" sz="1400" dirty="0">
                        <a:solidFill>
                          <a:srgbClr val="00000A"/>
                        </a:solidFill>
                        <a:effectLst/>
                        <a:latin typeface="Liberation Serif"/>
                        <a:ea typeface="SimSun" panose="02010600030101010101" pitchFamily="2" charset="-122"/>
                        <a:cs typeface="Tahoma" panose="020B0604030504040204" pitchFamily="34" charset="0"/>
                      </a:endParaRPr>
                    </a:p>
                  </a:txBody>
                  <a:tcPr marL="12065" marR="18415" marT="18415" marB="18415" anchor="ctr"/>
                </a:tc>
              </a:tr>
              <a:tr h="245719">
                <a:tc>
                  <a:txBody>
                    <a:bodyPr/>
                    <a:lstStyle/>
                    <a:p>
                      <a:pPr>
                        <a:lnSpc>
                          <a:spcPct val="120000"/>
                        </a:lnSpc>
                        <a:spcAft>
                          <a:spcPts val="0"/>
                        </a:spcAft>
                      </a:pPr>
                      <a:r>
                        <a:rPr lang="en-IN" sz="1800">
                          <a:solidFill>
                            <a:srgbClr val="00000A"/>
                          </a:solidFill>
                          <a:effectLst/>
                          <a:latin typeface="Liberation Serif"/>
                          <a:ea typeface="SimSun" panose="02010600030101010101" pitchFamily="2" charset="-122"/>
                          <a:cs typeface="Tahoma" panose="020B0604030504040204" pitchFamily="34" charset="0"/>
                        </a:rPr>
                        <a:t> </a:t>
                      </a:r>
                    </a:p>
                  </a:txBody>
                  <a:tcPr marL="12065" marR="18415" marT="18415" marB="18415" anchor="ctr"/>
                </a:tc>
                <a:tc>
                  <a:txBody>
                    <a:bodyPr/>
                    <a:lstStyle/>
                    <a:p>
                      <a:pPr>
                        <a:lnSpc>
                          <a:spcPct val="120000"/>
                        </a:lnSpc>
                        <a:spcAft>
                          <a:spcPts val="0"/>
                        </a:spcAft>
                      </a:pPr>
                      <a:r>
                        <a:rPr lang="x-none" sz="1400" b="1" dirty="0" smtClean="0">
                          <a:solidFill>
                            <a:srgbClr val="00000A"/>
                          </a:solidFill>
                          <a:effectLst/>
                          <a:latin typeface="Liberation Serif"/>
                          <a:ea typeface="SimSun" panose="02010600030101010101" pitchFamily="2" charset="-122"/>
                          <a:cs typeface="Tahoma" panose="020B0604030504040204" pitchFamily="34" charset="0"/>
                        </a:rPr>
                        <a:t>प्रमाणपत्र के लिए अंतिम परीक्षा</a:t>
                      </a:r>
                      <a:endParaRPr lang="en-IN" sz="1400" b="1" dirty="0">
                        <a:solidFill>
                          <a:srgbClr val="00000A"/>
                        </a:solidFill>
                        <a:effectLst/>
                        <a:latin typeface="Liberation Serif"/>
                        <a:ea typeface="SimSun" panose="02010600030101010101" pitchFamily="2" charset="-122"/>
                        <a:cs typeface="Tahoma" panose="020B0604030504040204" pitchFamily="34" charset="0"/>
                      </a:endParaRPr>
                    </a:p>
                  </a:txBody>
                  <a:tcPr marL="12065" marR="18415" marT="18415" marB="18415" anchor="ctr"/>
                </a:tc>
              </a:tr>
            </a:tbl>
          </a:graphicData>
        </a:graphic>
      </p:graphicFrame>
    </p:spTree>
    <p:extLst>
      <p:ext uri="{BB962C8B-B14F-4D97-AF65-F5344CB8AC3E}">
        <p14:creationId xmlns:p14="http://schemas.microsoft.com/office/powerpoint/2010/main" val="3404873134"/>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DAB13EAB-50E0-454C-BD90-60B470C0573F}" type="slidenum">
              <a:rPr lang="en-US" sz="1600" b="1" smtClean="0"/>
              <a:pPr algn="ctr" eaLnBrk="1" hangingPunct="1"/>
              <a:t>20</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smtClean="0">
                <a:solidFill>
                  <a:srgbClr val="000000"/>
                </a:solidFill>
                <a:cs typeface="Arial" charset="0"/>
              </a:rPr>
              <a:t>Exercise</a:t>
            </a:r>
            <a:endParaRPr lang="en-GB" sz="2400" dirty="0">
              <a:solidFill>
                <a:srgbClr val="000000"/>
              </a:solidFill>
              <a:cs typeface="Arial" charset="0"/>
            </a:endParaRPr>
          </a:p>
        </p:txBody>
      </p:sp>
      <p:sp>
        <p:nvSpPr>
          <p:cNvPr id="12" name="Text Box 2"/>
          <p:cNvSpPr txBox="1">
            <a:spLocks noChangeArrowheads="1"/>
          </p:cNvSpPr>
          <p:nvPr/>
        </p:nvSpPr>
        <p:spPr bwMode="auto">
          <a:xfrm>
            <a:off x="228600" y="1066800"/>
            <a:ext cx="4267200" cy="5273675"/>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lnSpc>
                <a:spcPct val="150000"/>
              </a:lnSpc>
              <a:buFont typeface="+mj-lt"/>
              <a:buAutoNum type="arabicPeriod"/>
            </a:pPr>
            <a:r>
              <a:rPr lang="en-US" sz="2000" dirty="0"/>
              <a:t>2/5 x 5</a:t>
            </a:r>
            <a:endParaRPr lang="en-GB" sz="2000" dirty="0"/>
          </a:p>
          <a:p>
            <a:pPr marL="457200" indent="-457200">
              <a:lnSpc>
                <a:spcPct val="150000"/>
              </a:lnSpc>
              <a:buFont typeface="+mj-lt"/>
              <a:buAutoNum type="arabicPeriod"/>
            </a:pPr>
            <a:r>
              <a:rPr lang="en-US" sz="2000" dirty="0"/>
              <a:t>2/5 x 1/3</a:t>
            </a:r>
            <a:endParaRPr lang="en-GB" sz="2000" dirty="0"/>
          </a:p>
          <a:p>
            <a:pPr marL="457200" indent="-457200">
              <a:lnSpc>
                <a:spcPct val="150000"/>
              </a:lnSpc>
              <a:buFont typeface="+mj-lt"/>
              <a:buAutoNum type="arabicPeriod"/>
            </a:pPr>
            <a:r>
              <a:rPr lang="en-US" sz="2000" dirty="0"/>
              <a:t>2/5 x 2/5</a:t>
            </a:r>
            <a:endParaRPr lang="en-GB" sz="2000" dirty="0"/>
          </a:p>
          <a:p>
            <a:pPr marL="457200" indent="-457200">
              <a:lnSpc>
                <a:spcPct val="150000"/>
              </a:lnSpc>
              <a:buFont typeface="+mj-lt"/>
              <a:buAutoNum type="arabicPeriod"/>
            </a:pPr>
            <a:r>
              <a:rPr lang="en-US" sz="2000" dirty="0"/>
              <a:t>3 x 1/6</a:t>
            </a:r>
            <a:endParaRPr lang="en-GB" sz="2000" dirty="0"/>
          </a:p>
          <a:p>
            <a:pPr lvl="0"/>
            <a:endParaRPr lang="en-GB" sz="2000" dirty="0"/>
          </a:p>
        </p:txBody>
      </p:sp>
      <p:sp>
        <p:nvSpPr>
          <p:cNvPr id="9" name="Text Box 2"/>
          <p:cNvSpPr txBox="1">
            <a:spLocks noChangeArrowheads="1"/>
          </p:cNvSpPr>
          <p:nvPr/>
        </p:nvSpPr>
        <p:spPr bwMode="auto">
          <a:xfrm>
            <a:off x="4724400" y="1230313"/>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3" name="Text Box 1"/>
          <p:cNvSpPr txBox="1">
            <a:spLocks noChangeArrowheads="1"/>
          </p:cNvSpPr>
          <p:nvPr/>
        </p:nvSpPr>
        <p:spPr bwMode="auto">
          <a:xfrm>
            <a:off x="4724400" y="168275"/>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endParaRPr lang="en-GB" sz="2400" dirty="0">
              <a:solidFill>
                <a:srgbClr val="000000"/>
              </a:solidFill>
              <a:cs typeface="Arial" charset="0"/>
            </a:endParaRPr>
          </a:p>
        </p:txBody>
      </p:sp>
      <p:sp>
        <p:nvSpPr>
          <p:cNvPr id="14" name="Text Box 2"/>
          <p:cNvSpPr txBox="1">
            <a:spLocks noChangeArrowheads="1"/>
          </p:cNvSpPr>
          <p:nvPr/>
        </p:nvSpPr>
        <p:spPr bwMode="auto">
          <a:xfrm>
            <a:off x="4724400" y="1082675"/>
            <a:ext cx="4267200" cy="5273675"/>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endParaRPr lang="en-US" sz="2000" dirty="0">
              <a:solidFill>
                <a:srgbClr val="000000"/>
              </a:solidFill>
              <a:cs typeface="Arial" charset="0"/>
            </a:endParaRPr>
          </a:p>
        </p:txBody>
      </p:sp>
    </p:spTree>
    <p:extLst>
      <p:ext uri="{BB962C8B-B14F-4D97-AF65-F5344CB8AC3E}">
        <p14:creationId xmlns:p14="http://schemas.microsoft.com/office/powerpoint/2010/main" val="776639262"/>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nodePh="1">
                                  <p:stCondLst>
                                    <p:cond delay="0"/>
                                  </p:stCondLst>
                                  <p:endCondLst>
                                    <p:cond evt="begin" delay="0">
                                      <p:tn val="13"/>
                                    </p:cond>
                                  </p:endCondLst>
                                  <p:childTnLst>
                                    <p:set>
                                      <p:cBhvr>
                                        <p:cTn id="14"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ChangeArrowheads="1"/>
          </p:cNvSpPr>
          <p:nvPr/>
        </p:nvSpPr>
        <p:spPr bwMode="auto">
          <a:xfrm>
            <a:off x="0" y="0"/>
            <a:ext cx="9144000" cy="6858000"/>
          </a:xfrm>
          <a:prstGeom prst="rect">
            <a:avLst/>
          </a:prstGeom>
          <a:solidFill>
            <a:schemeClr val="tx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sz="2800" b="1">
              <a:solidFill>
                <a:prstClr val="black"/>
              </a:solidFill>
              <a:latin typeface="Times New Roman" pitchFamily="18" charset="0"/>
              <a:cs typeface="Arial" charset="0"/>
            </a:endParaRPr>
          </a:p>
        </p:txBody>
      </p:sp>
      <p:sp>
        <p:nvSpPr>
          <p:cNvPr id="29702" name="TextBox 5"/>
          <p:cNvSpPr txBox="1">
            <a:spLocks noChangeArrowheads="1"/>
          </p:cNvSpPr>
          <p:nvPr/>
        </p:nvSpPr>
        <p:spPr bwMode="auto">
          <a:xfrm>
            <a:off x="457200" y="609600"/>
            <a:ext cx="4038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4000" dirty="0">
                <a:solidFill>
                  <a:prstClr val="white"/>
                </a:solidFill>
                <a:latin typeface="Bradley Hand ITC" pitchFamily="66" charset="0"/>
                <a:cs typeface="Arial" charset="0"/>
              </a:rPr>
              <a:t>Key points</a:t>
            </a:r>
          </a:p>
        </p:txBody>
      </p:sp>
      <p:sp>
        <p:nvSpPr>
          <p:cNvPr id="8" name="TextBox 7"/>
          <p:cNvSpPr txBox="1"/>
          <p:nvPr/>
        </p:nvSpPr>
        <p:spPr>
          <a:xfrm>
            <a:off x="381000" y="1524000"/>
            <a:ext cx="4114800" cy="4800599"/>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341313" indent="-341313" fontAlgn="auto">
              <a:lnSpc>
                <a:spcPct val="130000"/>
              </a:lnSpc>
              <a:spcBef>
                <a:spcPts val="0"/>
              </a:spcBef>
              <a:spcAft>
                <a:spcPts val="0"/>
              </a:spcAft>
              <a:buFont typeface="Arial" pitchFamily="34" charset="0"/>
              <a:buChar char="•"/>
              <a:defRPr/>
            </a:pPr>
            <a:r>
              <a:rPr lang="en-US" sz="2400" dirty="0" smtClean="0">
                <a:solidFill>
                  <a:prstClr val="white"/>
                </a:solidFill>
                <a:cs typeface="Arial" charset="0"/>
              </a:rPr>
              <a:t>Four basic operations in </a:t>
            </a:r>
            <a:r>
              <a:rPr lang="en-US" sz="2400" dirty="0" err="1" smtClean="0">
                <a:solidFill>
                  <a:prstClr val="white"/>
                </a:solidFill>
                <a:cs typeface="Arial" charset="0"/>
              </a:rPr>
              <a:t>maths</a:t>
            </a:r>
            <a:r>
              <a:rPr lang="en-US" sz="2400" dirty="0" smtClean="0">
                <a:solidFill>
                  <a:prstClr val="white"/>
                </a:solidFill>
                <a:cs typeface="Arial" charset="0"/>
              </a:rPr>
              <a:t> </a:t>
            </a:r>
            <a:r>
              <a:rPr lang="mr-IN" sz="2400" dirty="0" smtClean="0">
                <a:solidFill>
                  <a:prstClr val="white"/>
                </a:solidFill>
                <a:cs typeface="Arial" charset="0"/>
              </a:rPr>
              <a:t>–</a:t>
            </a:r>
            <a:r>
              <a:rPr lang="en-US" sz="2400" dirty="0" smtClean="0">
                <a:solidFill>
                  <a:prstClr val="white"/>
                </a:solidFill>
                <a:cs typeface="Arial" charset="0"/>
              </a:rPr>
              <a:t> Addition, Subtraction, Multiplication, Division</a:t>
            </a:r>
          </a:p>
          <a:p>
            <a:pPr marL="341313" indent="-341313" algn="just" fontAlgn="auto">
              <a:lnSpc>
                <a:spcPct val="130000"/>
              </a:lnSpc>
              <a:spcBef>
                <a:spcPts val="0"/>
              </a:spcBef>
              <a:spcAft>
                <a:spcPts val="0"/>
              </a:spcAft>
              <a:buFont typeface="Arial" pitchFamily="34" charset="0"/>
              <a:buChar char="•"/>
              <a:defRPr/>
            </a:pPr>
            <a:r>
              <a:rPr lang="en-IN" sz="2400" dirty="0" smtClean="0">
                <a:solidFill>
                  <a:prstClr val="white"/>
                </a:solidFill>
                <a:cs typeface="Arial" charset="0"/>
              </a:rPr>
              <a:t>Opposites - Addition &amp; Subtraction, Multiplication &amp; Division</a:t>
            </a:r>
          </a:p>
          <a:p>
            <a:pPr marL="341313" indent="-341313" algn="just" fontAlgn="auto">
              <a:lnSpc>
                <a:spcPct val="130000"/>
              </a:lnSpc>
              <a:spcBef>
                <a:spcPts val="0"/>
              </a:spcBef>
              <a:spcAft>
                <a:spcPts val="0"/>
              </a:spcAft>
              <a:buFont typeface="Arial" pitchFamily="34" charset="0"/>
              <a:buChar char="•"/>
              <a:defRPr/>
            </a:pPr>
            <a:r>
              <a:rPr lang="en-IN" sz="2400" dirty="0" smtClean="0">
                <a:solidFill>
                  <a:prstClr val="white"/>
                </a:solidFill>
                <a:cs typeface="Arial" charset="0"/>
              </a:rPr>
              <a:t>D -  M A S</a:t>
            </a:r>
          </a:p>
          <a:p>
            <a:pPr marL="341313" indent="-341313" algn="just" fontAlgn="auto">
              <a:lnSpc>
                <a:spcPct val="130000"/>
              </a:lnSpc>
              <a:spcBef>
                <a:spcPts val="0"/>
              </a:spcBef>
              <a:spcAft>
                <a:spcPts val="0"/>
              </a:spcAft>
              <a:buFont typeface="Arial" pitchFamily="34" charset="0"/>
              <a:buChar char="•"/>
              <a:defRPr/>
            </a:pPr>
            <a:r>
              <a:rPr lang="en-IN" sz="2400" dirty="0" smtClean="0">
                <a:solidFill>
                  <a:prstClr val="white"/>
                </a:solidFill>
                <a:cs typeface="Arial" charset="0"/>
              </a:rPr>
              <a:t>Fractions </a:t>
            </a:r>
            <a:r>
              <a:rPr lang="mr-IN" sz="2400" dirty="0" smtClean="0">
                <a:solidFill>
                  <a:prstClr val="white"/>
                </a:solidFill>
                <a:cs typeface="Arial" charset="0"/>
              </a:rPr>
              <a:t>–</a:t>
            </a:r>
            <a:r>
              <a:rPr lang="en-IN" sz="2400" dirty="0" smtClean="0">
                <a:solidFill>
                  <a:prstClr val="white"/>
                </a:solidFill>
                <a:cs typeface="Arial" charset="0"/>
              </a:rPr>
              <a:t> a/b</a:t>
            </a:r>
            <a:endParaRPr lang="en-IN" sz="2400" dirty="0">
              <a:solidFill>
                <a:prstClr val="white"/>
              </a:solidFill>
              <a:cs typeface="Arial" charset="0"/>
            </a:endParaRPr>
          </a:p>
        </p:txBody>
      </p:sp>
      <p:sp>
        <p:nvSpPr>
          <p:cNvPr id="9"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fontAlgn="base">
              <a:spcBef>
                <a:spcPct val="0"/>
              </a:spcBef>
              <a:spcAft>
                <a:spcPct val="0"/>
              </a:spcAft>
              <a:defRPr/>
            </a:pPr>
            <a:fld id="{9714916B-1CE9-427E-ACBB-872F0BAF4989}" type="slidenum">
              <a:rPr lang="en-US" sz="1600" b="1" smtClean="0">
                <a:solidFill>
                  <a:prstClr val="white"/>
                </a:solidFill>
              </a:rPr>
              <a:pPr algn="ctr" fontAlgn="base">
                <a:spcBef>
                  <a:spcPct val="0"/>
                </a:spcBef>
                <a:spcAft>
                  <a:spcPct val="0"/>
                </a:spcAft>
                <a:defRPr/>
              </a:pPr>
              <a:t>21</a:t>
            </a:fld>
            <a:endParaRPr lang="en-US" sz="1600" b="1" dirty="0" smtClean="0">
              <a:solidFill>
                <a:prstClr val="white"/>
              </a:solidFill>
            </a:endParaRPr>
          </a:p>
        </p:txBody>
      </p:sp>
      <p:sp>
        <p:nvSpPr>
          <p:cNvPr id="11" name="TextBox 5"/>
          <p:cNvSpPr txBox="1">
            <a:spLocks noChangeArrowheads="1"/>
          </p:cNvSpPr>
          <p:nvPr/>
        </p:nvSpPr>
        <p:spPr bwMode="auto">
          <a:xfrm>
            <a:off x="4800600" y="609600"/>
            <a:ext cx="4038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x-none" sz="4000" dirty="0" smtClean="0">
                <a:solidFill>
                  <a:prstClr val="white"/>
                </a:solidFill>
                <a:latin typeface="Bradley Hand ITC" pitchFamily="66" charset="0"/>
                <a:cs typeface="Arial" charset="0"/>
              </a:rPr>
              <a:t>मुख्य बिंदु </a:t>
            </a:r>
            <a:endParaRPr lang="en-US" sz="4000" dirty="0">
              <a:solidFill>
                <a:prstClr val="white"/>
              </a:solidFill>
              <a:latin typeface="Bradley Hand ITC" pitchFamily="66" charset="0"/>
              <a:cs typeface="Arial" charset="0"/>
            </a:endParaRPr>
          </a:p>
        </p:txBody>
      </p:sp>
      <p:sp>
        <p:nvSpPr>
          <p:cNvPr id="12" name="TextBox 11"/>
          <p:cNvSpPr txBox="1"/>
          <p:nvPr/>
        </p:nvSpPr>
        <p:spPr>
          <a:xfrm>
            <a:off x="4724400" y="1524000"/>
            <a:ext cx="4114800" cy="4800599"/>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341313" indent="-341313" fontAlgn="auto">
              <a:lnSpc>
                <a:spcPct val="130000"/>
              </a:lnSpc>
              <a:spcBef>
                <a:spcPts val="0"/>
              </a:spcBef>
              <a:spcAft>
                <a:spcPts val="0"/>
              </a:spcAft>
              <a:buFont typeface="Arial" pitchFamily="34" charset="0"/>
              <a:buChar char="•"/>
              <a:defRPr/>
            </a:pPr>
            <a:r>
              <a:rPr lang="x-none" sz="2400" dirty="0" smtClean="0">
                <a:solidFill>
                  <a:prstClr val="white"/>
                </a:solidFill>
                <a:cs typeface="Arial" charset="0"/>
              </a:rPr>
              <a:t>समीकरणों का प्रयोग असल जिंदगी की परि‍स्थि‍तियों को समझने और समस्याओं का हल खोजने के लिए किया जाता है। </a:t>
            </a:r>
            <a:endParaRPr lang="en-US" sz="2400" dirty="0">
              <a:solidFill>
                <a:prstClr val="white"/>
              </a:solidFill>
              <a:cs typeface="Arial" charset="0"/>
            </a:endParaRPr>
          </a:p>
          <a:p>
            <a:pPr marL="341313" indent="-341313" fontAlgn="auto">
              <a:lnSpc>
                <a:spcPct val="130000"/>
              </a:lnSpc>
              <a:spcBef>
                <a:spcPts val="0"/>
              </a:spcBef>
              <a:spcAft>
                <a:spcPts val="0"/>
              </a:spcAft>
              <a:buFont typeface="Arial" pitchFamily="34" charset="0"/>
              <a:buChar char="•"/>
              <a:defRPr/>
            </a:pPr>
            <a:r>
              <a:rPr lang="x-none" sz="2400" dirty="0" smtClean="0">
                <a:solidFill>
                  <a:prstClr val="white"/>
                </a:solidFill>
                <a:cs typeface="Arial" charset="0"/>
              </a:rPr>
              <a:t>व्यापार में आय, लागत और लाभ के बीच के संबंध को एक समीकरण के रूप में दर्शाया जा सकता है </a:t>
            </a:r>
            <a:endParaRPr lang="en-IN" sz="2400" dirty="0">
              <a:solidFill>
                <a:prstClr val="white"/>
              </a:solidFill>
              <a:cs typeface="Arial" charset="0"/>
            </a:endParaRPr>
          </a:p>
        </p:txBody>
      </p:sp>
    </p:spTree>
    <p:extLst>
      <p:ext uri="{BB962C8B-B14F-4D97-AF65-F5344CB8AC3E}">
        <p14:creationId xmlns:p14="http://schemas.microsoft.com/office/powerpoint/2010/main" val="50053113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22</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127808" y="3007519"/>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a:solidFill>
                  <a:srgbClr val="000000"/>
                </a:solidFill>
                <a:latin typeface="Wingdings" pitchFamily="2" charset="2"/>
                <a:cs typeface="Times New Roman" pitchFamily="18" charset="0"/>
                <a:sym typeface="Wingdings" pitchFamily="2" charset="2"/>
              </a:rPr>
              <a:t></a:t>
            </a:r>
            <a:endParaRPr lang="en-GB" sz="1600" b="1">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buSzPct val="100000"/>
              <a:buFont typeface="+mj-lt"/>
              <a:buAutoNum type="arabicPeriod"/>
              <a:defRPr/>
            </a:pPr>
            <a:r>
              <a:rPr lang="en-GB" sz="2400" dirty="0" smtClean="0">
                <a:solidFill>
                  <a:srgbClr val="000000"/>
                </a:solidFill>
                <a:cs typeface="Arial" charset="0"/>
              </a:rPr>
              <a:t>Why </a:t>
            </a:r>
            <a:r>
              <a:rPr lang="en-GB" sz="2400" dirty="0">
                <a:solidFill>
                  <a:srgbClr val="000000"/>
                </a:solidFill>
                <a:cs typeface="Arial" charset="0"/>
              </a:rPr>
              <a:t>we teach </a:t>
            </a:r>
            <a:r>
              <a:rPr lang="en-GB" sz="2400" dirty="0" smtClean="0">
                <a:solidFill>
                  <a:srgbClr val="000000"/>
                </a:solidFill>
                <a:cs typeface="Arial" charset="0"/>
              </a:rPr>
              <a:t>mathematics</a:t>
            </a:r>
          </a:p>
          <a:p>
            <a:pPr marL="457200" lvl="1" indent="-457200" eaLnBrk="1" hangingPunct="1">
              <a:buSzPct val="100000"/>
              <a:buFont typeface="+mj-lt"/>
              <a:buAutoNum type="arabicPeriod"/>
              <a:defRPr/>
            </a:pPr>
            <a:r>
              <a:rPr lang="en-GB" sz="2400" dirty="0">
                <a:solidFill>
                  <a:srgbClr val="000000"/>
                </a:solidFill>
                <a:cs typeface="Arial" charset="0"/>
              </a:rPr>
              <a:t>Understanding Operations and </a:t>
            </a:r>
            <a:r>
              <a:rPr lang="en-GB" sz="2400" dirty="0" smtClean="0">
                <a:solidFill>
                  <a:srgbClr val="000000"/>
                </a:solidFill>
                <a:cs typeface="Arial" charset="0"/>
              </a:rPr>
              <a:t>Fractions</a:t>
            </a:r>
            <a:endParaRPr lang="en-GB" sz="2400" dirty="0">
              <a:solidFill>
                <a:srgbClr val="000000"/>
              </a:solidFill>
              <a:cs typeface="Arial" charset="0"/>
            </a:endParaRPr>
          </a:p>
          <a:p>
            <a:pPr marL="457200" lvl="1" indent="-457200" eaLnBrk="1" hangingPunct="1">
              <a:buSzPct val="100000"/>
              <a:buFont typeface="+mj-lt"/>
              <a:buAutoNum type="arabicPeriod"/>
              <a:defRPr/>
            </a:pPr>
            <a:r>
              <a:rPr lang="en-GB" sz="2400" dirty="0" smtClean="0">
                <a:solidFill>
                  <a:srgbClr val="000000"/>
                </a:solidFill>
                <a:cs typeface="Arial" charset="0"/>
              </a:rPr>
              <a:t>Understanding </a:t>
            </a:r>
            <a:r>
              <a:rPr lang="en-GB" sz="2400" dirty="0">
                <a:solidFill>
                  <a:srgbClr val="000000"/>
                </a:solidFill>
                <a:cs typeface="Arial" charset="0"/>
              </a:rPr>
              <a:t>Percentages</a:t>
            </a:r>
          </a:p>
          <a:p>
            <a:pPr marL="457200" lvl="1" indent="-457200" eaLnBrk="1" hangingPunct="1">
              <a:buSzPct val="100000"/>
              <a:buFont typeface="+mj-lt"/>
              <a:buAutoNum type="arabicPeriod"/>
              <a:defRPr/>
            </a:pPr>
            <a:r>
              <a:rPr lang="en-GB" sz="2400" dirty="0" smtClean="0">
                <a:solidFill>
                  <a:srgbClr val="000000"/>
                </a:solidFill>
                <a:cs typeface="Arial" charset="0"/>
              </a:rPr>
              <a:t>Understanding </a:t>
            </a:r>
            <a:r>
              <a:rPr lang="en-GB" sz="2400" dirty="0">
                <a:solidFill>
                  <a:srgbClr val="000000"/>
                </a:solidFill>
                <a:cs typeface="Arial" charset="0"/>
              </a:rPr>
              <a:t>simple Equations</a:t>
            </a:r>
          </a:p>
          <a:p>
            <a:pPr marL="457200" lvl="1" indent="-457200" eaLnBrk="1" hangingPunct="1">
              <a:buSzPct val="100000"/>
              <a:buFont typeface="+mj-lt"/>
              <a:buAutoNum type="arabicPeriod"/>
              <a:defRPr/>
            </a:pPr>
            <a:r>
              <a:rPr lang="en-GB" sz="2400" dirty="0">
                <a:solidFill>
                  <a:srgbClr val="000000"/>
                </a:solidFill>
                <a:cs typeface="Arial" charset="0"/>
              </a:rPr>
              <a:t>Understanding </a:t>
            </a:r>
            <a:r>
              <a:rPr lang="en-GB" sz="2400" dirty="0" smtClean="0">
                <a:solidFill>
                  <a:srgbClr val="000000"/>
                </a:solidFill>
                <a:cs typeface="Arial" charset="0"/>
              </a:rPr>
              <a:t>Averages</a:t>
            </a:r>
            <a:endParaRPr lang="en-US" sz="2400" dirty="0">
              <a:solidFill>
                <a:srgbClr val="000000"/>
              </a:solidFill>
              <a:cs typeface="Arial" charset="0"/>
            </a:endParaRPr>
          </a:p>
        </p:txBody>
      </p:sp>
      <p:sp>
        <p:nvSpPr>
          <p:cNvPr id="13" name="Text Box 1"/>
          <p:cNvSpPr txBox="1">
            <a:spLocks noChangeArrowheads="1"/>
          </p:cNvSpPr>
          <p:nvPr/>
        </p:nvSpPr>
        <p:spPr bwMode="auto">
          <a:xfrm>
            <a:off x="4686401" y="18415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14" name="Text Box 2"/>
          <p:cNvSpPr txBox="1">
            <a:spLocks noChangeArrowheads="1"/>
          </p:cNvSpPr>
          <p:nvPr/>
        </p:nvSpPr>
        <p:spPr bwMode="auto">
          <a:xfrm>
            <a:off x="4686401" y="109855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r>
              <a:rPr lang="x-none" sz="2400" dirty="0" smtClean="0">
                <a:solidFill>
                  <a:srgbClr val="000000"/>
                </a:solidFill>
                <a:cs typeface="Arial" charset="0"/>
              </a:rPr>
              <a:t>हम गणि‍त क्यों पढ़ाते हैं</a:t>
            </a:r>
            <a:endParaRPr lang="en-GB" sz="2400" dirty="0" smtClean="0">
              <a:solidFill>
                <a:srgbClr val="000000"/>
              </a:solidFill>
              <a:cs typeface="Arial" charset="0"/>
            </a:endParaRPr>
          </a:p>
          <a:p>
            <a:pPr marL="457200" lvl="1" indent="-457200" eaLnBrk="1" hangingPunct="1">
              <a:lnSpc>
                <a:spcPct val="150000"/>
              </a:lnSpc>
              <a:buSzPct val="100000"/>
              <a:buFont typeface="+mj-lt"/>
              <a:buAutoNum type="arabicPeriod"/>
              <a:defRPr/>
            </a:pPr>
            <a:r>
              <a:rPr lang="x-none" sz="2400" dirty="0" smtClean="0">
                <a:solidFill>
                  <a:srgbClr val="000000"/>
                </a:solidFill>
                <a:cs typeface="Arial" charset="0"/>
              </a:rPr>
              <a:t>प्रतिशत को समझना </a:t>
            </a:r>
            <a:endParaRPr lang="en-GB" sz="2400" dirty="0" smtClean="0">
              <a:solidFill>
                <a:srgbClr val="000000"/>
              </a:solidFill>
              <a:cs typeface="Arial" charset="0"/>
            </a:endParaRPr>
          </a:p>
          <a:p>
            <a:pPr marL="457200" lvl="1" indent="-457200" eaLnBrk="1" hangingPunct="1">
              <a:lnSpc>
                <a:spcPct val="150000"/>
              </a:lnSpc>
              <a:buSzPct val="100000"/>
              <a:buFont typeface="+mj-lt"/>
              <a:buAutoNum type="arabicPeriod"/>
              <a:defRPr/>
            </a:pPr>
            <a:r>
              <a:rPr lang="x-none" sz="2400" dirty="0" smtClean="0">
                <a:solidFill>
                  <a:srgbClr val="000000"/>
                </a:solidFill>
                <a:cs typeface="Arial" charset="0"/>
              </a:rPr>
              <a:t>सरल समीकरणों को समझना </a:t>
            </a:r>
            <a:endParaRPr lang="en-GB" sz="2400" dirty="0" smtClean="0">
              <a:solidFill>
                <a:srgbClr val="000000"/>
              </a:solidFill>
              <a:cs typeface="Arial" charset="0"/>
            </a:endParaRPr>
          </a:p>
          <a:p>
            <a:pPr marL="457200" lvl="1" indent="-457200" eaLnBrk="1" hangingPunct="1">
              <a:lnSpc>
                <a:spcPct val="150000"/>
              </a:lnSpc>
              <a:buSzPct val="100000"/>
              <a:buFont typeface="+mj-lt"/>
              <a:buAutoNum type="arabicPeriod"/>
              <a:defRPr/>
            </a:pPr>
            <a:r>
              <a:rPr lang="x-none" sz="2400" dirty="0" smtClean="0">
                <a:solidFill>
                  <a:srgbClr val="000000"/>
                </a:solidFill>
                <a:cs typeface="Arial" charset="0"/>
              </a:rPr>
              <a:t>औसत को समझना </a:t>
            </a:r>
            <a:endParaRPr lang="en-US" sz="2400" dirty="0">
              <a:solidFill>
                <a:srgbClr val="000000"/>
              </a:solidFill>
              <a:cs typeface="Arial" charset="0"/>
            </a:endParaRPr>
          </a:p>
        </p:txBody>
      </p:sp>
      <p:sp>
        <p:nvSpPr>
          <p:cNvPr id="9" name="Text Box 17"/>
          <p:cNvSpPr txBox="1">
            <a:spLocks noChangeArrowheads="1"/>
          </p:cNvSpPr>
          <p:nvPr/>
        </p:nvSpPr>
        <p:spPr bwMode="auto">
          <a:xfrm>
            <a:off x="-57150" y="1198563"/>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5" name="Text Box 17"/>
          <p:cNvSpPr txBox="1">
            <a:spLocks noChangeArrowheads="1"/>
          </p:cNvSpPr>
          <p:nvPr/>
        </p:nvSpPr>
        <p:spPr bwMode="auto">
          <a:xfrm>
            <a:off x="-76200" y="19081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1364172894"/>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47EB634-D0AC-4AD6-BCA0-8C0D2EFE17DA}" type="slidenum">
              <a:rPr lang="en-US" sz="1600" b="1" smtClean="0"/>
              <a:pPr algn="ctr" eaLnBrk="1" hangingPunct="1"/>
              <a:t>23</a:t>
            </a:fld>
            <a:endParaRPr lang="en-US" sz="1600" b="1" smtClean="0"/>
          </a:p>
        </p:txBody>
      </p:sp>
      <p:sp>
        <p:nvSpPr>
          <p:cNvPr id="13" name="Rectangle 4"/>
          <p:cNvSpPr>
            <a:spLocks noChangeArrowheads="1"/>
          </p:cNvSpPr>
          <p:nvPr/>
        </p:nvSpPr>
        <p:spPr bwMode="auto">
          <a:xfrm>
            <a:off x="228600" y="5216525"/>
            <a:ext cx="4267200" cy="1031875"/>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dirty="0" smtClean="0">
                <a:solidFill>
                  <a:srgbClr val="000000"/>
                </a:solidFill>
                <a:latin typeface="Garamond" pitchFamily="18" charset="0"/>
              </a:rPr>
              <a:t>Key point</a:t>
            </a:r>
            <a:r>
              <a:rPr lang="en-GB" sz="2400" dirty="0">
                <a:solidFill>
                  <a:srgbClr val="000000"/>
                </a:solidFill>
                <a:latin typeface="Garamond" pitchFamily="18" charset="0"/>
              </a:rPr>
              <a:t>: Simple comparisons can be made by just comparing the numbers</a:t>
            </a:r>
          </a:p>
        </p:txBody>
      </p:sp>
      <p:sp>
        <p:nvSpPr>
          <p:cNvPr id="14"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Simple Comparisons</a:t>
            </a:r>
          </a:p>
        </p:txBody>
      </p:sp>
      <p:sp>
        <p:nvSpPr>
          <p:cNvPr id="15" name="Text Box 2"/>
          <p:cNvSpPr txBox="1">
            <a:spLocks noChangeArrowheads="1"/>
          </p:cNvSpPr>
          <p:nvPr/>
        </p:nvSpPr>
        <p:spPr bwMode="auto">
          <a:xfrm>
            <a:off x="228600" y="1066800"/>
            <a:ext cx="4267200" cy="4038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000" dirty="0">
                <a:solidFill>
                  <a:srgbClr val="000000"/>
                </a:solidFill>
                <a:cs typeface="Arial" charset="0"/>
              </a:rPr>
              <a:t>Rina is 150 cm.  Amir is 125 cm.  Rina is taller than Amir.</a:t>
            </a:r>
          </a:p>
          <a:p>
            <a:pPr eaLnBrk="1" hangingPunct="1">
              <a:lnSpc>
                <a:spcPct val="120000"/>
              </a:lnSpc>
              <a:buSzPct val="100000"/>
              <a:buFont typeface="Arial" charset="0"/>
              <a:buChar char="•"/>
            </a:pPr>
            <a:r>
              <a:rPr lang="en-IN" sz="2000" dirty="0" err="1" smtClean="0">
                <a:solidFill>
                  <a:srgbClr val="000000"/>
                </a:solidFill>
                <a:cs typeface="Arial" charset="0"/>
              </a:rPr>
              <a:t>Ramu</a:t>
            </a:r>
            <a:r>
              <a:rPr lang="en-IN" sz="2000" dirty="0" smtClean="0">
                <a:solidFill>
                  <a:srgbClr val="000000"/>
                </a:solidFill>
                <a:cs typeface="Arial" charset="0"/>
              </a:rPr>
              <a:t> </a:t>
            </a:r>
            <a:r>
              <a:rPr lang="en-IN" sz="2000" dirty="0">
                <a:solidFill>
                  <a:srgbClr val="000000"/>
                </a:solidFill>
                <a:cs typeface="Arial" charset="0"/>
              </a:rPr>
              <a:t>is 40 years old. </a:t>
            </a:r>
            <a:r>
              <a:rPr lang="en-IN" sz="2000" dirty="0" err="1" smtClean="0">
                <a:solidFill>
                  <a:srgbClr val="000000"/>
                </a:solidFill>
                <a:cs typeface="Arial" charset="0"/>
              </a:rPr>
              <a:t>Shamu</a:t>
            </a:r>
            <a:r>
              <a:rPr lang="en-IN" sz="2000" dirty="0" smtClean="0">
                <a:solidFill>
                  <a:srgbClr val="000000"/>
                </a:solidFill>
                <a:cs typeface="Arial" charset="0"/>
              </a:rPr>
              <a:t> </a:t>
            </a:r>
            <a:r>
              <a:rPr lang="en-IN" sz="2000" dirty="0">
                <a:solidFill>
                  <a:srgbClr val="000000"/>
                </a:solidFill>
                <a:cs typeface="Arial" charset="0"/>
              </a:rPr>
              <a:t>is 42 years old.  </a:t>
            </a:r>
            <a:r>
              <a:rPr lang="en-IN" sz="2000" dirty="0" err="1" smtClean="0">
                <a:solidFill>
                  <a:srgbClr val="000000"/>
                </a:solidFill>
                <a:cs typeface="Arial" charset="0"/>
              </a:rPr>
              <a:t>Shamu</a:t>
            </a:r>
            <a:r>
              <a:rPr lang="en-IN" sz="2000" dirty="0" smtClean="0">
                <a:solidFill>
                  <a:srgbClr val="000000"/>
                </a:solidFill>
                <a:cs typeface="Arial" charset="0"/>
              </a:rPr>
              <a:t> </a:t>
            </a:r>
            <a:r>
              <a:rPr lang="en-IN" sz="2000" dirty="0">
                <a:solidFill>
                  <a:srgbClr val="000000"/>
                </a:solidFill>
                <a:cs typeface="Arial" charset="0"/>
              </a:rPr>
              <a:t>is older than Ram.</a:t>
            </a:r>
          </a:p>
          <a:p>
            <a:pPr eaLnBrk="1" hangingPunct="1">
              <a:lnSpc>
                <a:spcPct val="120000"/>
              </a:lnSpc>
              <a:buSzPct val="100000"/>
              <a:buFont typeface="Arial" charset="0"/>
              <a:buChar char="•"/>
            </a:pPr>
            <a:r>
              <a:rPr lang="en-IN" sz="2000" dirty="0" smtClean="0">
                <a:solidFill>
                  <a:srgbClr val="000000"/>
                </a:solidFill>
                <a:cs typeface="Arial" charset="0"/>
              </a:rPr>
              <a:t>Temperature in Udaipur </a:t>
            </a:r>
            <a:r>
              <a:rPr lang="en-IN" sz="2000" dirty="0">
                <a:solidFill>
                  <a:srgbClr val="000000"/>
                </a:solidFill>
                <a:cs typeface="Arial" charset="0"/>
              </a:rPr>
              <a:t>is 40 </a:t>
            </a:r>
            <a:r>
              <a:rPr lang="en-IN" sz="2000" dirty="0" smtClean="0">
                <a:solidFill>
                  <a:srgbClr val="000000"/>
                </a:solidFill>
                <a:cs typeface="Arial" charset="0"/>
              </a:rPr>
              <a:t>degrees centigrade, </a:t>
            </a:r>
            <a:r>
              <a:rPr lang="en-IN" sz="2000" dirty="0">
                <a:solidFill>
                  <a:srgbClr val="000000"/>
                </a:solidFill>
                <a:cs typeface="Arial" charset="0"/>
              </a:rPr>
              <a:t>Temperature in </a:t>
            </a:r>
            <a:r>
              <a:rPr lang="en-IN" sz="2000" dirty="0" smtClean="0">
                <a:solidFill>
                  <a:srgbClr val="000000"/>
                </a:solidFill>
                <a:cs typeface="Arial" charset="0"/>
              </a:rPr>
              <a:t>Baroda </a:t>
            </a:r>
            <a:r>
              <a:rPr lang="en-IN" sz="2000" dirty="0">
                <a:solidFill>
                  <a:srgbClr val="000000"/>
                </a:solidFill>
                <a:cs typeface="Arial" charset="0"/>
              </a:rPr>
              <a:t>is </a:t>
            </a:r>
            <a:r>
              <a:rPr lang="en-IN" sz="2000" dirty="0" smtClean="0">
                <a:solidFill>
                  <a:srgbClr val="000000"/>
                </a:solidFill>
                <a:cs typeface="Arial" charset="0"/>
              </a:rPr>
              <a:t>37 </a:t>
            </a:r>
            <a:r>
              <a:rPr lang="en-IN" sz="2000" dirty="0">
                <a:solidFill>
                  <a:srgbClr val="000000"/>
                </a:solidFill>
                <a:cs typeface="Arial" charset="0"/>
              </a:rPr>
              <a:t>degrees </a:t>
            </a:r>
            <a:r>
              <a:rPr lang="en-IN" sz="2000" dirty="0" smtClean="0">
                <a:solidFill>
                  <a:srgbClr val="000000"/>
                </a:solidFill>
                <a:cs typeface="Arial" charset="0"/>
              </a:rPr>
              <a:t>centigrade.  So Udaipur </a:t>
            </a:r>
            <a:r>
              <a:rPr lang="en-IN" sz="2000" dirty="0">
                <a:solidFill>
                  <a:srgbClr val="000000"/>
                </a:solidFill>
                <a:cs typeface="Arial" charset="0"/>
              </a:rPr>
              <a:t>is hotter than </a:t>
            </a:r>
            <a:r>
              <a:rPr lang="en-IN" sz="2000" dirty="0" smtClean="0">
                <a:solidFill>
                  <a:srgbClr val="000000"/>
                </a:solidFill>
                <a:cs typeface="Arial" charset="0"/>
              </a:rPr>
              <a:t>Baroda.</a:t>
            </a:r>
            <a:endParaRPr lang="en-US" sz="2000" dirty="0">
              <a:solidFill>
                <a:srgbClr val="000000"/>
              </a:solidFill>
              <a:cs typeface="Arial" charset="0"/>
            </a:endParaRPr>
          </a:p>
        </p:txBody>
      </p:sp>
      <p:sp>
        <p:nvSpPr>
          <p:cNvPr id="11" name="Rectangle 4"/>
          <p:cNvSpPr>
            <a:spLocks noChangeArrowheads="1"/>
          </p:cNvSpPr>
          <p:nvPr/>
        </p:nvSpPr>
        <p:spPr bwMode="auto">
          <a:xfrm>
            <a:off x="4724400" y="5216525"/>
            <a:ext cx="4267200" cy="1031875"/>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x-none" sz="2400" b="1" dirty="0" smtClean="0">
                <a:solidFill>
                  <a:srgbClr val="000000"/>
                </a:solidFill>
                <a:latin typeface="Garamond" pitchFamily="18" charset="0"/>
              </a:rPr>
              <a:t>मुख्य बिंदु:</a:t>
            </a:r>
            <a:r>
              <a:rPr lang="x-none" sz="2400" dirty="0" smtClean="0">
                <a:solidFill>
                  <a:srgbClr val="000000"/>
                </a:solidFill>
                <a:latin typeface="Garamond" pitchFamily="18" charset="0"/>
              </a:rPr>
              <a:t> सरल तुलनाओं को सिर्फ अंकों की तुलना करके किया जा सकता है। </a:t>
            </a:r>
            <a:endParaRPr lang="en-GB" sz="2400" dirty="0">
              <a:solidFill>
                <a:srgbClr val="000000"/>
              </a:solidFill>
              <a:latin typeface="Garamond" pitchFamily="18" charset="0"/>
            </a:endParaRPr>
          </a:p>
        </p:txBody>
      </p:sp>
      <p:sp>
        <p:nvSpPr>
          <p:cNvPr id="16"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सरल तुलना </a:t>
            </a:r>
            <a:endParaRPr lang="en-GB" sz="2400" dirty="0"/>
          </a:p>
        </p:txBody>
      </p:sp>
      <p:sp>
        <p:nvSpPr>
          <p:cNvPr id="17" name="Text Box 2"/>
          <p:cNvSpPr txBox="1">
            <a:spLocks noChangeArrowheads="1"/>
          </p:cNvSpPr>
          <p:nvPr/>
        </p:nvSpPr>
        <p:spPr bwMode="auto">
          <a:xfrm>
            <a:off x="4724400" y="1066800"/>
            <a:ext cx="4267200" cy="4038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smtClean="0">
                <a:solidFill>
                  <a:srgbClr val="000000"/>
                </a:solidFill>
                <a:cs typeface="Arial" charset="0"/>
              </a:rPr>
              <a:t>रीना की लंबाई 150 सेमी है। आमिर की 125 सेमी है। रीना आमिर से लंबी है। </a:t>
            </a:r>
            <a:endParaRPr lang="en-IN" sz="2000" dirty="0">
              <a:solidFill>
                <a:srgbClr val="000000"/>
              </a:solidFill>
              <a:cs typeface="Arial" charset="0"/>
            </a:endParaRPr>
          </a:p>
          <a:p>
            <a:pPr eaLnBrk="1" hangingPunct="1">
              <a:lnSpc>
                <a:spcPct val="120000"/>
              </a:lnSpc>
              <a:buSzPct val="100000"/>
              <a:buFont typeface="Arial" charset="0"/>
              <a:buChar char="•"/>
            </a:pPr>
            <a:r>
              <a:rPr lang="x-none" sz="2000" dirty="0" smtClean="0">
                <a:solidFill>
                  <a:srgbClr val="000000"/>
                </a:solidFill>
                <a:cs typeface="Arial" charset="0"/>
              </a:rPr>
              <a:t>रामू की उम्र 40 साल है। शामू 42 साल का है। शामू रामू से बड़ा है। </a:t>
            </a:r>
            <a:endParaRPr lang="en-IN" sz="2000" dirty="0">
              <a:solidFill>
                <a:srgbClr val="000000"/>
              </a:solidFill>
              <a:cs typeface="Arial" charset="0"/>
            </a:endParaRPr>
          </a:p>
          <a:p>
            <a:pPr eaLnBrk="1" hangingPunct="1">
              <a:lnSpc>
                <a:spcPct val="120000"/>
              </a:lnSpc>
              <a:buSzPct val="100000"/>
              <a:buFont typeface="Arial" charset="0"/>
              <a:buChar char="•"/>
            </a:pPr>
            <a:r>
              <a:rPr lang="x-none" sz="2000" dirty="0" smtClean="0">
                <a:solidFill>
                  <a:srgbClr val="000000"/>
                </a:solidFill>
                <a:cs typeface="Arial" charset="0"/>
              </a:rPr>
              <a:t>उदयपुर का तापमान 40 डिग्री सेंटीग्रेड है, बड़ौदा का तापमान 37 डिग्री सेंटीग्रेड है। तो उदयपुर बड़ौदा से ज्यादा गर्म है। </a:t>
            </a:r>
            <a:endParaRPr lang="en-US" sz="2000" dirty="0">
              <a:solidFill>
                <a:srgbClr val="000000"/>
              </a:solidFill>
              <a:cs typeface="Arial" charset="0"/>
            </a:endParaRPr>
          </a:p>
        </p:txBody>
      </p:sp>
    </p:spTree>
    <p:extLst>
      <p:ext uri="{BB962C8B-B14F-4D97-AF65-F5344CB8AC3E}">
        <p14:creationId xmlns:p14="http://schemas.microsoft.com/office/powerpoint/2010/main" val="3866076817"/>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
                                            <p:txEl>
                                              <p:pRg st="1" end="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DAB13EAB-50E0-454C-BD90-60B470C0573F}" type="slidenum">
              <a:rPr lang="en-US" sz="1600" b="1" smtClean="0"/>
              <a:pPr algn="ctr" eaLnBrk="1" hangingPunct="1"/>
              <a:t>24</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Class </a:t>
            </a:r>
            <a:r>
              <a:rPr lang="en-US" sz="2400" dirty="0" smtClean="0">
                <a:solidFill>
                  <a:srgbClr val="000000"/>
                </a:solidFill>
                <a:cs typeface="Arial" charset="0"/>
              </a:rPr>
              <a:t>exercise 1</a:t>
            </a:r>
            <a:endParaRPr lang="en-GB" sz="2400" dirty="0">
              <a:solidFill>
                <a:srgbClr val="000000"/>
              </a:solidFill>
              <a:cs typeface="Arial" charset="0"/>
            </a:endParaRPr>
          </a:p>
        </p:txBody>
      </p:sp>
      <p:sp>
        <p:nvSpPr>
          <p:cNvPr id="12" name="Text Box 2"/>
          <p:cNvSpPr txBox="1">
            <a:spLocks noChangeArrowheads="1"/>
          </p:cNvSpPr>
          <p:nvPr/>
        </p:nvSpPr>
        <p:spPr bwMode="auto">
          <a:xfrm>
            <a:off x="228600" y="1066800"/>
            <a:ext cx="4267200" cy="4038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r>
              <a:rPr lang="en-GB" sz="2000" dirty="0" smtClean="0">
                <a:solidFill>
                  <a:srgbClr val="000000"/>
                </a:solidFill>
                <a:cs typeface="Arial" charset="0"/>
              </a:rPr>
              <a:t>You </a:t>
            </a:r>
            <a:r>
              <a:rPr lang="en-GB" sz="2000" dirty="0">
                <a:solidFill>
                  <a:srgbClr val="000000"/>
                </a:solidFill>
                <a:cs typeface="Arial" charset="0"/>
              </a:rPr>
              <a:t>collect milk from the small farmers in your village and sell it.  </a:t>
            </a:r>
          </a:p>
          <a:p>
            <a:pPr eaLnBrk="1" hangingPunct="1">
              <a:lnSpc>
                <a:spcPct val="140000"/>
              </a:lnSpc>
              <a:buSzPct val="100000"/>
              <a:buFont typeface="Arial" charset="0"/>
              <a:buChar char="•"/>
            </a:pPr>
            <a:r>
              <a:rPr lang="en-GB" sz="2000" dirty="0">
                <a:solidFill>
                  <a:srgbClr val="000000"/>
                </a:solidFill>
                <a:cs typeface="Arial" charset="0"/>
              </a:rPr>
              <a:t>Farmer Chandra has added 6 litres of water to 24 litres of milk and gives you 30 litres.</a:t>
            </a:r>
          </a:p>
          <a:p>
            <a:pPr eaLnBrk="1" hangingPunct="1">
              <a:lnSpc>
                <a:spcPct val="140000"/>
              </a:lnSpc>
              <a:buSzPct val="100000"/>
              <a:buFont typeface="Arial" charset="0"/>
              <a:buChar char="•"/>
            </a:pPr>
            <a:r>
              <a:rPr lang="en-GB" sz="2000" dirty="0">
                <a:solidFill>
                  <a:srgbClr val="000000"/>
                </a:solidFill>
                <a:cs typeface="Arial" charset="0"/>
              </a:rPr>
              <a:t>Farmer </a:t>
            </a:r>
            <a:r>
              <a:rPr lang="en-GB" sz="2000" dirty="0" err="1">
                <a:solidFill>
                  <a:srgbClr val="000000"/>
                </a:solidFill>
                <a:cs typeface="Arial" charset="0"/>
              </a:rPr>
              <a:t>Guddu</a:t>
            </a:r>
            <a:r>
              <a:rPr lang="en-GB" sz="2000" dirty="0">
                <a:solidFill>
                  <a:srgbClr val="000000"/>
                </a:solidFill>
                <a:cs typeface="Arial" charset="0"/>
              </a:rPr>
              <a:t> has added 15 litres of water to 85 litres of milk and gives you 100 litres.</a:t>
            </a:r>
          </a:p>
          <a:p>
            <a:pPr eaLnBrk="1" hangingPunct="1">
              <a:lnSpc>
                <a:spcPct val="140000"/>
              </a:lnSpc>
              <a:buSzPct val="100000"/>
              <a:buFont typeface="Arial" charset="0"/>
              <a:buChar char="•"/>
            </a:pPr>
            <a:r>
              <a:rPr lang="en-GB" sz="2000" dirty="0" smtClean="0">
                <a:solidFill>
                  <a:srgbClr val="000000"/>
                </a:solidFill>
                <a:cs typeface="Arial" charset="0"/>
              </a:rPr>
              <a:t>Whose </a:t>
            </a:r>
            <a:r>
              <a:rPr lang="en-GB" sz="2000" dirty="0">
                <a:solidFill>
                  <a:srgbClr val="000000"/>
                </a:solidFill>
                <a:cs typeface="Arial" charset="0"/>
              </a:rPr>
              <a:t>milk is more </a:t>
            </a:r>
            <a:r>
              <a:rPr lang="en-GB" sz="2000" dirty="0" smtClean="0">
                <a:solidFill>
                  <a:srgbClr val="000000"/>
                </a:solidFill>
                <a:cs typeface="Arial" charset="0"/>
              </a:rPr>
              <a:t>watery? Why?</a:t>
            </a:r>
            <a:endParaRPr lang="en-US" sz="2000" dirty="0">
              <a:solidFill>
                <a:srgbClr val="000000"/>
              </a:solidFill>
              <a:cs typeface="Arial" charset="0"/>
            </a:endParaRPr>
          </a:p>
        </p:txBody>
      </p:sp>
      <p:sp>
        <p:nvSpPr>
          <p:cNvPr id="9" name="Text Box 2"/>
          <p:cNvSpPr txBox="1">
            <a:spLocks noChangeArrowheads="1"/>
          </p:cNvSpPr>
          <p:nvPr/>
        </p:nvSpPr>
        <p:spPr bwMode="auto">
          <a:xfrm>
            <a:off x="4724400" y="1230313"/>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3" name="Text Box 1"/>
          <p:cNvSpPr txBox="1">
            <a:spLocks noChangeArrowheads="1"/>
          </p:cNvSpPr>
          <p:nvPr/>
        </p:nvSpPr>
        <p:spPr bwMode="auto">
          <a:xfrm>
            <a:off x="4724400" y="168275"/>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smtClean="0">
                <a:solidFill>
                  <a:srgbClr val="000000"/>
                </a:solidFill>
                <a:cs typeface="Arial" charset="0"/>
              </a:rPr>
              <a:t>कक्षा अभ्यास 1</a:t>
            </a:r>
            <a:endParaRPr lang="en-GB" sz="2400" dirty="0">
              <a:solidFill>
                <a:srgbClr val="000000"/>
              </a:solidFill>
              <a:cs typeface="Arial" charset="0"/>
            </a:endParaRPr>
          </a:p>
        </p:txBody>
      </p:sp>
      <p:sp>
        <p:nvSpPr>
          <p:cNvPr id="14" name="Text Box 2"/>
          <p:cNvSpPr txBox="1">
            <a:spLocks noChangeArrowheads="1"/>
          </p:cNvSpPr>
          <p:nvPr/>
        </p:nvSpPr>
        <p:spPr bwMode="auto">
          <a:xfrm>
            <a:off x="4724400" y="1082675"/>
            <a:ext cx="4267200" cy="4038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r>
              <a:rPr lang="x-none" sz="2000" dirty="0" smtClean="0">
                <a:solidFill>
                  <a:srgbClr val="000000"/>
                </a:solidFill>
                <a:cs typeface="Arial" charset="0"/>
              </a:rPr>
              <a:t>आप अपने गांव के छोटे किसानों से दूध खरीदते हैं और बेच देते हैं। </a:t>
            </a:r>
            <a:r>
              <a:rPr lang="en-GB" sz="2000" dirty="0" smtClean="0">
                <a:solidFill>
                  <a:srgbClr val="000000"/>
                </a:solidFill>
                <a:cs typeface="Arial" charset="0"/>
              </a:rPr>
              <a:t>  </a:t>
            </a:r>
            <a:endParaRPr lang="en-GB" sz="2000" dirty="0">
              <a:solidFill>
                <a:srgbClr val="000000"/>
              </a:solidFill>
              <a:cs typeface="Arial" charset="0"/>
            </a:endParaRPr>
          </a:p>
          <a:p>
            <a:pPr eaLnBrk="1" hangingPunct="1">
              <a:lnSpc>
                <a:spcPct val="140000"/>
              </a:lnSpc>
              <a:buSzPct val="100000"/>
              <a:buFont typeface="Arial" charset="0"/>
              <a:buChar char="•"/>
            </a:pPr>
            <a:r>
              <a:rPr lang="x-none" sz="2000" dirty="0" smtClean="0">
                <a:solidFill>
                  <a:srgbClr val="000000"/>
                </a:solidFill>
                <a:cs typeface="Arial" charset="0"/>
              </a:rPr>
              <a:t>किसान चंद्र 24 लीटर दूध में 6 लीटर पानी मिलाता है और आपको 30 लीटर दे देता है। </a:t>
            </a:r>
            <a:endParaRPr lang="en-GB" sz="2000" dirty="0">
              <a:solidFill>
                <a:srgbClr val="000000"/>
              </a:solidFill>
              <a:cs typeface="Arial" charset="0"/>
            </a:endParaRPr>
          </a:p>
          <a:p>
            <a:pPr eaLnBrk="1" hangingPunct="1">
              <a:lnSpc>
                <a:spcPct val="140000"/>
              </a:lnSpc>
              <a:buSzPct val="100000"/>
              <a:buFont typeface="Arial" charset="0"/>
              <a:buChar char="•"/>
            </a:pPr>
            <a:r>
              <a:rPr lang="x-none" sz="2000" dirty="0" smtClean="0">
                <a:solidFill>
                  <a:srgbClr val="000000"/>
                </a:solidFill>
                <a:cs typeface="Arial" charset="0"/>
              </a:rPr>
              <a:t>किसान गुड्डू ने 85 लीटर दूध में 15 लीटर पानी मिलाया है और आपको 100 लीटर दिया है। </a:t>
            </a:r>
            <a:endParaRPr lang="en-GB" sz="2000" dirty="0">
              <a:solidFill>
                <a:srgbClr val="000000"/>
              </a:solidFill>
              <a:cs typeface="Arial" charset="0"/>
            </a:endParaRPr>
          </a:p>
          <a:p>
            <a:pPr eaLnBrk="1" hangingPunct="1">
              <a:lnSpc>
                <a:spcPct val="140000"/>
              </a:lnSpc>
              <a:buSzPct val="100000"/>
              <a:buFont typeface="Arial" charset="0"/>
              <a:buChar char="•"/>
            </a:pPr>
            <a:r>
              <a:rPr lang="x-none" sz="2000" dirty="0" smtClean="0">
                <a:solidFill>
                  <a:srgbClr val="000000"/>
                </a:solidFill>
                <a:cs typeface="Arial" charset="0"/>
              </a:rPr>
              <a:t>किसके दूध में ज्यादा पानी है</a:t>
            </a:r>
            <a:r>
              <a:rPr lang="en-GB" sz="2000" dirty="0" smtClean="0">
                <a:solidFill>
                  <a:srgbClr val="000000"/>
                </a:solidFill>
                <a:cs typeface="Arial" charset="0"/>
              </a:rPr>
              <a:t>? </a:t>
            </a:r>
            <a:r>
              <a:rPr lang="x-none" sz="2000" dirty="0" smtClean="0">
                <a:solidFill>
                  <a:srgbClr val="000000"/>
                </a:solidFill>
                <a:cs typeface="Arial" charset="0"/>
              </a:rPr>
              <a:t>क्यों</a:t>
            </a:r>
            <a:r>
              <a:rPr lang="en-GB" sz="2000" dirty="0" smtClean="0">
                <a:solidFill>
                  <a:srgbClr val="000000"/>
                </a:solidFill>
                <a:cs typeface="Arial" charset="0"/>
              </a:rPr>
              <a:t>?</a:t>
            </a:r>
            <a:endParaRPr lang="en-US" sz="2000" dirty="0">
              <a:solidFill>
                <a:srgbClr val="000000"/>
              </a:solidFill>
              <a:cs typeface="Arial" charset="0"/>
            </a:endParaRPr>
          </a:p>
        </p:txBody>
      </p:sp>
    </p:spTree>
    <p:extLst>
      <p:ext uri="{BB962C8B-B14F-4D97-AF65-F5344CB8AC3E}">
        <p14:creationId xmlns:p14="http://schemas.microsoft.com/office/powerpoint/2010/main" val="2240668876"/>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7A11B820-744A-4738-B883-7D05F75926E0}" type="slidenum">
              <a:rPr lang="en-US" sz="1600" b="1" smtClean="0"/>
              <a:pPr algn="ctr" eaLnBrk="1" hangingPunct="1"/>
              <a:t>25</a:t>
            </a:fld>
            <a:endParaRPr lang="en-US" sz="1600" b="1" smtClean="0"/>
          </a:p>
        </p:txBody>
      </p:sp>
      <p:sp>
        <p:nvSpPr>
          <p:cNvPr id="15"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smtClean="0"/>
              <a:t>Class exercise 2</a:t>
            </a:r>
            <a:endParaRPr lang="en-GB" sz="2400" dirty="0"/>
          </a:p>
        </p:txBody>
      </p:sp>
      <p:sp>
        <p:nvSpPr>
          <p:cNvPr id="16" name="Text Box 2"/>
          <p:cNvSpPr txBox="1">
            <a:spLocks noChangeArrowheads="1"/>
          </p:cNvSpPr>
          <p:nvPr/>
        </p:nvSpPr>
        <p:spPr bwMode="auto">
          <a:xfrm>
            <a:off x="228600" y="1066800"/>
            <a:ext cx="4267200" cy="4038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r>
              <a:rPr lang="en-IN" sz="2000" dirty="0">
                <a:solidFill>
                  <a:srgbClr val="000000"/>
                </a:solidFill>
                <a:cs typeface="Arial" charset="0"/>
              </a:rPr>
              <a:t>Your daughter Rekha has come back with the exam results in her school.</a:t>
            </a:r>
          </a:p>
          <a:p>
            <a:pPr eaLnBrk="1" hangingPunct="1">
              <a:lnSpc>
                <a:spcPct val="140000"/>
              </a:lnSpc>
              <a:buSzPct val="100000"/>
              <a:buFont typeface="Arial" charset="0"/>
              <a:buChar char="•"/>
            </a:pPr>
            <a:r>
              <a:rPr lang="en-IN" sz="2000" dirty="0">
                <a:solidFill>
                  <a:srgbClr val="000000"/>
                </a:solidFill>
                <a:cs typeface="Arial" charset="0"/>
              </a:rPr>
              <a:t>In Science she has got 34 marks out of the total of 50 marks.</a:t>
            </a:r>
          </a:p>
          <a:p>
            <a:pPr eaLnBrk="1" hangingPunct="1">
              <a:lnSpc>
                <a:spcPct val="140000"/>
              </a:lnSpc>
              <a:buSzPct val="100000"/>
              <a:buFont typeface="Arial" charset="0"/>
              <a:buChar char="•"/>
            </a:pPr>
            <a:r>
              <a:rPr lang="en-IN" sz="2000" dirty="0">
                <a:solidFill>
                  <a:srgbClr val="000000"/>
                </a:solidFill>
                <a:cs typeface="Arial" charset="0"/>
              </a:rPr>
              <a:t>In Social Science she has got 45 marks out of the total of 75 marks.</a:t>
            </a:r>
          </a:p>
          <a:p>
            <a:pPr eaLnBrk="1" hangingPunct="1">
              <a:lnSpc>
                <a:spcPct val="140000"/>
              </a:lnSpc>
              <a:buSzPct val="100000"/>
              <a:buFont typeface="Arial" charset="0"/>
              <a:buChar char="•"/>
            </a:pPr>
            <a:r>
              <a:rPr lang="en-IN" sz="2000" dirty="0">
                <a:solidFill>
                  <a:srgbClr val="000000"/>
                </a:solidFill>
                <a:cs typeface="Arial" charset="0"/>
              </a:rPr>
              <a:t>In which subject has she done better ?</a:t>
            </a:r>
            <a:endParaRPr lang="en-US" sz="2000" dirty="0">
              <a:solidFill>
                <a:srgbClr val="000000"/>
              </a:solidFill>
              <a:cs typeface="Arial" charset="0"/>
            </a:endParaRPr>
          </a:p>
        </p:txBody>
      </p:sp>
      <p:sp>
        <p:nvSpPr>
          <p:cNvPr id="7"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कक्षा अभ्यास 2 </a:t>
            </a:r>
            <a:endParaRPr lang="en-GB" sz="2400" dirty="0"/>
          </a:p>
        </p:txBody>
      </p:sp>
      <p:sp>
        <p:nvSpPr>
          <p:cNvPr id="8" name="Text Box 2"/>
          <p:cNvSpPr txBox="1">
            <a:spLocks noChangeArrowheads="1"/>
          </p:cNvSpPr>
          <p:nvPr/>
        </p:nvSpPr>
        <p:spPr bwMode="auto">
          <a:xfrm>
            <a:off x="4724400" y="1066800"/>
            <a:ext cx="4267200" cy="4038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r>
              <a:rPr lang="x-none" sz="2000" dirty="0" smtClean="0">
                <a:solidFill>
                  <a:srgbClr val="000000"/>
                </a:solidFill>
                <a:cs typeface="Arial" charset="0"/>
              </a:rPr>
              <a:t>आपकी बेटी रेखा अपने स्कूल से परीक्षा के परिणाम लेकर लौटी है। </a:t>
            </a:r>
            <a:endParaRPr lang="en-IN" sz="2000" dirty="0">
              <a:solidFill>
                <a:srgbClr val="000000"/>
              </a:solidFill>
              <a:cs typeface="Arial" charset="0"/>
            </a:endParaRPr>
          </a:p>
          <a:p>
            <a:pPr eaLnBrk="1" hangingPunct="1">
              <a:lnSpc>
                <a:spcPct val="140000"/>
              </a:lnSpc>
              <a:buSzPct val="100000"/>
              <a:buFont typeface="Arial" charset="0"/>
              <a:buChar char="•"/>
            </a:pPr>
            <a:r>
              <a:rPr lang="x-none" sz="2000" dirty="0" smtClean="0">
                <a:solidFill>
                  <a:srgbClr val="000000"/>
                </a:solidFill>
                <a:cs typeface="Arial" charset="0"/>
              </a:rPr>
              <a:t>विज्ञान में उसे अधि‍कतम 50 अंकों में से 34 अंक मिले हैं। </a:t>
            </a:r>
            <a:endParaRPr lang="en-IN" sz="2000" dirty="0">
              <a:solidFill>
                <a:srgbClr val="000000"/>
              </a:solidFill>
              <a:cs typeface="Arial" charset="0"/>
            </a:endParaRPr>
          </a:p>
          <a:p>
            <a:pPr eaLnBrk="1" hangingPunct="1">
              <a:lnSpc>
                <a:spcPct val="140000"/>
              </a:lnSpc>
              <a:buSzPct val="100000"/>
              <a:buFont typeface="Arial" charset="0"/>
              <a:buChar char="•"/>
            </a:pPr>
            <a:r>
              <a:rPr lang="x-none" sz="2000" dirty="0" smtClean="0">
                <a:solidFill>
                  <a:srgbClr val="000000"/>
                </a:solidFill>
                <a:cs typeface="Arial" charset="0"/>
              </a:rPr>
              <a:t>सामाजिक विज्ञान में उसे अधि‍कतम 75 अंकों में से 45 अंक मिले हैं।</a:t>
            </a:r>
            <a:endParaRPr lang="en-IN" sz="2000" dirty="0">
              <a:solidFill>
                <a:srgbClr val="000000"/>
              </a:solidFill>
              <a:cs typeface="Arial" charset="0"/>
            </a:endParaRPr>
          </a:p>
          <a:p>
            <a:pPr eaLnBrk="1" hangingPunct="1">
              <a:lnSpc>
                <a:spcPct val="140000"/>
              </a:lnSpc>
              <a:buSzPct val="100000"/>
              <a:buFont typeface="Arial" charset="0"/>
              <a:buChar char="•"/>
            </a:pPr>
            <a:r>
              <a:rPr lang="x-none" sz="2000" dirty="0" smtClean="0">
                <a:solidFill>
                  <a:srgbClr val="000000"/>
                </a:solidFill>
                <a:cs typeface="Arial" charset="0"/>
              </a:rPr>
              <a:t>किस विषय में उसने बेहतर किया</a:t>
            </a:r>
            <a:r>
              <a:rPr lang="en-IN" sz="2000" dirty="0" smtClean="0">
                <a:solidFill>
                  <a:srgbClr val="000000"/>
                </a:solidFill>
                <a:cs typeface="Arial" charset="0"/>
              </a:rPr>
              <a:t>?</a:t>
            </a:r>
            <a:endParaRPr lang="en-US" sz="2000" dirty="0">
              <a:solidFill>
                <a:srgbClr val="000000"/>
              </a:solidFill>
              <a:cs typeface="Arial" charset="0"/>
            </a:endParaRPr>
          </a:p>
        </p:txBody>
      </p:sp>
    </p:spTree>
    <p:extLst>
      <p:ext uri="{BB962C8B-B14F-4D97-AF65-F5344CB8AC3E}">
        <p14:creationId xmlns:p14="http://schemas.microsoft.com/office/powerpoint/2010/main" val="2598495747"/>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07E1F298-1C75-4211-B090-3ED5DF0BDBEF}" type="slidenum">
              <a:rPr lang="en-US" sz="1600" b="1" smtClean="0"/>
              <a:pPr algn="ctr" eaLnBrk="1" hangingPunct="1"/>
              <a:t>26</a:t>
            </a:fld>
            <a:endParaRPr lang="en-US" sz="1600" b="1" smtClean="0"/>
          </a:p>
        </p:txBody>
      </p:sp>
      <p:sp>
        <p:nvSpPr>
          <p:cNvPr id="14" name="Text Box 1"/>
          <p:cNvSpPr txBox="1">
            <a:spLocks noChangeArrowheads="1"/>
          </p:cNvSpPr>
          <p:nvPr/>
        </p:nvSpPr>
        <p:spPr bwMode="auto">
          <a:xfrm>
            <a:off x="152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smtClean="0"/>
              <a:t>Class exercise 3</a:t>
            </a:r>
            <a:endParaRPr lang="en-GB" sz="2400" dirty="0"/>
          </a:p>
        </p:txBody>
      </p:sp>
      <p:sp>
        <p:nvSpPr>
          <p:cNvPr id="15" name="Text Box 2"/>
          <p:cNvSpPr txBox="1">
            <a:spLocks noChangeArrowheads="1"/>
          </p:cNvSpPr>
          <p:nvPr/>
        </p:nvSpPr>
        <p:spPr bwMode="auto">
          <a:xfrm>
            <a:off x="152400" y="1066800"/>
            <a:ext cx="4267200" cy="5289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000" dirty="0">
                <a:solidFill>
                  <a:srgbClr val="000000"/>
                </a:solidFill>
                <a:cs typeface="Arial" charset="0"/>
              </a:rPr>
              <a:t>You urgently need some money for some medical expenses.  You go to the money lenders to borrow money.</a:t>
            </a:r>
          </a:p>
          <a:p>
            <a:pPr eaLnBrk="1" hangingPunct="1">
              <a:lnSpc>
                <a:spcPct val="120000"/>
              </a:lnSpc>
              <a:buSzPct val="100000"/>
              <a:buFont typeface="Arial" charset="0"/>
              <a:buChar char="•"/>
            </a:pPr>
            <a:r>
              <a:rPr lang="en-IN" sz="2000" dirty="0">
                <a:solidFill>
                  <a:srgbClr val="000000"/>
                </a:solidFill>
                <a:cs typeface="Arial" charset="0"/>
              </a:rPr>
              <a:t>Money lender Abhishek Singh is willing to give you Rs. 1,000.  He wants you to give him back Rs. 1,150 at the end of the month.</a:t>
            </a:r>
          </a:p>
          <a:p>
            <a:pPr eaLnBrk="1" hangingPunct="1">
              <a:lnSpc>
                <a:spcPct val="120000"/>
              </a:lnSpc>
              <a:buSzPct val="100000"/>
              <a:buFont typeface="Arial" charset="0"/>
              <a:buChar char="•"/>
            </a:pPr>
            <a:r>
              <a:rPr lang="en-IN" sz="2000" dirty="0">
                <a:solidFill>
                  <a:srgbClr val="000000"/>
                </a:solidFill>
                <a:cs typeface="Arial" charset="0"/>
              </a:rPr>
              <a:t>Money lender </a:t>
            </a:r>
            <a:r>
              <a:rPr lang="en-IN" sz="2000" dirty="0" err="1">
                <a:solidFill>
                  <a:srgbClr val="000000"/>
                </a:solidFill>
                <a:cs typeface="Arial" charset="0"/>
              </a:rPr>
              <a:t>Sukhram</a:t>
            </a:r>
            <a:r>
              <a:rPr lang="en-IN" sz="2000" dirty="0">
                <a:solidFill>
                  <a:srgbClr val="000000"/>
                </a:solidFill>
                <a:cs typeface="Arial" charset="0"/>
              </a:rPr>
              <a:t> is willing to give your Rs. 1,250, but he wants you to give him back Rs. 1,450.  </a:t>
            </a:r>
          </a:p>
          <a:p>
            <a:pPr eaLnBrk="1" hangingPunct="1">
              <a:lnSpc>
                <a:spcPct val="120000"/>
              </a:lnSpc>
              <a:buSzPct val="100000"/>
              <a:buFont typeface="Arial" charset="0"/>
              <a:buChar char="•"/>
            </a:pPr>
            <a:r>
              <a:rPr lang="en-IN" sz="2000" dirty="0">
                <a:solidFill>
                  <a:srgbClr val="000000"/>
                </a:solidFill>
                <a:cs typeface="Arial" charset="0"/>
              </a:rPr>
              <a:t>From whom would you borrow the money and why ? </a:t>
            </a:r>
            <a:endParaRPr lang="en-US" sz="2000" dirty="0">
              <a:solidFill>
                <a:srgbClr val="000000"/>
              </a:solidFill>
              <a:cs typeface="Arial" charset="0"/>
            </a:endParaRPr>
          </a:p>
        </p:txBody>
      </p:sp>
      <p:sp>
        <p:nvSpPr>
          <p:cNvPr id="7" name="Text Box 1"/>
          <p:cNvSpPr txBox="1">
            <a:spLocks noChangeArrowheads="1"/>
          </p:cNvSpPr>
          <p:nvPr/>
        </p:nvSpPr>
        <p:spPr bwMode="auto">
          <a:xfrm>
            <a:off x="4572000" y="158817"/>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कक्षा अभ्यास 3 </a:t>
            </a:r>
            <a:endParaRPr lang="en-GB" sz="2400" dirty="0"/>
          </a:p>
        </p:txBody>
      </p:sp>
      <p:sp>
        <p:nvSpPr>
          <p:cNvPr id="8" name="Text Box 2"/>
          <p:cNvSpPr txBox="1">
            <a:spLocks noChangeArrowheads="1"/>
          </p:cNvSpPr>
          <p:nvPr/>
        </p:nvSpPr>
        <p:spPr bwMode="auto">
          <a:xfrm>
            <a:off x="4572000" y="1073217"/>
            <a:ext cx="4267200" cy="5289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smtClean="0">
                <a:solidFill>
                  <a:srgbClr val="000000"/>
                </a:solidFill>
                <a:cs typeface="Arial" charset="0"/>
              </a:rPr>
              <a:t>आपको दवाओं के कुछ खर्चों के लिए कुछ पैसों की तुरंत जरूरत है। आप कुछ धन उधार लेने के लिए एक साहूकार के पास जाते हैं। </a:t>
            </a:r>
            <a:endParaRPr lang="en-IN" sz="2000" dirty="0">
              <a:solidFill>
                <a:srgbClr val="000000"/>
              </a:solidFill>
              <a:cs typeface="Arial" charset="0"/>
            </a:endParaRPr>
          </a:p>
          <a:p>
            <a:pPr eaLnBrk="1" hangingPunct="1">
              <a:lnSpc>
                <a:spcPct val="120000"/>
              </a:lnSpc>
              <a:buSzPct val="100000"/>
              <a:buFont typeface="Arial" charset="0"/>
              <a:buChar char="•"/>
            </a:pPr>
            <a:r>
              <a:rPr lang="x-none" sz="2000" dirty="0" smtClean="0">
                <a:solidFill>
                  <a:srgbClr val="000000"/>
                </a:solidFill>
                <a:cs typeface="Arial" charset="0"/>
              </a:rPr>
              <a:t>साहूकार अभि‍षेक सिंह आपको 1,000 रुपए देने को तैयार है। वह महीने के अंत में आपसे 1,150 रुपए वापस चाहता है। </a:t>
            </a:r>
            <a:endParaRPr lang="en-IN" sz="2000" dirty="0">
              <a:solidFill>
                <a:srgbClr val="000000"/>
              </a:solidFill>
              <a:cs typeface="Arial" charset="0"/>
            </a:endParaRPr>
          </a:p>
          <a:p>
            <a:pPr eaLnBrk="1" hangingPunct="1">
              <a:lnSpc>
                <a:spcPct val="120000"/>
              </a:lnSpc>
              <a:buSzPct val="100000"/>
              <a:buFont typeface="Arial" charset="0"/>
              <a:buChar char="•"/>
            </a:pPr>
            <a:r>
              <a:rPr lang="x-none" sz="2000" dirty="0" smtClean="0">
                <a:solidFill>
                  <a:srgbClr val="000000"/>
                </a:solidFill>
                <a:cs typeface="Arial" charset="0"/>
              </a:rPr>
              <a:t>साहूकार सुखराम आपको 1,250 रुपए देने को तैयार है। वह महीने के अंत में आपसे 1,450 रुपए वापस चाहता है।</a:t>
            </a:r>
            <a:r>
              <a:rPr lang="en-IN" sz="2000" dirty="0" smtClean="0">
                <a:solidFill>
                  <a:srgbClr val="000000"/>
                </a:solidFill>
                <a:cs typeface="Arial" charset="0"/>
              </a:rPr>
              <a:t>  </a:t>
            </a:r>
            <a:endParaRPr lang="en-IN" sz="2000" dirty="0">
              <a:solidFill>
                <a:srgbClr val="000000"/>
              </a:solidFill>
              <a:cs typeface="Arial" charset="0"/>
            </a:endParaRPr>
          </a:p>
          <a:p>
            <a:pPr eaLnBrk="1" hangingPunct="1">
              <a:lnSpc>
                <a:spcPct val="120000"/>
              </a:lnSpc>
              <a:buSzPct val="100000"/>
              <a:buFont typeface="Arial" charset="0"/>
              <a:buChar char="•"/>
            </a:pPr>
            <a:r>
              <a:rPr lang="x-none" sz="2000" dirty="0" smtClean="0">
                <a:solidFill>
                  <a:srgbClr val="000000"/>
                </a:solidFill>
                <a:cs typeface="Arial" charset="0"/>
              </a:rPr>
              <a:t>आप किससे पैसे उधार लेंगे और क्यों</a:t>
            </a:r>
            <a:r>
              <a:rPr lang="en-IN" sz="2000" dirty="0" smtClean="0">
                <a:solidFill>
                  <a:srgbClr val="000000"/>
                </a:solidFill>
                <a:cs typeface="Arial" charset="0"/>
              </a:rPr>
              <a:t>? </a:t>
            </a:r>
            <a:endParaRPr lang="en-US" sz="2000" dirty="0">
              <a:solidFill>
                <a:srgbClr val="000000"/>
              </a:solidFill>
              <a:cs typeface="Arial" charset="0"/>
            </a:endParaRPr>
          </a:p>
        </p:txBody>
      </p:sp>
    </p:spTree>
    <p:extLst>
      <p:ext uri="{BB962C8B-B14F-4D97-AF65-F5344CB8AC3E}">
        <p14:creationId xmlns:p14="http://schemas.microsoft.com/office/powerpoint/2010/main" val="4155627387"/>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8BE45679-D224-4FEB-B4BB-797925BFFEFF}" type="slidenum">
              <a:rPr lang="en-US" sz="1600" b="1" smtClean="0"/>
              <a:pPr algn="ctr" eaLnBrk="1" hangingPunct="1"/>
              <a:t>27</a:t>
            </a:fld>
            <a:endParaRPr lang="en-US" sz="1600" b="1" smtClean="0"/>
          </a:p>
        </p:txBody>
      </p:sp>
      <p:sp>
        <p:nvSpPr>
          <p:cNvPr id="13" name="Rectangle 4"/>
          <p:cNvSpPr>
            <a:spLocks noChangeArrowheads="1"/>
          </p:cNvSpPr>
          <p:nvPr/>
        </p:nvSpPr>
        <p:spPr bwMode="auto">
          <a:xfrm>
            <a:off x="152400" y="4419600"/>
            <a:ext cx="4267200" cy="1828801"/>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dirty="0" smtClean="0">
                <a:solidFill>
                  <a:srgbClr val="000000"/>
                </a:solidFill>
                <a:latin typeface="Garamond" pitchFamily="18" charset="0"/>
              </a:rPr>
              <a:t>Key point</a:t>
            </a:r>
            <a:r>
              <a:rPr lang="en-GB" sz="2400" dirty="0">
                <a:solidFill>
                  <a:srgbClr val="000000"/>
                </a:solidFill>
                <a:latin typeface="Garamond" pitchFamily="18" charset="0"/>
              </a:rPr>
              <a:t>: For </a:t>
            </a:r>
            <a:r>
              <a:rPr lang="en-GB" sz="2400" dirty="0" smtClean="0">
                <a:solidFill>
                  <a:srgbClr val="000000"/>
                </a:solidFill>
                <a:latin typeface="Garamond" pitchFamily="18" charset="0"/>
              </a:rPr>
              <a:t>such </a:t>
            </a:r>
            <a:r>
              <a:rPr lang="en-GB" sz="2400" dirty="0">
                <a:solidFill>
                  <a:srgbClr val="000000"/>
                </a:solidFill>
                <a:latin typeface="Garamond" pitchFamily="18" charset="0"/>
              </a:rPr>
              <a:t>comparisons there is no single number to </a:t>
            </a:r>
            <a:r>
              <a:rPr lang="en-GB" sz="2400" dirty="0" smtClean="0">
                <a:solidFill>
                  <a:srgbClr val="000000"/>
                </a:solidFill>
                <a:latin typeface="Garamond" pitchFamily="18" charset="0"/>
              </a:rPr>
              <a:t>compare. </a:t>
            </a:r>
            <a:endParaRPr lang="en-GB" sz="2400" dirty="0">
              <a:solidFill>
                <a:srgbClr val="000000"/>
              </a:solidFill>
              <a:latin typeface="Garamond" pitchFamily="18" charset="0"/>
            </a:endParaRPr>
          </a:p>
        </p:txBody>
      </p:sp>
      <p:sp>
        <p:nvSpPr>
          <p:cNvPr id="14" name="Text Box 1"/>
          <p:cNvSpPr txBox="1">
            <a:spLocks noChangeArrowheads="1"/>
          </p:cNvSpPr>
          <p:nvPr/>
        </p:nvSpPr>
        <p:spPr bwMode="auto">
          <a:xfrm>
            <a:off x="152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Complex comparisons</a:t>
            </a:r>
          </a:p>
        </p:txBody>
      </p:sp>
      <p:sp>
        <p:nvSpPr>
          <p:cNvPr id="15" name="Text Box 2"/>
          <p:cNvSpPr txBox="1">
            <a:spLocks noChangeArrowheads="1"/>
          </p:cNvSpPr>
          <p:nvPr/>
        </p:nvSpPr>
        <p:spPr bwMode="auto">
          <a:xfrm>
            <a:off x="152400" y="1066800"/>
            <a:ext cx="4267200" cy="3200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r>
              <a:rPr lang="en-IN" sz="2000" dirty="0">
                <a:solidFill>
                  <a:srgbClr val="000000"/>
                </a:solidFill>
                <a:cs typeface="Arial" charset="0"/>
              </a:rPr>
              <a:t>Is Chandra’s milk more watery or is </a:t>
            </a:r>
            <a:r>
              <a:rPr lang="en-IN" sz="2000" dirty="0" err="1">
                <a:solidFill>
                  <a:srgbClr val="000000"/>
                </a:solidFill>
                <a:cs typeface="Arial" charset="0"/>
              </a:rPr>
              <a:t>Guddu’s</a:t>
            </a:r>
            <a:r>
              <a:rPr lang="en-IN" sz="2000" dirty="0">
                <a:solidFill>
                  <a:srgbClr val="000000"/>
                </a:solidFill>
                <a:cs typeface="Arial" charset="0"/>
              </a:rPr>
              <a:t> milk more watery?</a:t>
            </a:r>
          </a:p>
          <a:p>
            <a:pPr eaLnBrk="1" hangingPunct="1">
              <a:lnSpc>
                <a:spcPct val="140000"/>
              </a:lnSpc>
              <a:buSzPct val="100000"/>
              <a:buFont typeface="Arial" charset="0"/>
              <a:buChar char="•"/>
            </a:pPr>
            <a:r>
              <a:rPr lang="en-IN" sz="2000" dirty="0">
                <a:solidFill>
                  <a:srgbClr val="000000"/>
                </a:solidFill>
                <a:cs typeface="Arial" charset="0"/>
              </a:rPr>
              <a:t>Has Rekha done better is Science or in Social Science ?</a:t>
            </a:r>
          </a:p>
          <a:p>
            <a:pPr eaLnBrk="1" hangingPunct="1">
              <a:lnSpc>
                <a:spcPct val="140000"/>
              </a:lnSpc>
              <a:buSzPct val="100000"/>
              <a:buFont typeface="Arial" charset="0"/>
              <a:buChar char="•"/>
            </a:pPr>
            <a:r>
              <a:rPr lang="en-IN" sz="2000" dirty="0">
                <a:solidFill>
                  <a:srgbClr val="000000"/>
                </a:solidFill>
                <a:cs typeface="Arial" charset="0"/>
              </a:rPr>
              <a:t>Who charges a higher rate of interest, Abhishek or </a:t>
            </a:r>
            <a:r>
              <a:rPr lang="en-IN" sz="2000" dirty="0" err="1">
                <a:solidFill>
                  <a:srgbClr val="000000"/>
                </a:solidFill>
                <a:cs typeface="Arial" charset="0"/>
              </a:rPr>
              <a:t>Sukhram</a:t>
            </a:r>
            <a:r>
              <a:rPr lang="en-IN" sz="2000" dirty="0">
                <a:solidFill>
                  <a:srgbClr val="000000"/>
                </a:solidFill>
                <a:cs typeface="Arial" charset="0"/>
              </a:rPr>
              <a:t> ?</a:t>
            </a:r>
            <a:endParaRPr lang="en-US" sz="2000" dirty="0">
              <a:solidFill>
                <a:srgbClr val="000000"/>
              </a:solidFill>
              <a:cs typeface="Arial" charset="0"/>
            </a:endParaRPr>
          </a:p>
        </p:txBody>
      </p:sp>
      <p:sp>
        <p:nvSpPr>
          <p:cNvPr id="11" name="Rectangle 4"/>
          <p:cNvSpPr>
            <a:spLocks noChangeArrowheads="1"/>
          </p:cNvSpPr>
          <p:nvPr/>
        </p:nvSpPr>
        <p:spPr bwMode="auto">
          <a:xfrm>
            <a:off x="4572000" y="4419600"/>
            <a:ext cx="4267200" cy="1828801"/>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x-none" sz="2400" b="1" dirty="0" smtClean="0">
                <a:solidFill>
                  <a:srgbClr val="000000"/>
                </a:solidFill>
                <a:latin typeface="Garamond" pitchFamily="18" charset="0"/>
              </a:rPr>
              <a:t>मुख्य बिंदु:</a:t>
            </a:r>
            <a:r>
              <a:rPr lang="x-none" sz="2400" dirty="0" smtClean="0">
                <a:solidFill>
                  <a:srgbClr val="000000"/>
                </a:solidFill>
                <a:latin typeface="Garamond" pitchFamily="18" charset="0"/>
              </a:rPr>
              <a:t> इस प्रकार की तुलनाओं में, तुलना करने के लिए कोई भी एक संख्या नहीं है। </a:t>
            </a:r>
            <a:endParaRPr lang="en-GB" sz="2400" dirty="0">
              <a:solidFill>
                <a:srgbClr val="000000"/>
              </a:solidFill>
              <a:latin typeface="Garamond" pitchFamily="18" charset="0"/>
            </a:endParaRPr>
          </a:p>
        </p:txBody>
      </p:sp>
      <p:sp>
        <p:nvSpPr>
          <p:cNvPr id="16" name="Text Box 1"/>
          <p:cNvSpPr txBox="1">
            <a:spLocks noChangeArrowheads="1"/>
          </p:cNvSpPr>
          <p:nvPr/>
        </p:nvSpPr>
        <p:spPr bwMode="auto">
          <a:xfrm>
            <a:off x="45720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जटिल तुलनाएं </a:t>
            </a:r>
            <a:endParaRPr lang="en-GB" sz="2400" dirty="0"/>
          </a:p>
        </p:txBody>
      </p:sp>
      <p:sp>
        <p:nvSpPr>
          <p:cNvPr id="17" name="Text Box 2"/>
          <p:cNvSpPr txBox="1">
            <a:spLocks noChangeArrowheads="1"/>
          </p:cNvSpPr>
          <p:nvPr/>
        </p:nvSpPr>
        <p:spPr bwMode="auto">
          <a:xfrm>
            <a:off x="4572000" y="1066800"/>
            <a:ext cx="4267200" cy="3200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r>
              <a:rPr lang="x-none" sz="2000" dirty="0" smtClean="0">
                <a:solidFill>
                  <a:srgbClr val="000000"/>
                </a:solidFill>
                <a:cs typeface="Arial" charset="0"/>
              </a:rPr>
              <a:t>क्या चंद्र के दूध में ज्यादा पानी है या गुड्डु के दूधे में ज्यादा पानी है</a:t>
            </a:r>
            <a:r>
              <a:rPr lang="en-IN" sz="2000" dirty="0" smtClean="0">
                <a:solidFill>
                  <a:srgbClr val="000000"/>
                </a:solidFill>
                <a:cs typeface="Arial" charset="0"/>
              </a:rPr>
              <a:t> ?</a:t>
            </a:r>
            <a:endParaRPr lang="en-IN" sz="2000" dirty="0">
              <a:solidFill>
                <a:srgbClr val="000000"/>
              </a:solidFill>
              <a:cs typeface="Arial" charset="0"/>
            </a:endParaRPr>
          </a:p>
          <a:p>
            <a:pPr eaLnBrk="1" hangingPunct="1">
              <a:lnSpc>
                <a:spcPct val="140000"/>
              </a:lnSpc>
              <a:buSzPct val="100000"/>
              <a:buFont typeface="Arial" charset="0"/>
              <a:buChar char="•"/>
            </a:pPr>
            <a:r>
              <a:rPr lang="x-none" sz="2000" dirty="0" smtClean="0">
                <a:solidFill>
                  <a:srgbClr val="000000"/>
                </a:solidFill>
                <a:cs typeface="Arial" charset="0"/>
              </a:rPr>
              <a:t>क्या रेखा विज्ञान में बेहतर है या सामाजिक विज्ञान में बेहतर है</a:t>
            </a:r>
            <a:r>
              <a:rPr lang="en-IN" sz="2000" dirty="0" smtClean="0">
                <a:solidFill>
                  <a:srgbClr val="000000"/>
                </a:solidFill>
                <a:cs typeface="Arial" charset="0"/>
              </a:rPr>
              <a:t>?</a:t>
            </a:r>
            <a:endParaRPr lang="en-IN" sz="2000" dirty="0">
              <a:solidFill>
                <a:srgbClr val="000000"/>
              </a:solidFill>
              <a:cs typeface="Arial" charset="0"/>
            </a:endParaRPr>
          </a:p>
          <a:p>
            <a:pPr eaLnBrk="1" hangingPunct="1">
              <a:lnSpc>
                <a:spcPct val="140000"/>
              </a:lnSpc>
              <a:buSzPct val="100000"/>
              <a:buFont typeface="Arial" charset="0"/>
              <a:buChar char="•"/>
            </a:pPr>
            <a:r>
              <a:rPr lang="x-none" sz="2000" dirty="0" smtClean="0">
                <a:solidFill>
                  <a:srgbClr val="000000"/>
                </a:solidFill>
                <a:cs typeface="Arial" charset="0"/>
              </a:rPr>
              <a:t>कौन ज्यादा ब्याज लगाता है, अभि‍षेक या सुखराम</a:t>
            </a:r>
            <a:r>
              <a:rPr lang="en-IN" sz="2000" dirty="0" smtClean="0">
                <a:solidFill>
                  <a:srgbClr val="000000"/>
                </a:solidFill>
                <a:cs typeface="Arial" charset="0"/>
              </a:rPr>
              <a:t>?</a:t>
            </a:r>
            <a:endParaRPr lang="en-US" sz="2000" dirty="0">
              <a:solidFill>
                <a:srgbClr val="000000"/>
              </a:solidFill>
              <a:cs typeface="Arial" charset="0"/>
            </a:endParaRPr>
          </a:p>
        </p:txBody>
      </p:sp>
    </p:spTree>
    <p:extLst>
      <p:ext uri="{BB962C8B-B14F-4D97-AF65-F5344CB8AC3E}">
        <p14:creationId xmlns:p14="http://schemas.microsoft.com/office/powerpoint/2010/main" val="3643696210"/>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
                                            <p:txEl>
                                              <p:pRg st="0" end="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1"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837ABC4E-1F9E-469F-BAD9-E3C62EEFDA35}" type="slidenum">
              <a:rPr lang="en-US" sz="1600" b="1" smtClean="0"/>
              <a:pPr algn="ctr" eaLnBrk="1" hangingPunct="1"/>
              <a:t>28</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9" name="Rectangle 4"/>
          <p:cNvSpPr>
            <a:spLocks noChangeArrowheads="1"/>
          </p:cNvSpPr>
          <p:nvPr/>
        </p:nvSpPr>
        <p:spPr bwMode="auto">
          <a:xfrm>
            <a:off x="100012" y="5440363"/>
            <a:ext cx="4319588" cy="960437"/>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dirty="0" smtClean="0">
                <a:solidFill>
                  <a:srgbClr val="000000"/>
                </a:solidFill>
                <a:latin typeface="Garamond" pitchFamily="18" charset="0"/>
              </a:rPr>
              <a:t>Key point:</a:t>
            </a:r>
            <a:r>
              <a:rPr lang="en-GB" sz="2000" dirty="0" smtClean="0">
                <a:solidFill>
                  <a:srgbClr val="000000"/>
                </a:solidFill>
                <a:latin typeface="Garamond" pitchFamily="18" charset="0"/>
              </a:rPr>
              <a:t> For </a:t>
            </a:r>
            <a:r>
              <a:rPr lang="en-GB" sz="2000" dirty="0">
                <a:solidFill>
                  <a:srgbClr val="000000"/>
                </a:solidFill>
                <a:latin typeface="Garamond" pitchFamily="18" charset="0"/>
              </a:rPr>
              <a:t>complex comparisons we have to compare the relationship between 2 numbers</a:t>
            </a:r>
          </a:p>
        </p:txBody>
      </p:sp>
      <p:sp>
        <p:nvSpPr>
          <p:cNvPr id="10" name="Text Box 1"/>
          <p:cNvSpPr txBox="1">
            <a:spLocks noChangeArrowheads="1"/>
          </p:cNvSpPr>
          <p:nvPr/>
        </p:nvSpPr>
        <p:spPr bwMode="auto">
          <a:xfrm>
            <a:off x="100012"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Comparing Relationship between Numbers</a:t>
            </a:r>
          </a:p>
        </p:txBody>
      </p:sp>
      <p:sp>
        <p:nvSpPr>
          <p:cNvPr id="12" name="Text Box 2"/>
          <p:cNvSpPr txBox="1">
            <a:spLocks noChangeArrowheads="1"/>
          </p:cNvSpPr>
          <p:nvPr/>
        </p:nvSpPr>
        <p:spPr bwMode="auto">
          <a:xfrm>
            <a:off x="100012" y="1066800"/>
            <a:ext cx="4267200" cy="4291013"/>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400" dirty="0">
                <a:solidFill>
                  <a:srgbClr val="000000"/>
                </a:solidFill>
                <a:cs typeface="Arial" charset="0"/>
              </a:rPr>
              <a:t>Is Chandra’s milk more watery or is </a:t>
            </a:r>
            <a:r>
              <a:rPr lang="en-IN" sz="2400" dirty="0" err="1">
                <a:solidFill>
                  <a:srgbClr val="000000"/>
                </a:solidFill>
                <a:cs typeface="Arial" charset="0"/>
              </a:rPr>
              <a:t>Guddu’s</a:t>
            </a:r>
            <a:r>
              <a:rPr lang="en-IN" sz="2400" dirty="0">
                <a:solidFill>
                  <a:srgbClr val="000000"/>
                </a:solidFill>
                <a:cs typeface="Arial" charset="0"/>
              </a:rPr>
              <a:t> milk more watery?</a:t>
            </a:r>
          </a:p>
          <a:p>
            <a:pPr lvl="1" eaLnBrk="1" hangingPunct="1">
              <a:lnSpc>
                <a:spcPct val="120000"/>
              </a:lnSpc>
              <a:buSzPct val="100000"/>
              <a:buFont typeface="Arial" charset="0"/>
              <a:buChar char="•"/>
            </a:pPr>
            <a:r>
              <a:rPr lang="en-IN" sz="2000" dirty="0" smtClean="0">
                <a:solidFill>
                  <a:srgbClr val="000000"/>
                </a:solidFill>
                <a:cs typeface="Arial" charset="0"/>
              </a:rPr>
              <a:t>Chandra: </a:t>
            </a:r>
            <a:r>
              <a:rPr lang="en-IN" sz="2000" dirty="0">
                <a:solidFill>
                  <a:srgbClr val="000000"/>
                </a:solidFill>
                <a:cs typeface="Arial" charset="0"/>
              </a:rPr>
              <a:t>6 / 30 ( 6 + 24 )</a:t>
            </a:r>
          </a:p>
          <a:p>
            <a:pPr lvl="1" eaLnBrk="1" hangingPunct="1">
              <a:lnSpc>
                <a:spcPct val="120000"/>
              </a:lnSpc>
              <a:buSzPct val="100000"/>
              <a:buFont typeface="Arial" charset="0"/>
              <a:buChar char="•"/>
            </a:pPr>
            <a:r>
              <a:rPr lang="en-IN" sz="2000" dirty="0" err="1" smtClean="0">
                <a:solidFill>
                  <a:srgbClr val="000000"/>
                </a:solidFill>
                <a:cs typeface="Arial" charset="0"/>
              </a:rPr>
              <a:t>Guddu</a:t>
            </a:r>
            <a:r>
              <a:rPr lang="en-IN" sz="2000" dirty="0" smtClean="0">
                <a:solidFill>
                  <a:srgbClr val="000000"/>
                </a:solidFill>
                <a:cs typeface="Arial" charset="0"/>
              </a:rPr>
              <a:t>: </a:t>
            </a:r>
            <a:r>
              <a:rPr lang="en-IN" sz="2000" dirty="0">
                <a:solidFill>
                  <a:srgbClr val="000000"/>
                </a:solidFill>
                <a:cs typeface="Arial" charset="0"/>
              </a:rPr>
              <a:t>15 / 100 ( 15 + 85 )</a:t>
            </a:r>
          </a:p>
          <a:p>
            <a:pPr eaLnBrk="1" hangingPunct="1">
              <a:lnSpc>
                <a:spcPct val="120000"/>
              </a:lnSpc>
              <a:buSzPct val="100000"/>
              <a:buFont typeface="Arial" charset="0"/>
              <a:buChar char="•"/>
            </a:pPr>
            <a:r>
              <a:rPr lang="en-IN" sz="2400" dirty="0">
                <a:solidFill>
                  <a:srgbClr val="000000"/>
                </a:solidFill>
                <a:cs typeface="Arial" charset="0"/>
              </a:rPr>
              <a:t>To make this comparison we use the relationship between 2 numbers, volume of water and total volume of milk and water.</a:t>
            </a:r>
            <a:endParaRPr lang="en-IN" dirty="0">
              <a:solidFill>
                <a:srgbClr val="000000"/>
              </a:solidFill>
              <a:cs typeface="Arial" charset="0"/>
            </a:endParaRPr>
          </a:p>
        </p:txBody>
      </p:sp>
      <p:sp>
        <p:nvSpPr>
          <p:cNvPr id="13" name="Rectangle 4"/>
          <p:cNvSpPr>
            <a:spLocks noChangeArrowheads="1"/>
          </p:cNvSpPr>
          <p:nvPr/>
        </p:nvSpPr>
        <p:spPr bwMode="auto">
          <a:xfrm>
            <a:off x="4633713" y="5455603"/>
            <a:ext cx="4319588" cy="960437"/>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x-none" sz="2000" b="1" dirty="0" smtClean="0">
                <a:solidFill>
                  <a:srgbClr val="000000"/>
                </a:solidFill>
                <a:latin typeface="Garamond" pitchFamily="18" charset="0"/>
              </a:rPr>
              <a:t>मुख्य बिंदु: </a:t>
            </a:r>
            <a:r>
              <a:rPr lang="x-none" sz="2000" dirty="0" smtClean="0">
                <a:solidFill>
                  <a:srgbClr val="000000"/>
                </a:solidFill>
                <a:latin typeface="Garamond" pitchFamily="18" charset="0"/>
              </a:rPr>
              <a:t>जटिल तुलनाओं के लिए हमें 2 संख्याओं के बीच के संबंध की तुलना करनी पड़ती है। </a:t>
            </a:r>
            <a:endParaRPr lang="en-GB" sz="2000" dirty="0">
              <a:solidFill>
                <a:srgbClr val="000000"/>
              </a:solidFill>
              <a:latin typeface="Garamond" pitchFamily="18" charset="0"/>
            </a:endParaRPr>
          </a:p>
        </p:txBody>
      </p:sp>
      <p:sp>
        <p:nvSpPr>
          <p:cNvPr id="14" name="Text Box 1"/>
          <p:cNvSpPr txBox="1">
            <a:spLocks noChangeArrowheads="1"/>
          </p:cNvSpPr>
          <p:nvPr/>
        </p:nvSpPr>
        <p:spPr bwMode="auto">
          <a:xfrm>
            <a:off x="4633713" y="16764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संख्याओं के बीच संबंधों की तुलना </a:t>
            </a:r>
            <a:endParaRPr lang="en-GB" sz="2400" dirty="0"/>
          </a:p>
        </p:txBody>
      </p:sp>
      <p:sp>
        <p:nvSpPr>
          <p:cNvPr id="15" name="Text Box 2"/>
          <p:cNvSpPr txBox="1">
            <a:spLocks noChangeArrowheads="1"/>
          </p:cNvSpPr>
          <p:nvPr/>
        </p:nvSpPr>
        <p:spPr bwMode="auto">
          <a:xfrm>
            <a:off x="4633713" y="1082040"/>
            <a:ext cx="4267200" cy="4291013"/>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400" dirty="0" smtClean="0">
                <a:solidFill>
                  <a:srgbClr val="000000"/>
                </a:solidFill>
                <a:cs typeface="Arial" charset="0"/>
              </a:rPr>
              <a:t>क्या चंद्र के दूध में ज्यादा पानी है या गुड्डु के दूध में ज्यादा पानी है</a:t>
            </a:r>
            <a:r>
              <a:rPr lang="en-IN" sz="2400" dirty="0" smtClean="0">
                <a:solidFill>
                  <a:srgbClr val="000000"/>
                </a:solidFill>
                <a:cs typeface="Arial" charset="0"/>
              </a:rPr>
              <a:t>?</a:t>
            </a:r>
            <a:r>
              <a:rPr lang="x-none" sz="2400" dirty="0" smtClean="0">
                <a:solidFill>
                  <a:srgbClr val="000000"/>
                </a:solidFill>
                <a:cs typeface="Arial" charset="0"/>
              </a:rPr>
              <a:t> </a:t>
            </a:r>
            <a:endParaRPr lang="en-IN" sz="2400" dirty="0" smtClean="0">
              <a:solidFill>
                <a:srgbClr val="000000"/>
              </a:solidFill>
              <a:cs typeface="Arial" charset="0"/>
            </a:endParaRPr>
          </a:p>
          <a:p>
            <a:pPr lvl="1" eaLnBrk="1" hangingPunct="1">
              <a:lnSpc>
                <a:spcPct val="120000"/>
              </a:lnSpc>
              <a:buSzPct val="100000"/>
              <a:buFont typeface="Arial" charset="0"/>
              <a:buChar char="•"/>
            </a:pPr>
            <a:r>
              <a:rPr lang="x-none" sz="2000" dirty="0" smtClean="0">
                <a:solidFill>
                  <a:srgbClr val="000000"/>
                </a:solidFill>
                <a:cs typeface="Arial" charset="0"/>
              </a:rPr>
              <a:t>चंद्र</a:t>
            </a:r>
            <a:r>
              <a:rPr lang="en-IN" sz="2000" dirty="0" smtClean="0">
                <a:solidFill>
                  <a:srgbClr val="000000"/>
                </a:solidFill>
                <a:cs typeface="Arial" charset="0"/>
              </a:rPr>
              <a:t>: </a:t>
            </a:r>
            <a:r>
              <a:rPr lang="en-IN" sz="2000" dirty="0">
                <a:solidFill>
                  <a:srgbClr val="000000"/>
                </a:solidFill>
                <a:cs typeface="Arial" charset="0"/>
              </a:rPr>
              <a:t>6 / 30 ( 6 + 24 )</a:t>
            </a:r>
          </a:p>
          <a:p>
            <a:pPr lvl="1" eaLnBrk="1" hangingPunct="1">
              <a:lnSpc>
                <a:spcPct val="120000"/>
              </a:lnSpc>
              <a:buSzPct val="100000"/>
              <a:buFont typeface="Arial" charset="0"/>
              <a:buChar char="•"/>
            </a:pPr>
            <a:r>
              <a:rPr lang="x-none" sz="2000" dirty="0" smtClean="0">
                <a:solidFill>
                  <a:srgbClr val="000000"/>
                </a:solidFill>
                <a:cs typeface="Arial" charset="0"/>
              </a:rPr>
              <a:t>गुड्डु</a:t>
            </a:r>
            <a:r>
              <a:rPr lang="en-IN" sz="2000" dirty="0" smtClean="0">
                <a:solidFill>
                  <a:srgbClr val="000000"/>
                </a:solidFill>
                <a:cs typeface="Arial" charset="0"/>
              </a:rPr>
              <a:t>: </a:t>
            </a:r>
            <a:r>
              <a:rPr lang="en-IN" sz="2000" dirty="0">
                <a:solidFill>
                  <a:srgbClr val="000000"/>
                </a:solidFill>
                <a:cs typeface="Arial" charset="0"/>
              </a:rPr>
              <a:t>15 / 100 ( 15 + 85 )</a:t>
            </a:r>
          </a:p>
          <a:p>
            <a:pPr eaLnBrk="1" hangingPunct="1">
              <a:lnSpc>
                <a:spcPct val="120000"/>
              </a:lnSpc>
              <a:buSzPct val="100000"/>
              <a:buFont typeface="Arial" charset="0"/>
              <a:buChar char="•"/>
            </a:pPr>
            <a:r>
              <a:rPr lang="x-none" sz="2400" dirty="0" smtClean="0">
                <a:solidFill>
                  <a:srgbClr val="000000"/>
                </a:solidFill>
                <a:cs typeface="Arial" charset="0"/>
              </a:rPr>
              <a:t>यह तुलना करने के लिए हम 2 संख्याओं, पानी की मात्रा और दूध और पानी की कुल मात्रा के बीच के संबंध की तुलना करते हैं। </a:t>
            </a:r>
            <a:endParaRPr lang="en-IN" dirty="0">
              <a:solidFill>
                <a:srgbClr val="000000"/>
              </a:solidFill>
              <a:cs typeface="Arial" charset="0"/>
            </a:endParaRPr>
          </a:p>
        </p:txBody>
      </p:sp>
    </p:spTree>
    <p:extLst>
      <p:ext uri="{BB962C8B-B14F-4D97-AF65-F5344CB8AC3E}">
        <p14:creationId xmlns:p14="http://schemas.microsoft.com/office/powerpoint/2010/main" val="3065741522"/>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
                                            <p:txEl>
                                              <p:pRg st="1" end="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5">
                                            <p:txEl>
                                              <p:pRg st="0" end="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5">
                                            <p:txEl>
                                              <p:pRg st="2" end="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CFB5D10D-24D0-4E47-86A5-A0AD305F12C8}" type="slidenum">
              <a:rPr lang="en-US" sz="1600" b="1" smtClean="0"/>
              <a:pPr algn="ctr" eaLnBrk="1" hangingPunct="1"/>
              <a:t>29</a:t>
            </a:fld>
            <a:endParaRPr lang="en-US" sz="1600" b="1" smtClean="0"/>
          </a:p>
        </p:txBody>
      </p:sp>
      <p:graphicFrame>
        <p:nvGraphicFramePr>
          <p:cNvPr id="14" name="Table 13"/>
          <p:cNvGraphicFramePr>
            <a:graphicFrameLocks noGrp="1"/>
          </p:cNvGraphicFramePr>
          <p:nvPr>
            <p:extLst/>
          </p:nvPr>
        </p:nvGraphicFramePr>
        <p:xfrm>
          <a:off x="381000" y="3781425"/>
          <a:ext cx="3214687" cy="1112838"/>
        </p:xfrm>
        <a:graphic>
          <a:graphicData uri="http://schemas.openxmlformats.org/drawingml/2006/table">
            <a:tbl>
              <a:tblPr firstRow="1" bandRow="1">
                <a:tableStyleId>{5C22544A-7EE6-4342-B048-85BDC9FD1C3A}</a:tableStyleId>
              </a:tblPr>
              <a:tblGrid>
                <a:gridCol w="1500187"/>
                <a:gridCol w="1714500"/>
              </a:tblGrid>
              <a:tr h="370946">
                <a:tc>
                  <a:txBody>
                    <a:bodyPr/>
                    <a:lstStyle/>
                    <a:p>
                      <a:r>
                        <a:rPr lang="en-US" sz="1800" dirty="0" smtClean="0"/>
                        <a:t>Total Volume</a:t>
                      </a:r>
                      <a:endParaRPr lang="en-IN" sz="1800" dirty="0"/>
                    </a:p>
                  </a:txBody>
                  <a:tcPr marL="91439" marR="91439" marT="45733" marB="45733"/>
                </a:tc>
                <a:tc>
                  <a:txBody>
                    <a:bodyPr/>
                    <a:lstStyle/>
                    <a:p>
                      <a:r>
                        <a:rPr lang="en-US" sz="1800" dirty="0" smtClean="0"/>
                        <a:t>Water</a:t>
                      </a:r>
                      <a:endParaRPr lang="en-IN" sz="1800" dirty="0"/>
                    </a:p>
                  </a:txBody>
                  <a:tcPr marL="91439" marR="91439" marT="45733" marB="45733"/>
                </a:tc>
              </a:tr>
              <a:tr h="370946">
                <a:tc>
                  <a:txBody>
                    <a:bodyPr/>
                    <a:lstStyle/>
                    <a:p>
                      <a:r>
                        <a:rPr lang="en-US" sz="1800" dirty="0" smtClean="0"/>
                        <a:t>30</a:t>
                      </a:r>
                      <a:endParaRPr lang="en-IN" sz="1800" dirty="0"/>
                    </a:p>
                  </a:txBody>
                  <a:tcPr marL="91439" marR="91439" marT="45733" marB="45733"/>
                </a:tc>
                <a:tc>
                  <a:txBody>
                    <a:bodyPr/>
                    <a:lstStyle/>
                    <a:p>
                      <a:r>
                        <a:rPr lang="en-US" sz="1800" dirty="0" smtClean="0"/>
                        <a:t>6</a:t>
                      </a:r>
                      <a:endParaRPr lang="en-IN" sz="1800" dirty="0"/>
                    </a:p>
                  </a:txBody>
                  <a:tcPr marL="91439" marR="91439" marT="45733" marB="45733"/>
                </a:tc>
              </a:tr>
              <a:tr h="370946">
                <a:tc>
                  <a:txBody>
                    <a:bodyPr/>
                    <a:lstStyle/>
                    <a:p>
                      <a:r>
                        <a:rPr lang="en-US" sz="1800" dirty="0" smtClean="0"/>
                        <a:t>100 </a:t>
                      </a:r>
                      <a:endParaRPr lang="en-IN" sz="1800" dirty="0"/>
                    </a:p>
                  </a:txBody>
                  <a:tcPr marL="91439" marR="91439" marT="45733" marB="45733"/>
                </a:tc>
                <a:tc>
                  <a:txBody>
                    <a:bodyPr/>
                    <a:lstStyle/>
                    <a:p>
                      <a:r>
                        <a:rPr lang="en-US" sz="1800" dirty="0" smtClean="0"/>
                        <a:t>?</a:t>
                      </a:r>
                      <a:endParaRPr lang="en-IN" sz="1800" dirty="0"/>
                    </a:p>
                  </a:txBody>
                  <a:tcPr marL="91439" marR="91439" marT="45733" marB="45733"/>
                </a:tc>
              </a:tr>
            </a:tbl>
          </a:graphicData>
        </a:graphic>
      </p:graphicFrame>
      <p:graphicFrame>
        <p:nvGraphicFramePr>
          <p:cNvPr id="15" name="Object 2"/>
          <p:cNvGraphicFramePr>
            <a:graphicFrameLocks noChangeAspect="1"/>
          </p:cNvGraphicFramePr>
          <p:nvPr>
            <p:extLst>
              <p:ext uri="{D42A27DB-BD31-4B8C-83A1-F6EECF244321}">
                <p14:modId xmlns:p14="http://schemas.microsoft.com/office/powerpoint/2010/main" val="3408107768"/>
              </p:ext>
            </p:extLst>
          </p:nvPr>
        </p:nvGraphicFramePr>
        <p:xfrm>
          <a:off x="387350" y="5067300"/>
          <a:ext cx="935038" cy="644525"/>
        </p:xfrm>
        <a:graphic>
          <a:graphicData uri="http://schemas.openxmlformats.org/presentationml/2006/ole">
            <mc:AlternateContent xmlns:mc="http://schemas.openxmlformats.org/markup-compatibility/2006">
              <mc:Choice xmlns:v="urn:schemas-microsoft-com:vml" Requires="v">
                <p:oleObj spid="_x0000_s534772" name="Equation" r:id="rId4" imgW="571500" imgH="393700" progId="Equation.3">
                  <p:embed/>
                </p:oleObj>
              </mc:Choice>
              <mc:Fallback>
                <p:oleObj name="Equation" r:id="rId4" imgW="571500" imgH="393700" progId="Equation.3">
                  <p:embed/>
                  <p:pic>
                    <p:nvPicPr>
                      <p:cNvPr id="0" name="Picture 90"/>
                      <p:cNvPicPr>
                        <a:picLocks noChangeAspect="1" noChangeArrowheads="1"/>
                      </p:cNvPicPr>
                      <p:nvPr/>
                    </p:nvPicPr>
                    <p:blipFill>
                      <a:blip r:embed="rId5"/>
                      <a:srcRect/>
                      <a:stretch>
                        <a:fillRect/>
                      </a:stretch>
                    </p:blipFill>
                    <p:spPr bwMode="auto">
                      <a:xfrm>
                        <a:off x="387350" y="5067300"/>
                        <a:ext cx="935038" cy="644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 name="Object 4"/>
          <p:cNvGraphicFramePr>
            <a:graphicFrameLocks noChangeAspect="1"/>
          </p:cNvGraphicFramePr>
          <p:nvPr>
            <p:extLst/>
          </p:nvPr>
        </p:nvGraphicFramePr>
        <p:xfrm>
          <a:off x="520700" y="5956300"/>
          <a:ext cx="728662" cy="292100"/>
        </p:xfrm>
        <a:graphic>
          <a:graphicData uri="http://schemas.openxmlformats.org/presentationml/2006/ole">
            <mc:AlternateContent xmlns:mc="http://schemas.openxmlformats.org/markup-compatibility/2006">
              <mc:Choice xmlns:v="urn:schemas-microsoft-com:vml" Requires="v">
                <p:oleObj spid="_x0000_s534773" name="Equation" r:id="rId6" imgW="444114" imgH="177646" progId="Equation.3">
                  <p:embed/>
                </p:oleObj>
              </mc:Choice>
              <mc:Fallback>
                <p:oleObj name="Equation" r:id="rId6" imgW="444114" imgH="177646" progId="Equation.3">
                  <p:embed/>
                  <p:pic>
                    <p:nvPicPr>
                      <p:cNvPr id="0" name="Picture 9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0700" y="5956300"/>
                        <a:ext cx="728662" cy="292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Text Box 1"/>
          <p:cNvSpPr txBox="1">
            <a:spLocks noChangeArrowheads="1"/>
          </p:cNvSpPr>
          <p:nvPr/>
        </p:nvSpPr>
        <p:spPr bwMode="auto">
          <a:xfrm>
            <a:off x="152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Percentage Calculation</a:t>
            </a:r>
          </a:p>
        </p:txBody>
      </p:sp>
      <p:sp>
        <p:nvSpPr>
          <p:cNvPr id="18" name="Text Box 2"/>
          <p:cNvSpPr txBox="1">
            <a:spLocks noChangeArrowheads="1"/>
          </p:cNvSpPr>
          <p:nvPr/>
        </p:nvSpPr>
        <p:spPr bwMode="auto">
          <a:xfrm>
            <a:off x="152400" y="1066800"/>
            <a:ext cx="42672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000" dirty="0" smtClean="0">
                <a:solidFill>
                  <a:srgbClr val="000000"/>
                </a:solidFill>
                <a:cs typeface="Arial" charset="0"/>
              </a:rPr>
              <a:t>Chandra: </a:t>
            </a:r>
            <a:r>
              <a:rPr lang="en-IN" sz="2000" dirty="0">
                <a:solidFill>
                  <a:srgbClr val="000000"/>
                </a:solidFill>
                <a:cs typeface="Arial" charset="0"/>
              </a:rPr>
              <a:t>6 / 30 = 20 %</a:t>
            </a:r>
          </a:p>
          <a:p>
            <a:pPr eaLnBrk="1" hangingPunct="1">
              <a:lnSpc>
                <a:spcPct val="120000"/>
              </a:lnSpc>
              <a:buSzPct val="100000"/>
              <a:buFont typeface="Arial" charset="0"/>
              <a:buChar char="•"/>
            </a:pPr>
            <a:r>
              <a:rPr lang="en-IN" sz="2000" dirty="0">
                <a:solidFill>
                  <a:srgbClr val="000000"/>
                </a:solidFill>
                <a:cs typeface="Arial" charset="0"/>
              </a:rPr>
              <a:t>What we are doing here is :</a:t>
            </a:r>
          </a:p>
          <a:p>
            <a:pPr lvl="1" eaLnBrk="1" hangingPunct="1">
              <a:lnSpc>
                <a:spcPct val="120000"/>
              </a:lnSpc>
              <a:buSzPct val="100000"/>
              <a:buFont typeface="Arial" charset="0"/>
              <a:buChar char="•"/>
            </a:pPr>
            <a:r>
              <a:rPr lang="en-IN" dirty="0">
                <a:solidFill>
                  <a:srgbClr val="000000"/>
                </a:solidFill>
                <a:cs typeface="Arial" charset="0"/>
              </a:rPr>
              <a:t>If the total volume is 30 litres, then there are 6 litres of water.  If the total volume is 100 litres, then how many litres of water will be there ?</a:t>
            </a:r>
            <a:endParaRPr lang="en-IN" sz="1400" dirty="0">
              <a:solidFill>
                <a:srgbClr val="000000"/>
              </a:solidFill>
              <a:cs typeface="Arial" charset="0"/>
            </a:endParaRPr>
          </a:p>
        </p:txBody>
      </p:sp>
      <p:graphicFrame>
        <p:nvGraphicFramePr>
          <p:cNvPr id="21" name="Table 20"/>
          <p:cNvGraphicFramePr>
            <a:graphicFrameLocks noGrp="1"/>
          </p:cNvGraphicFramePr>
          <p:nvPr>
            <p:extLst>
              <p:ext uri="{D42A27DB-BD31-4B8C-83A1-F6EECF244321}">
                <p14:modId xmlns:p14="http://schemas.microsoft.com/office/powerpoint/2010/main" val="4237042344"/>
              </p:ext>
            </p:extLst>
          </p:nvPr>
        </p:nvGraphicFramePr>
        <p:xfrm>
          <a:off x="4953000" y="3781425"/>
          <a:ext cx="3214687" cy="1112838"/>
        </p:xfrm>
        <a:graphic>
          <a:graphicData uri="http://schemas.openxmlformats.org/drawingml/2006/table">
            <a:tbl>
              <a:tblPr firstRow="1" bandRow="1">
                <a:tableStyleId>{5C22544A-7EE6-4342-B048-85BDC9FD1C3A}</a:tableStyleId>
              </a:tblPr>
              <a:tblGrid>
                <a:gridCol w="1500187"/>
                <a:gridCol w="1714500"/>
              </a:tblGrid>
              <a:tr h="370946">
                <a:tc>
                  <a:txBody>
                    <a:bodyPr/>
                    <a:lstStyle/>
                    <a:p>
                      <a:r>
                        <a:rPr lang="x-none" sz="1800" dirty="0" smtClean="0"/>
                        <a:t>कुल मात्रा </a:t>
                      </a:r>
                      <a:endParaRPr lang="en-IN" sz="1800" dirty="0"/>
                    </a:p>
                  </a:txBody>
                  <a:tcPr marL="91439" marR="91439" marT="45733" marB="45733"/>
                </a:tc>
                <a:tc>
                  <a:txBody>
                    <a:bodyPr/>
                    <a:lstStyle/>
                    <a:p>
                      <a:r>
                        <a:rPr lang="x-none" sz="1800" dirty="0" smtClean="0"/>
                        <a:t>पानी </a:t>
                      </a:r>
                      <a:endParaRPr lang="en-IN" sz="1800" dirty="0"/>
                    </a:p>
                  </a:txBody>
                  <a:tcPr marL="91439" marR="91439" marT="45733" marB="45733"/>
                </a:tc>
              </a:tr>
              <a:tr h="370946">
                <a:tc>
                  <a:txBody>
                    <a:bodyPr/>
                    <a:lstStyle/>
                    <a:p>
                      <a:r>
                        <a:rPr lang="en-US" sz="1800" dirty="0" smtClean="0"/>
                        <a:t>30</a:t>
                      </a:r>
                      <a:endParaRPr lang="en-IN" sz="1800" dirty="0"/>
                    </a:p>
                  </a:txBody>
                  <a:tcPr marL="91439" marR="91439" marT="45733" marB="45733"/>
                </a:tc>
                <a:tc>
                  <a:txBody>
                    <a:bodyPr/>
                    <a:lstStyle/>
                    <a:p>
                      <a:r>
                        <a:rPr lang="en-US" sz="1800" dirty="0" smtClean="0"/>
                        <a:t>6</a:t>
                      </a:r>
                      <a:endParaRPr lang="en-IN" sz="1800" dirty="0"/>
                    </a:p>
                  </a:txBody>
                  <a:tcPr marL="91439" marR="91439" marT="45733" marB="45733"/>
                </a:tc>
              </a:tr>
              <a:tr h="370946">
                <a:tc>
                  <a:txBody>
                    <a:bodyPr/>
                    <a:lstStyle/>
                    <a:p>
                      <a:r>
                        <a:rPr lang="en-US" sz="1800" dirty="0" smtClean="0"/>
                        <a:t>100 </a:t>
                      </a:r>
                      <a:endParaRPr lang="en-IN" sz="1800" dirty="0"/>
                    </a:p>
                  </a:txBody>
                  <a:tcPr marL="91439" marR="91439" marT="45733" marB="45733"/>
                </a:tc>
                <a:tc>
                  <a:txBody>
                    <a:bodyPr/>
                    <a:lstStyle/>
                    <a:p>
                      <a:r>
                        <a:rPr lang="en-US" sz="1800" dirty="0" smtClean="0"/>
                        <a:t>?</a:t>
                      </a:r>
                      <a:endParaRPr lang="en-IN" sz="1800" dirty="0"/>
                    </a:p>
                  </a:txBody>
                  <a:tcPr marL="91439" marR="91439" marT="45733" marB="45733"/>
                </a:tc>
              </a:tr>
            </a:tbl>
          </a:graphicData>
        </a:graphic>
      </p:graphicFrame>
      <p:graphicFrame>
        <p:nvGraphicFramePr>
          <p:cNvPr id="22" name="Object 2"/>
          <p:cNvGraphicFramePr>
            <a:graphicFrameLocks noChangeAspect="1"/>
          </p:cNvGraphicFramePr>
          <p:nvPr>
            <p:extLst>
              <p:ext uri="{D42A27DB-BD31-4B8C-83A1-F6EECF244321}">
                <p14:modId xmlns:p14="http://schemas.microsoft.com/office/powerpoint/2010/main" val="2379351821"/>
              </p:ext>
            </p:extLst>
          </p:nvPr>
        </p:nvGraphicFramePr>
        <p:xfrm>
          <a:off x="5065712" y="5067300"/>
          <a:ext cx="1101725" cy="644525"/>
        </p:xfrm>
        <a:graphic>
          <a:graphicData uri="http://schemas.openxmlformats.org/presentationml/2006/ole">
            <mc:AlternateContent xmlns:mc="http://schemas.openxmlformats.org/markup-compatibility/2006">
              <mc:Choice xmlns:v="urn:schemas-microsoft-com:vml" Requires="v">
                <p:oleObj spid="_x0000_s534774" name="Equation" r:id="rId8" imgW="672808" imgH="393529" progId="Equation.3">
                  <p:embed/>
                </p:oleObj>
              </mc:Choice>
              <mc:Fallback>
                <p:oleObj name="Equation" r:id="rId8" imgW="672808" imgH="393529" progId="Equation.3">
                  <p:embed/>
                  <p:pic>
                    <p:nvPicPr>
                      <p:cNvPr id="0" name="Picture 9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65712" y="5067300"/>
                        <a:ext cx="1101725" cy="644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3" name="Object 4"/>
          <p:cNvGraphicFramePr>
            <a:graphicFrameLocks noChangeAspect="1"/>
          </p:cNvGraphicFramePr>
          <p:nvPr>
            <p:extLst>
              <p:ext uri="{D42A27DB-BD31-4B8C-83A1-F6EECF244321}">
                <p14:modId xmlns:p14="http://schemas.microsoft.com/office/powerpoint/2010/main" val="1019256520"/>
              </p:ext>
            </p:extLst>
          </p:nvPr>
        </p:nvGraphicFramePr>
        <p:xfrm>
          <a:off x="5092700" y="5956300"/>
          <a:ext cx="728662" cy="292100"/>
        </p:xfrm>
        <a:graphic>
          <a:graphicData uri="http://schemas.openxmlformats.org/presentationml/2006/ole">
            <mc:AlternateContent xmlns:mc="http://schemas.openxmlformats.org/markup-compatibility/2006">
              <mc:Choice xmlns:v="urn:schemas-microsoft-com:vml" Requires="v">
                <p:oleObj spid="_x0000_s534775" name="Equation" r:id="rId10" imgW="444114" imgH="177646" progId="Equation.3">
                  <p:embed/>
                </p:oleObj>
              </mc:Choice>
              <mc:Fallback>
                <p:oleObj name="Equation" r:id="rId10" imgW="444114" imgH="177646" progId="Equation.3">
                  <p:embed/>
                  <p:pic>
                    <p:nvPicPr>
                      <p:cNvPr id="0" name="Picture 9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92700" y="5956300"/>
                        <a:ext cx="728662" cy="292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प्रतिशत की गणना </a:t>
            </a:r>
            <a:endParaRPr lang="en-GB" sz="2400" dirty="0"/>
          </a:p>
        </p:txBody>
      </p:sp>
      <p:sp>
        <p:nvSpPr>
          <p:cNvPr id="25" name="Text Box 2"/>
          <p:cNvSpPr txBox="1">
            <a:spLocks noChangeArrowheads="1"/>
          </p:cNvSpPr>
          <p:nvPr/>
        </p:nvSpPr>
        <p:spPr bwMode="auto">
          <a:xfrm>
            <a:off x="4724400" y="1066800"/>
            <a:ext cx="42672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smtClean="0">
                <a:solidFill>
                  <a:srgbClr val="000000"/>
                </a:solidFill>
                <a:cs typeface="Arial" charset="0"/>
              </a:rPr>
              <a:t>चंद्र</a:t>
            </a:r>
            <a:r>
              <a:rPr lang="en-IN" sz="2000" dirty="0" smtClean="0">
                <a:solidFill>
                  <a:srgbClr val="000000"/>
                </a:solidFill>
                <a:cs typeface="Arial" charset="0"/>
              </a:rPr>
              <a:t>: </a:t>
            </a:r>
            <a:r>
              <a:rPr lang="en-IN" sz="2000" dirty="0">
                <a:solidFill>
                  <a:srgbClr val="000000"/>
                </a:solidFill>
                <a:cs typeface="Arial" charset="0"/>
              </a:rPr>
              <a:t>6 / 30 = 20 %</a:t>
            </a:r>
          </a:p>
          <a:p>
            <a:pPr eaLnBrk="1" hangingPunct="1">
              <a:lnSpc>
                <a:spcPct val="120000"/>
              </a:lnSpc>
              <a:buSzPct val="100000"/>
              <a:buFont typeface="Arial" charset="0"/>
              <a:buChar char="•"/>
            </a:pPr>
            <a:r>
              <a:rPr lang="x-none" sz="2000" dirty="0" smtClean="0">
                <a:solidFill>
                  <a:srgbClr val="000000"/>
                </a:solidFill>
                <a:cs typeface="Arial" charset="0"/>
              </a:rPr>
              <a:t>हम यहां जो कर रहे हैं वह है</a:t>
            </a:r>
            <a:r>
              <a:rPr lang="en-IN" sz="2000" dirty="0" smtClean="0">
                <a:solidFill>
                  <a:srgbClr val="000000"/>
                </a:solidFill>
                <a:cs typeface="Arial" charset="0"/>
              </a:rPr>
              <a:t>:</a:t>
            </a:r>
            <a:endParaRPr lang="en-IN" sz="2000" dirty="0">
              <a:solidFill>
                <a:srgbClr val="000000"/>
              </a:solidFill>
              <a:cs typeface="Arial" charset="0"/>
            </a:endParaRPr>
          </a:p>
          <a:p>
            <a:pPr lvl="1" eaLnBrk="1" hangingPunct="1">
              <a:lnSpc>
                <a:spcPct val="120000"/>
              </a:lnSpc>
              <a:buSzPct val="100000"/>
              <a:buFont typeface="Arial" charset="0"/>
              <a:buChar char="•"/>
            </a:pPr>
            <a:r>
              <a:rPr lang="x-none" dirty="0" smtClean="0">
                <a:solidFill>
                  <a:srgbClr val="000000"/>
                </a:solidFill>
                <a:cs typeface="Arial" charset="0"/>
              </a:rPr>
              <a:t>यदि कुल मात्रा 30 लीटर है, तब इसमें 6 लीटर पानी है। यदि कुल मात्रा 100 लीटर है तो इसमें कितने लीटर पानी होगा</a:t>
            </a:r>
            <a:r>
              <a:rPr lang="en-IN" dirty="0" smtClean="0">
                <a:solidFill>
                  <a:srgbClr val="000000"/>
                </a:solidFill>
                <a:cs typeface="Arial" charset="0"/>
              </a:rPr>
              <a:t>?</a:t>
            </a:r>
            <a:endParaRPr lang="en-IN" sz="1400" dirty="0">
              <a:solidFill>
                <a:srgbClr val="000000"/>
              </a:solidFill>
              <a:cs typeface="Arial" charset="0"/>
            </a:endParaRPr>
          </a:p>
        </p:txBody>
      </p:sp>
    </p:spTree>
    <p:extLst>
      <p:ext uri="{BB962C8B-B14F-4D97-AF65-F5344CB8AC3E}">
        <p14:creationId xmlns:p14="http://schemas.microsoft.com/office/powerpoint/2010/main" val="1073646217"/>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8">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8">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8">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3"/>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5">
                                            <p:txEl>
                                              <p:pRg st="0" end="0"/>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5">
                                            <p:txEl>
                                              <p:pRg st="1" end="1"/>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3</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0" y="1219200"/>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a:solidFill>
                  <a:srgbClr val="000000"/>
                </a:solidFill>
                <a:latin typeface="Wingdings" pitchFamily="2" charset="2"/>
                <a:cs typeface="Times New Roman" pitchFamily="18" charset="0"/>
                <a:sym typeface="Wingdings" pitchFamily="2" charset="2"/>
              </a:rPr>
              <a:t></a:t>
            </a:r>
            <a:endParaRPr lang="en-GB" sz="1600" b="1">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buSzPct val="100000"/>
              <a:buFont typeface="+mj-lt"/>
              <a:buAutoNum type="arabicPeriod"/>
              <a:defRPr/>
            </a:pPr>
            <a:r>
              <a:rPr lang="en-GB" sz="2400" dirty="0" smtClean="0">
                <a:solidFill>
                  <a:srgbClr val="000000"/>
                </a:solidFill>
                <a:cs typeface="Arial" charset="0"/>
              </a:rPr>
              <a:t>Why </a:t>
            </a:r>
            <a:r>
              <a:rPr lang="en-GB" sz="2400" dirty="0">
                <a:solidFill>
                  <a:srgbClr val="000000"/>
                </a:solidFill>
                <a:cs typeface="Arial" charset="0"/>
              </a:rPr>
              <a:t>we teach </a:t>
            </a:r>
            <a:r>
              <a:rPr lang="en-GB" sz="2400" dirty="0" smtClean="0">
                <a:solidFill>
                  <a:srgbClr val="000000"/>
                </a:solidFill>
                <a:cs typeface="Arial" charset="0"/>
              </a:rPr>
              <a:t>mathematics</a:t>
            </a:r>
          </a:p>
          <a:p>
            <a:pPr marL="457200" lvl="1" indent="-457200" eaLnBrk="1" hangingPunct="1">
              <a:buSzPct val="100000"/>
              <a:buFont typeface="+mj-lt"/>
              <a:buAutoNum type="arabicPeriod"/>
              <a:defRPr/>
            </a:pPr>
            <a:r>
              <a:rPr lang="en-GB" sz="2400" dirty="0" smtClean="0">
                <a:solidFill>
                  <a:srgbClr val="000000"/>
                </a:solidFill>
                <a:cs typeface="Arial" charset="0"/>
              </a:rPr>
              <a:t>Understanding Operations and Fractions</a:t>
            </a:r>
            <a:endParaRPr lang="en-GB" sz="2400" dirty="0">
              <a:solidFill>
                <a:srgbClr val="000000"/>
              </a:solidFill>
              <a:cs typeface="Arial" charset="0"/>
            </a:endParaRPr>
          </a:p>
          <a:p>
            <a:pPr marL="457200" lvl="1" indent="-457200" eaLnBrk="1" hangingPunct="1">
              <a:buSzPct val="100000"/>
              <a:buFont typeface="+mj-lt"/>
              <a:buAutoNum type="arabicPeriod"/>
              <a:defRPr/>
            </a:pPr>
            <a:r>
              <a:rPr lang="en-GB" sz="2400" dirty="0" smtClean="0">
                <a:solidFill>
                  <a:srgbClr val="000000"/>
                </a:solidFill>
                <a:cs typeface="Arial" charset="0"/>
              </a:rPr>
              <a:t>Understanding </a:t>
            </a:r>
            <a:r>
              <a:rPr lang="en-GB" sz="2400" dirty="0">
                <a:solidFill>
                  <a:srgbClr val="000000"/>
                </a:solidFill>
                <a:cs typeface="Arial" charset="0"/>
              </a:rPr>
              <a:t>Percentages</a:t>
            </a:r>
          </a:p>
          <a:p>
            <a:pPr marL="457200" lvl="1" indent="-457200" eaLnBrk="1" hangingPunct="1">
              <a:buSzPct val="100000"/>
              <a:buFont typeface="+mj-lt"/>
              <a:buAutoNum type="arabicPeriod"/>
              <a:defRPr/>
            </a:pPr>
            <a:r>
              <a:rPr lang="en-GB" sz="2400" dirty="0" smtClean="0">
                <a:solidFill>
                  <a:srgbClr val="000000"/>
                </a:solidFill>
                <a:cs typeface="Arial" charset="0"/>
              </a:rPr>
              <a:t>Understanding </a:t>
            </a:r>
            <a:r>
              <a:rPr lang="en-GB" sz="2400" dirty="0">
                <a:solidFill>
                  <a:srgbClr val="000000"/>
                </a:solidFill>
                <a:cs typeface="Arial" charset="0"/>
              </a:rPr>
              <a:t>simple Equations</a:t>
            </a:r>
          </a:p>
          <a:p>
            <a:pPr marL="457200" lvl="1" indent="-457200" eaLnBrk="1" hangingPunct="1">
              <a:buSzPct val="100000"/>
              <a:buFont typeface="+mj-lt"/>
              <a:buAutoNum type="arabicPeriod"/>
              <a:defRPr/>
            </a:pPr>
            <a:r>
              <a:rPr lang="en-GB" sz="2400" dirty="0">
                <a:solidFill>
                  <a:srgbClr val="000000"/>
                </a:solidFill>
                <a:cs typeface="Arial" charset="0"/>
              </a:rPr>
              <a:t>Understanding </a:t>
            </a:r>
            <a:r>
              <a:rPr lang="en-GB" sz="2400" dirty="0" smtClean="0">
                <a:solidFill>
                  <a:srgbClr val="000000"/>
                </a:solidFill>
                <a:cs typeface="Arial" charset="0"/>
              </a:rPr>
              <a:t>Averages</a:t>
            </a:r>
            <a:endParaRPr lang="en-US" sz="2400" dirty="0">
              <a:solidFill>
                <a:srgbClr val="000000"/>
              </a:solidFill>
              <a:cs typeface="Arial" charset="0"/>
            </a:endParaRPr>
          </a:p>
        </p:txBody>
      </p:sp>
      <p:sp>
        <p:nvSpPr>
          <p:cNvPr id="13" name="Text Box 1"/>
          <p:cNvSpPr txBox="1">
            <a:spLocks noChangeArrowheads="1"/>
          </p:cNvSpPr>
          <p:nvPr/>
        </p:nvSpPr>
        <p:spPr bwMode="auto">
          <a:xfrm>
            <a:off x="46482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  </a:t>
            </a:r>
            <a:endParaRPr lang="en-GB" sz="2400" dirty="0"/>
          </a:p>
        </p:txBody>
      </p:sp>
      <p:sp>
        <p:nvSpPr>
          <p:cNvPr id="14" name="Text Box 2"/>
          <p:cNvSpPr txBox="1">
            <a:spLocks noChangeArrowheads="1"/>
          </p:cNvSpPr>
          <p:nvPr/>
        </p:nvSpPr>
        <p:spPr bwMode="auto">
          <a:xfrm>
            <a:off x="46482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r>
              <a:rPr lang="x-none" sz="2400" dirty="0" smtClean="0">
                <a:solidFill>
                  <a:srgbClr val="000000"/>
                </a:solidFill>
                <a:cs typeface="Arial" charset="0"/>
              </a:rPr>
              <a:t>हम गणि‍त क्यों पढ़ाते हैं</a:t>
            </a:r>
            <a:endParaRPr lang="en-GB" sz="2400" dirty="0">
              <a:solidFill>
                <a:srgbClr val="000000"/>
              </a:solidFill>
              <a:cs typeface="Arial" charset="0"/>
            </a:endParaRPr>
          </a:p>
          <a:p>
            <a:pPr marL="457200" lvl="1" indent="-457200" eaLnBrk="1" hangingPunct="1">
              <a:lnSpc>
                <a:spcPct val="150000"/>
              </a:lnSpc>
              <a:buSzPct val="100000"/>
              <a:buFont typeface="+mj-lt"/>
              <a:buAutoNum type="arabicPeriod"/>
              <a:defRPr/>
            </a:pPr>
            <a:r>
              <a:rPr lang="x-none" sz="2400" dirty="0" smtClean="0">
                <a:solidFill>
                  <a:srgbClr val="000000"/>
                </a:solidFill>
                <a:cs typeface="Arial" charset="0"/>
              </a:rPr>
              <a:t>प्रतिशत को समझना </a:t>
            </a:r>
            <a:endParaRPr lang="en-GB" sz="2400" dirty="0">
              <a:solidFill>
                <a:srgbClr val="000000"/>
              </a:solidFill>
              <a:cs typeface="Arial" charset="0"/>
            </a:endParaRPr>
          </a:p>
          <a:p>
            <a:pPr marL="457200" lvl="1" indent="-457200" eaLnBrk="1" hangingPunct="1">
              <a:lnSpc>
                <a:spcPct val="150000"/>
              </a:lnSpc>
              <a:buSzPct val="100000"/>
              <a:buFont typeface="+mj-lt"/>
              <a:buAutoNum type="arabicPeriod"/>
              <a:defRPr/>
            </a:pPr>
            <a:r>
              <a:rPr lang="x-none" sz="2400" dirty="0" smtClean="0">
                <a:solidFill>
                  <a:srgbClr val="000000"/>
                </a:solidFill>
                <a:cs typeface="Arial" charset="0"/>
              </a:rPr>
              <a:t>सरल समीकरणों को समझना </a:t>
            </a:r>
            <a:endParaRPr lang="en-GB" sz="2400" dirty="0">
              <a:solidFill>
                <a:srgbClr val="000000"/>
              </a:solidFill>
              <a:cs typeface="Arial" charset="0"/>
            </a:endParaRPr>
          </a:p>
          <a:p>
            <a:pPr marL="457200" lvl="1" indent="-457200" eaLnBrk="1" hangingPunct="1">
              <a:lnSpc>
                <a:spcPct val="150000"/>
              </a:lnSpc>
              <a:buSzPct val="100000"/>
              <a:buFont typeface="+mj-lt"/>
              <a:buAutoNum type="arabicPeriod"/>
              <a:defRPr/>
            </a:pPr>
            <a:r>
              <a:rPr lang="x-none" sz="2400" dirty="0" smtClean="0">
                <a:solidFill>
                  <a:srgbClr val="000000"/>
                </a:solidFill>
                <a:cs typeface="Arial" charset="0"/>
              </a:rPr>
              <a:t>औसत को समझना </a:t>
            </a:r>
            <a:endParaRPr lang="en-US" sz="2400" dirty="0">
              <a:solidFill>
                <a:srgbClr val="000000"/>
              </a:solidFill>
              <a:cs typeface="Arial" charset="0"/>
            </a:endParaRPr>
          </a:p>
        </p:txBody>
      </p:sp>
    </p:spTree>
    <p:extLst>
      <p:ext uri="{BB962C8B-B14F-4D97-AF65-F5344CB8AC3E}">
        <p14:creationId xmlns:p14="http://schemas.microsoft.com/office/powerpoint/2010/main" val="4044555379"/>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B5810B01-254D-4694-88C9-6571384A132E}" type="slidenum">
              <a:rPr lang="en-US" sz="1600" b="1" smtClean="0"/>
              <a:pPr algn="ctr" eaLnBrk="1" hangingPunct="1"/>
              <a:t>30</a:t>
            </a:fld>
            <a:endParaRPr lang="en-US" sz="1600" b="1" smtClean="0"/>
          </a:p>
        </p:txBody>
      </p:sp>
      <p:graphicFrame>
        <p:nvGraphicFramePr>
          <p:cNvPr id="19" name="Object 2"/>
          <p:cNvGraphicFramePr>
            <a:graphicFrameLocks noChangeAspect="1"/>
          </p:cNvGraphicFramePr>
          <p:nvPr>
            <p:extLst>
              <p:ext uri="{D42A27DB-BD31-4B8C-83A1-F6EECF244321}">
                <p14:modId xmlns:p14="http://schemas.microsoft.com/office/powerpoint/2010/main" val="3251476791"/>
              </p:ext>
            </p:extLst>
          </p:nvPr>
        </p:nvGraphicFramePr>
        <p:xfrm>
          <a:off x="481013" y="5067300"/>
          <a:ext cx="1206500" cy="644525"/>
        </p:xfrm>
        <a:graphic>
          <a:graphicData uri="http://schemas.openxmlformats.org/presentationml/2006/ole">
            <mc:AlternateContent xmlns:mc="http://schemas.openxmlformats.org/markup-compatibility/2006">
              <mc:Choice xmlns:v="urn:schemas-microsoft-com:vml" Requires="v">
                <p:oleObj spid="_x0000_s535796" name="Equation" r:id="rId4" imgW="736600" imgH="393700" progId="Equation.3">
                  <p:embed/>
                </p:oleObj>
              </mc:Choice>
              <mc:Fallback>
                <p:oleObj name="Equation" r:id="rId4" imgW="736600" imgH="393700" progId="Equation.3">
                  <p:embed/>
                  <p:pic>
                    <p:nvPicPr>
                      <p:cNvPr id="0" name="Picture 90"/>
                      <p:cNvPicPr>
                        <a:picLocks noChangeAspect="1" noChangeArrowheads="1"/>
                      </p:cNvPicPr>
                      <p:nvPr/>
                    </p:nvPicPr>
                    <p:blipFill>
                      <a:blip r:embed="rId5"/>
                      <a:srcRect/>
                      <a:stretch>
                        <a:fillRect/>
                      </a:stretch>
                    </p:blipFill>
                    <p:spPr bwMode="auto">
                      <a:xfrm>
                        <a:off x="481013" y="5067300"/>
                        <a:ext cx="1206500" cy="644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 name="Object 3"/>
          <p:cNvGraphicFramePr>
            <a:graphicFrameLocks noChangeAspect="1"/>
          </p:cNvGraphicFramePr>
          <p:nvPr>
            <p:extLst>
              <p:ext uri="{D42A27DB-BD31-4B8C-83A1-F6EECF244321}">
                <p14:modId xmlns:p14="http://schemas.microsoft.com/office/powerpoint/2010/main" val="3189274721"/>
              </p:ext>
            </p:extLst>
          </p:nvPr>
        </p:nvGraphicFramePr>
        <p:xfrm>
          <a:off x="581025" y="5956300"/>
          <a:ext cx="685800" cy="292100"/>
        </p:xfrm>
        <a:graphic>
          <a:graphicData uri="http://schemas.openxmlformats.org/presentationml/2006/ole">
            <mc:AlternateContent xmlns:mc="http://schemas.openxmlformats.org/markup-compatibility/2006">
              <mc:Choice xmlns:v="urn:schemas-microsoft-com:vml" Requires="v">
                <p:oleObj spid="_x0000_s535797" name="Equation" r:id="rId6" imgW="419100" imgH="177800" progId="Equation.3">
                  <p:embed/>
                </p:oleObj>
              </mc:Choice>
              <mc:Fallback>
                <p:oleObj name="Equation" r:id="rId6" imgW="419100" imgH="177800" progId="Equation.3">
                  <p:embed/>
                  <p:pic>
                    <p:nvPicPr>
                      <p:cNvPr id="0" name="Picture 91"/>
                      <p:cNvPicPr>
                        <a:picLocks noChangeAspect="1" noChangeArrowheads="1"/>
                      </p:cNvPicPr>
                      <p:nvPr/>
                    </p:nvPicPr>
                    <p:blipFill>
                      <a:blip r:embed="rId7"/>
                      <a:srcRect/>
                      <a:stretch>
                        <a:fillRect/>
                      </a:stretch>
                    </p:blipFill>
                    <p:spPr bwMode="auto">
                      <a:xfrm>
                        <a:off x="581025" y="5956300"/>
                        <a:ext cx="685800" cy="292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 name="Table 20"/>
          <p:cNvGraphicFramePr>
            <a:graphicFrameLocks noGrp="1"/>
          </p:cNvGraphicFramePr>
          <p:nvPr>
            <p:extLst/>
          </p:nvPr>
        </p:nvGraphicFramePr>
        <p:xfrm>
          <a:off x="404812" y="3781425"/>
          <a:ext cx="3214687" cy="1112838"/>
        </p:xfrm>
        <a:graphic>
          <a:graphicData uri="http://schemas.openxmlformats.org/drawingml/2006/table">
            <a:tbl>
              <a:tblPr firstRow="1" bandRow="1">
                <a:tableStyleId>{5C22544A-7EE6-4342-B048-85BDC9FD1C3A}</a:tableStyleId>
              </a:tblPr>
              <a:tblGrid>
                <a:gridCol w="1500187"/>
                <a:gridCol w="1714500"/>
              </a:tblGrid>
              <a:tr h="370946">
                <a:tc>
                  <a:txBody>
                    <a:bodyPr/>
                    <a:lstStyle/>
                    <a:p>
                      <a:r>
                        <a:rPr lang="en-US" sz="1800" dirty="0" smtClean="0"/>
                        <a:t>Total Volume</a:t>
                      </a:r>
                      <a:endParaRPr lang="en-IN" sz="1800" dirty="0"/>
                    </a:p>
                  </a:txBody>
                  <a:tcPr marL="91439" marR="91439" marT="45733" marB="45733"/>
                </a:tc>
                <a:tc>
                  <a:txBody>
                    <a:bodyPr/>
                    <a:lstStyle/>
                    <a:p>
                      <a:r>
                        <a:rPr lang="en-US" sz="1800" dirty="0" smtClean="0"/>
                        <a:t>Water</a:t>
                      </a:r>
                      <a:endParaRPr lang="en-IN" sz="1800" dirty="0"/>
                    </a:p>
                  </a:txBody>
                  <a:tcPr marL="91439" marR="91439" marT="45733" marB="45733"/>
                </a:tc>
              </a:tr>
              <a:tr h="370946">
                <a:tc>
                  <a:txBody>
                    <a:bodyPr/>
                    <a:lstStyle/>
                    <a:p>
                      <a:r>
                        <a:rPr lang="en-US" sz="1800" dirty="0" smtClean="0"/>
                        <a:t>100</a:t>
                      </a:r>
                      <a:endParaRPr lang="en-IN" sz="1800" dirty="0"/>
                    </a:p>
                  </a:txBody>
                  <a:tcPr marL="91439" marR="91439" marT="45733" marB="45733"/>
                </a:tc>
                <a:tc>
                  <a:txBody>
                    <a:bodyPr/>
                    <a:lstStyle/>
                    <a:p>
                      <a:r>
                        <a:rPr lang="en-US" sz="1800" dirty="0" smtClean="0"/>
                        <a:t>15</a:t>
                      </a:r>
                      <a:endParaRPr lang="en-IN" sz="1800" dirty="0"/>
                    </a:p>
                  </a:txBody>
                  <a:tcPr marL="91439" marR="91439" marT="45733" marB="45733"/>
                </a:tc>
              </a:tr>
              <a:tr h="370946">
                <a:tc>
                  <a:txBody>
                    <a:bodyPr/>
                    <a:lstStyle/>
                    <a:p>
                      <a:r>
                        <a:rPr lang="en-US" sz="1800" dirty="0" smtClean="0"/>
                        <a:t>100 </a:t>
                      </a:r>
                      <a:endParaRPr lang="en-IN" sz="1800" dirty="0"/>
                    </a:p>
                  </a:txBody>
                  <a:tcPr marL="91439" marR="91439" marT="45733" marB="45733"/>
                </a:tc>
                <a:tc>
                  <a:txBody>
                    <a:bodyPr/>
                    <a:lstStyle/>
                    <a:p>
                      <a:r>
                        <a:rPr lang="en-US" sz="1800" dirty="0" smtClean="0"/>
                        <a:t>?</a:t>
                      </a:r>
                      <a:endParaRPr lang="en-IN" sz="1800" dirty="0"/>
                    </a:p>
                  </a:txBody>
                  <a:tcPr marL="91439" marR="91439" marT="45733" marB="45733"/>
                </a:tc>
              </a:tr>
            </a:tbl>
          </a:graphicData>
        </a:graphic>
      </p:graphicFrame>
      <p:sp>
        <p:nvSpPr>
          <p:cNvPr id="22" name="Text Box 1"/>
          <p:cNvSpPr txBox="1">
            <a:spLocks noChangeArrowheads="1"/>
          </p:cNvSpPr>
          <p:nvPr/>
        </p:nvSpPr>
        <p:spPr bwMode="auto">
          <a:xfrm>
            <a:off x="176212"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Percentage Calculation</a:t>
            </a:r>
          </a:p>
        </p:txBody>
      </p:sp>
      <p:sp>
        <p:nvSpPr>
          <p:cNvPr id="23" name="Text Box 2"/>
          <p:cNvSpPr txBox="1">
            <a:spLocks noChangeArrowheads="1"/>
          </p:cNvSpPr>
          <p:nvPr/>
        </p:nvSpPr>
        <p:spPr bwMode="auto">
          <a:xfrm>
            <a:off x="152400" y="1143000"/>
            <a:ext cx="4267200" cy="2514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000" dirty="0" err="1" smtClean="0">
                <a:solidFill>
                  <a:srgbClr val="000000"/>
                </a:solidFill>
                <a:cs typeface="Arial" charset="0"/>
              </a:rPr>
              <a:t>Guddu</a:t>
            </a:r>
            <a:r>
              <a:rPr lang="en-IN" sz="2000" dirty="0" smtClean="0">
                <a:solidFill>
                  <a:srgbClr val="000000"/>
                </a:solidFill>
                <a:cs typeface="Arial" charset="0"/>
              </a:rPr>
              <a:t>: 15 </a:t>
            </a:r>
            <a:r>
              <a:rPr lang="en-IN" sz="2000" dirty="0">
                <a:solidFill>
                  <a:srgbClr val="000000"/>
                </a:solidFill>
                <a:cs typeface="Arial" charset="0"/>
              </a:rPr>
              <a:t>/ </a:t>
            </a:r>
            <a:r>
              <a:rPr lang="en-IN" sz="2000" dirty="0" smtClean="0">
                <a:solidFill>
                  <a:srgbClr val="000000"/>
                </a:solidFill>
                <a:cs typeface="Arial" charset="0"/>
              </a:rPr>
              <a:t>100 </a:t>
            </a:r>
            <a:r>
              <a:rPr lang="en-IN" sz="2000" dirty="0">
                <a:solidFill>
                  <a:srgbClr val="000000"/>
                </a:solidFill>
                <a:cs typeface="Arial" charset="0"/>
              </a:rPr>
              <a:t>= </a:t>
            </a:r>
            <a:r>
              <a:rPr lang="en-IN" sz="2000" dirty="0" smtClean="0">
                <a:solidFill>
                  <a:srgbClr val="000000"/>
                </a:solidFill>
                <a:cs typeface="Arial" charset="0"/>
              </a:rPr>
              <a:t>15 </a:t>
            </a:r>
            <a:r>
              <a:rPr lang="en-IN" sz="2000" dirty="0">
                <a:solidFill>
                  <a:srgbClr val="000000"/>
                </a:solidFill>
                <a:cs typeface="Arial" charset="0"/>
              </a:rPr>
              <a:t>%</a:t>
            </a:r>
          </a:p>
          <a:p>
            <a:pPr eaLnBrk="1" hangingPunct="1">
              <a:lnSpc>
                <a:spcPct val="120000"/>
              </a:lnSpc>
              <a:buSzPct val="100000"/>
              <a:buFont typeface="Arial" charset="0"/>
              <a:buChar char="•"/>
            </a:pPr>
            <a:r>
              <a:rPr lang="en-IN" sz="2000" dirty="0">
                <a:solidFill>
                  <a:srgbClr val="000000"/>
                </a:solidFill>
                <a:cs typeface="Arial" charset="0"/>
              </a:rPr>
              <a:t>What we are doing here is :</a:t>
            </a:r>
          </a:p>
          <a:p>
            <a:pPr lvl="1" eaLnBrk="1" hangingPunct="1">
              <a:lnSpc>
                <a:spcPct val="120000"/>
              </a:lnSpc>
              <a:buSzPct val="100000"/>
              <a:buFont typeface="Arial" charset="0"/>
              <a:buChar char="•"/>
            </a:pPr>
            <a:r>
              <a:rPr lang="en-IN" dirty="0">
                <a:solidFill>
                  <a:srgbClr val="000000"/>
                </a:solidFill>
                <a:cs typeface="Arial" charset="0"/>
              </a:rPr>
              <a:t>If the total volume is </a:t>
            </a:r>
            <a:r>
              <a:rPr lang="en-IN" dirty="0" smtClean="0">
                <a:solidFill>
                  <a:srgbClr val="000000"/>
                </a:solidFill>
                <a:cs typeface="Arial" charset="0"/>
              </a:rPr>
              <a:t>100 </a:t>
            </a:r>
            <a:r>
              <a:rPr lang="en-IN" dirty="0">
                <a:solidFill>
                  <a:srgbClr val="000000"/>
                </a:solidFill>
                <a:cs typeface="Arial" charset="0"/>
              </a:rPr>
              <a:t>litres, then there are </a:t>
            </a:r>
            <a:r>
              <a:rPr lang="en-IN" dirty="0" smtClean="0">
                <a:solidFill>
                  <a:srgbClr val="000000"/>
                </a:solidFill>
                <a:cs typeface="Arial" charset="0"/>
              </a:rPr>
              <a:t>15 </a:t>
            </a:r>
            <a:r>
              <a:rPr lang="en-IN" dirty="0">
                <a:solidFill>
                  <a:srgbClr val="000000"/>
                </a:solidFill>
                <a:cs typeface="Arial" charset="0"/>
              </a:rPr>
              <a:t>litres of water.  If the total volume is 100 litres, then how many litres of water will be there ?</a:t>
            </a:r>
            <a:endParaRPr lang="en-IN" sz="1400" dirty="0">
              <a:solidFill>
                <a:srgbClr val="000000"/>
              </a:solidFill>
              <a:cs typeface="Arial" charset="0"/>
            </a:endParaRPr>
          </a:p>
        </p:txBody>
      </p:sp>
      <p:graphicFrame>
        <p:nvGraphicFramePr>
          <p:cNvPr id="14" name="Object 2"/>
          <p:cNvGraphicFramePr>
            <a:graphicFrameLocks noChangeAspect="1"/>
          </p:cNvGraphicFramePr>
          <p:nvPr>
            <p:extLst>
              <p:ext uri="{D42A27DB-BD31-4B8C-83A1-F6EECF244321}">
                <p14:modId xmlns:p14="http://schemas.microsoft.com/office/powerpoint/2010/main" val="112968440"/>
              </p:ext>
            </p:extLst>
          </p:nvPr>
        </p:nvGraphicFramePr>
        <p:xfrm>
          <a:off x="4953000" y="5067300"/>
          <a:ext cx="1206500" cy="644525"/>
        </p:xfrm>
        <a:graphic>
          <a:graphicData uri="http://schemas.openxmlformats.org/presentationml/2006/ole">
            <mc:AlternateContent xmlns:mc="http://schemas.openxmlformats.org/markup-compatibility/2006">
              <mc:Choice xmlns:v="urn:schemas-microsoft-com:vml" Requires="v">
                <p:oleObj spid="_x0000_s535798" name="Equation" r:id="rId8" imgW="736280" imgH="393529" progId="Equation.3">
                  <p:embed/>
                </p:oleObj>
              </mc:Choice>
              <mc:Fallback>
                <p:oleObj name="Equation" r:id="rId8" imgW="736280" imgH="393529" progId="Equation.3">
                  <p:embed/>
                  <p:pic>
                    <p:nvPicPr>
                      <p:cNvPr id="0" name="Picture 9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953000" y="5067300"/>
                        <a:ext cx="1206500" cy="644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 name="Object 3"/>
          <p:cNvGraphicFramePr>
            <a:graphicFrameLocks noChangeAspect="1"/>
          </p:cNvGraphicFramePr>
          <p:nvPr>
            <p:extLst>
              <p:ext uri="{D42A27DB-BD31-4B8C-83A1-F6EECF244321}">
                <p14:modId xmlns:p14="http://schemas.microsoft.com/office/powerpoint/2010/main" val="1118045440"/>
              </p:ext>
            </p:extLst>
          </p:nvPr>
        </p:nvGraphicFramePr>
        <p:xfrm>
          <a:off x="5041900" y="5956300"/>
          <a:ext cx="708025" cy="292100"/>
        </p:xfrm>
        <a:graphic>
          <a:graphicData uri="http://schemas.openxmlformats.org/presentationml/2006/ole">
            <mc:AlternateContent xmlns:mc="http://schemas.openxmlformats.org/markup-compatibility/2006">
              <mc:Choice xmlns:v="urn:schemas-microsoft-com:vml" Requires="v">
                <p:oleObj spid="_x0000_s535799" name="Equation" r:id="rId10" imgW="431425" imgH="177646" progId="Equation.3">
                  <p:embed/>
                </p:oleObj>
              </mc:Choice>
              <mc:Fallback>
                <p:oleObj name="Equation" r:id="rId10" imgW="431425" imgH="177646" progId="Equation.3">
                  <p:embed/>
                  <p:pic>
                    <p:nvPicPr>
                      <p:cNvPr id="0" name="Picture 9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041900" y="5956300"/>
                        <a:ext cx="708025" cy="292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4" name="Table 23"/>
          <p:cNvGraphicFramePr>
            <a:graphicFrameLocks noGrp="1"/>
          </p:cNvGraphicFramePr>
          <p:nvPr>
            <p:extLst>
              <p:ext uri="{D42A27DB-BD31-4B8C-83A1-F6EECF244321}">
                <p14:modId xmlns:p14="http://schemas.microsoft.com/office/powerpoint/2010/main" val="1102214006"/>
              </p:ext>
            </p:extLst>
          </p:nvPr>
        </p:nvGraphicFramePr>
        <p:xfrm>
          <a:off x="4876800" y="3781425"/>
          <a:ext cx="3214687" cy="1112838"/>
        </p:xfrm>
        <a:graphic>
          <a:graphicData uri="http://schemas.openxmlformats.org/drawingml/2006/table">
            <a:tbl>
              <a:tblPr firstRow="1" bandRow="1">
                <a:tableStyleId>{5C22544A-7EE6-4342-B048-85BDC9FD1C3A}</a:tableStyleId>
              </a:tblPr>
              <a:tblGrid>
                <a:gridCol w="1500187"/>
                <a:gridCol w="1714500"/>
              </a:tblGrid>
              <a:tr h="370946">
                <a:tc>
                  <a:txBody>
                    <a:bodyPr/>
                    <a:lstStyle/>
                    <a:p>
                      <a:r>
                        <a:rPr lang="x-none" sz="1800" dirty="0" smtClean="0"/>
                        <a:t>कुल मात्रा </a:t>
                      </a:r>
                      <a:endParaRPr lang="en-IN" sz="1800" dirty="0"/>
                    </a:p>
                  </a:txBody>
                  <a:tcPr marL="91439" marR="91439" marT="45733" marB="45733"/>
                </a:tc>
                <a:tc>
                  <a:txBody>
                    <a:bodyPr/>
                    <a:lstStyle/>
                    <a:p>
                      <a:r>
                        <a:rPr lang="x-none" sz="1800" dirty="0" smtClean="0"/>
                        <a:t>पानी </a:t>
                      </a:r>
                      <a:endParaRPr lang="en-IN" sz="1800" dirty="0"/>
                    </a:p>
                  </a:txBody>
                  <a:tcPr marL="91439" marR="91439" marT="45733" marB="45733"/>
                </a:tc>
              </a:tr>
              <a:tr h="370946">
                <a:tc>
                  <a:txBody>
                    <a:bodyPr/>
                    <a:lstStyle/>
                    <a:p>
                      <a:r>
                        <a:rPr lang="en-US" sz="1800" dirty="0" smtClean="0"/>
                        <a:t>100</a:t>
                      </a:r>
                      <a:endParaRPr lang="en-IN" sz="1800" dirty="0"/>
                    </a:p>
                  </a:txBody>
                  <a:tcPr marL="91439" marR="91439" marT="45733" marB="45733"/>
                </a:tc>
                <a:tc>
                  <a:txBody>
                    <a:bodyPr/>
                    <a:lstStyle/>
                    <a:p>
                      <a:r>
                        <a:rPr lang="en-US" sz="1800" dirty="0" smtClean="0"/>
                        <a:t>15</a:t>
                      </a:r>
                      <a:endParaRPr lang="en-IN" sz="1800" dirty="0"/>
                    </a:p>
                  </a:txBody>
                  <a:tcPr marL="91439" marR="91439" marT="45733" marB="45733"/>
                </a:tc>
              </a:tr>
              <a:tr h="370946">
                <a:tc>
                  <a:txBody>
                    <a:bodyPr/>
                    <a:lstStyle/>
                    <a:p>
                      <a:r>
                        <a:rPr lang="en-US" sz="1800" dirty="0" smtClean="0"/>
                        <a:t>100 </a:t>
                      </a:r>
                      <a:endParaRPr lang="en-IN" sz="1800" dirty="0"/>
                    </a:p>
                  </a:txBody>
                  <a:tcPr marL="91439" marR="91439" marT="45733" marB="45733"/>
                </a:tc>
                <a:tc>
                  <a:txBody>
                    <a:bodyPr/>
                    <a:lstStyle/>
                    <a:p>
                      <a:r>
                        <a:rPr lang="en-US" sz="1800" dirty="0" smtClean="0"/>
                        <a:t>?</a:t>
                      </a:r>
                      <a:endParaRPr lang="en-IN" sz="1800" dirty="0"/>
                    </a:p>
                  </a:txBody>
                  <a:tcPr marL="91439" marR="91439" marT="45733" marB="45733"/>
                </a:tc>
              </a:tr>
            </a:tbl>
          </a:graphicData>
        </a:graphic>
      </p:graphicFrame>
      <p:sp>
        <p:nvSpPr>
          <p:cNvPr id="25"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प्रतिशत की गणना </a:t>
            </a:r>
            <a:endParaRPr lang="en-GB" sz="2400" dirty="0"/>
          </a:p>
        </p:txBody>
      </p:sp>
      <p:sp>
        <p:nvSpPr>
          <p:cNvPr id="26" name="Text Box 2"/>
          <p:cNvSpPr txBox="1">
            <a:spLocks noChangeArrowheads="1"/>
          </p:cNvSpPr>
          <p:nvPr/>
        </p:nvSpPr>
        <p:spPr bwMode="auto">
          <a:xfrm>
            <a:off x="4624388" y="1143000"/>
            <a:ext cx="4267200" cy="2514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smtClean="0">
                <a:solidFill>
                  <a:srgbClr val="000000"/>
                </a:solidFill>
                <a:cs typeface="Arial" charset="0"/>
              </a:rPr>
              <a:t>गुड्डु</a:t>
            </a:r>
            <a:r>
              <a:rPr lang="en-IN" sz="2000" dirty="0" smtClean="0">
                <a:solidFill>
                  <a:srgbClr val="000000"/>
                </a:solidFill>
                <a:cs typeface="Arial" charset="0"/>
              </a:rPr>
              <a:t>: 15 </a:t>
            </a:r>
            <a:r>
              <a:rPr lang="en-IN" sz="2000" dirty="0">
                <a:solidFill>
                  <a:srgbClr val="000000"/>
                </a:solidFill>
                <a:cs typeface="Arial" charset="0"/>
              </a:rPr>
              <a:t>/ </a:t>
            </a:r>
            <a:r>
              <a:rPr lang="en-IN" sz="2000" dirty="0" smtClean="0">
                <a:solidFill>
                  <a:srgbClr val="000000"/>
                </a:solidFill>
                <a:cs typeface="Arial" charset="0"/>
              </a:rPr>
              <a:t>100 </a:t>
            </a:r>
            <a:r>
              <a:rPr lang="en-IN" sz="2000" dirty="0">
                <a:solidFill>
                  <a:srgbClr val="000000"/>
                </a:solidFill>
                <a:cs typeface="Arial" charset="0"/>
              </a:rPr>
              <a:t>= </a:t>
            </a:r>
            <a:r>
              <a:rPr lang="en-IN" sz="2000" dirty="0" smtClean="0">
                <a:solidFill>
                  <a:srgbClr val="000000"/>
                </a:solidFill>
                <a:cs typeface="Arial" charset="0"/>
              </a:rPr>
              <a:t>15 </a:t>
            </a:r>
            <a:r>
              <a:rPr lang="en-IN" sz="2000" dirty="0">
                <a:solidFill>
                  <a:srgbClr val="000000"/>
                </a:solidFill>
                <a:cs typeface="Arial" charset="0"/>
              </a:rPr>
              <a:t>%</a:t>
            </a:r>
          </a:p>
          <a:p>
            <a:pPr eaLnBrk="1" hangingPunct="1">
              <a:lnSpc>
                <a:spcPct val="120000"/>
              </a:lnSpc>
              <a:buSzPct val="100000"/>
              <a:buFont typeface="Arial" charset="0"/>
              <a:buChar char="•"/>
            </a:pPr>
            <a:r>
              <a:rPr lang="x-none" sz="2000" dirty="0" smtClean="0">
                <a:solidFill>
                  <a:srgbClr val="000000"/>
                </a:solidFill>
                <a:cs typeface="Arial" charset="0"/>
              </a:rPr>
              <a:t>हम यहां जो कर रहे हैं वह है</a:t>
            </a:r>
            <a:r>
              <a:rPr lang="en-IN" sz="2000" dirty="0" smtClean="0">
                <a:solidFill>
                  <a:srgbClr val="000000"/>
                </a:solidFill>
                <a:cs typeface="Arial" charset="0"/>
              </a:rPr>
              <a:t>:</a:t>
            </a:r>
          </a:p>
          <a:p>
            <a:pPr lvl="1" eaLnBrk="1" hangingPunct="1">
              <a:lnSpc>
                <a:spcPct val="120000"/>
              </a:lnSpc>
              <a:buSzPct val="100000"/>
              <a:buFont typeface="Arial" charset="0"/>
              <a:buChar char="•"/>
            </a:pPr>
            <a:r>
              <a:rPr lang="x-none" dirty="0" smtClean="0">
                <a:solidFill>
                  <a:srgbClr val="000000"/>
                </a:solidFill>
                <a:cs typeface="Arial" charset="0"/>
              </a:rPr>
              <a:t>यदि कुल मात्रा 100 लीटर है, तब इसमें 15 लीटर पानी है। यदि कुल मात्रा 100 लीटर है तो इसमें कितने लीटर पानी होगा</a:t>
            </a:r>
            <a:r>
              <a:rPr lang="en-IN" dirty="0" smtClean="0">
                <a:solidFill>
                  <a:srgbClr val="000000"/>
                </a:solidFill>
                <a:cs typeface="Arial" charset="0"/>
              </a:rPr>
              <a:t>?</a:t>
            </a:r>
            <a:endParaRPr lang="en-IN" sz="1400" dirty="0" smtClean="0">
              <a:solidFill>
                <a:srgbClr val="000000"/>
              </a:solidFill>
              <a:cs typeface="Arial" charset="0"/>
            </a:endParaRPr>
          </a:p>
        </p:txBody>
      </p:sp>
    </p:spTree>
    <p:extLst>
      <p:ext uri="{BB962C8B-B14F-4D97-AF65-F5344CB8AC3E}">
        <p14:creationId xmlns:p14="http://schemas.microsoft.com/office/powerpoint/2010/main" val="236954463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3">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3">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3">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6">
                                            <p:txEl>
                                              <p:pRg st="0" end="0"/>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6">
                                            <p:txEl>
                                              <p:pRg st="1" end="1"/>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34A58C8D-5F41-48EC-B5C3-942B134854B3}" type="slidenum">
              <a:rPr lang="en-US" sz="1600" b="1" smtClean="0"/>
              <a:pPr algn="ctr" eaLnBrk="1" hangingPunct="1"/>
              <a:t>31</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800" dirty="0">
                <a:solidFill>
                  <a:srgbClr val="000000"/>
                </a:solidFill>
                <a:latin typeface="Calibri" pitchFamily="34" charset="0"/>
              </a:rPr>
              <a:t>Percentage </a:t>
            </a:r>
            <a:r>
              <a:rPr lang="en-GB" sz="2800" dirty="0" smtClean="0">
                <a:solidFill>
                  <a:srgbClr val="000000"/>
                </a:solidFill>
                <a:latin typeface="Calibri" pitchFamily="34" charset="0"/>
              </a:rPr>
              <a:t>Calculation</a:t>
            </a:r>
            <a:endParaRPr lang="en-GB" sz="2800" dirty="0">
              <a:solidFill>
                <a:srgbClr val="000000"/>
              </a:solidFill>
              <a:latin typeface="Calibri" pitchFamily="34" charset="0"/>
            </a:endParaRPr>
          </a:p>
        </p:txBody>
      </p:sp>
      <p:sp>
        <p:nvSpPr>
          <p:cNvPr id="10" name="Text Box 2"/>
          <p:cNvSpPr txBox="1">
            <a:spLocks noChangeArrowheads="1"/>
          </p:cNvSpPr>
          <p:nvPr/>
        </p:nvSpPr>
        <p:spPr bwMode="auto">
          <a:xfrm>
            <a:off x="228600" y="1066800"/>
            <a:ext cx="42672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000" dirty="0">
                <a:solidFill>
                  <a:srgbClr val="000000"/>
                </a:solidFill>
                <a:cs typeface="Arial" charset="0"/>
              </a:rPr>
              <a:t>Can we now individually calculate the percentages of Science and Social Science for Rekha and percentage of interest charged by Abhishek and </a:t>
            </a:r>
            <a:r>
              <a:rPr lang="en-IN" sz="2000" dirty="0" err="1" smtClean="0">
                <a:solidFill>
                  <a:srgbClr val="000000"/>
                </a:solidFill>
                <a:cs typeface="Arial" charset="0"/>
              </a:rPr>
              <a:t>Sukhram</a:t>
            </a:r>
            <a:r>
              <a:rPr lang="en-IN" sz="2000" dirty="0" smtClean="0">
                <a:solidFill>
                  <a:srgbClr val="000000"/>
                </a:solidFill>
                <a:cs typeface="Arial" charset="0"/>
              </a:rPr>
              <a:t>?</a:t>
            </a:r>
          </a:p>
          <a:p>
            <a:pPr lvl="1" eaLnBrk="1" hangingPunct="1">
              <a:lnSpc>
                <a:spcPct val="140000"/>
              </a:lnSpc>
              <a:buSzPct val="100000"/>
              <a:buFont typeface="Arial" charset="0"/>
              <a:buChar char="•"/>
            </a:pPr>
            <a:r>
              <a:rPr lang="en-IN" dirty="0" err="1" smtClean="0">
                <a:solidFill>
                  <a:srgbClr val="000000"/>
                </a:solidFill>
                <a:cs typeface="Arial" charset="0"/>
              </a:rPr>
              <a:t>Rekhas</a:t>
            </a:r>
            <a:r>
              <a:rPr lang="en-IN" dirty="0" smtClean="0">
                <a:solidFill>
                  <a:srgbClr val="000000"/>
                </a:solidFill>
                <a:cs typeface="Arial" charset="0"/>
              </a:rPr>
              <a:t> got </a:t>
            </a:r>
            <a:r>
              <a:rPr lang="en-IN" dirty="0">
                <a:solidFill>
                  <a:srgbClr val="000000"/>
                </a:solidFill>
                <a:cs typeface="Arial" charset="0"/>
              </a:rPr>
              <a:t>34 marks out of </a:t>
            </a:r>
            <a:r>
              <a:rPr lang="en-IN" dirty="0" smtClean="0">
                <a:solidFill>
                  <a:srgbClr val="000000"/>
                </a:solidFill>
                <a:cs typeface="Arial" charset="0"/>
              </a:rPr>
              <a:t>50 marks in science and she got </a:t>
            </a:r>
            <a:r>
              <a:rPr lang="en-IN" dirty="0">
                <a:solidFill>
                  <a:srgbClr val="000000"/>
                </a:solidFill>
                <a:cs typeface="Arial" charset="0"/>
              </a:rPr>
              <a:t>45 marks out of </a:t>
            </a:r>
            <a:r>
              <a:rPr lang="en-IN" dirty="0" smtClean="0">
                <a:solidFill>
                  <a:srgbClr val="000000"/>
                </a:solidFill>
                <a:cs typeface="Arial" charset="0"/>
              </a:rPr>
              <a:t>75 marks in social science</a:t>
            </a:r>
          </a:p>
          <a:p>
            <a:pPr lvl="1" eaLnBrk="1" hangingPunct="1">
              <a:lnSpc>
                <a:spcPct val="140000"/>
              </a:lnSpc>
              <a:buSzPct val="100000"/>
              <a:buFont typeface="Arial" charset="0"/>
              <a:buChar char="•"/>
            </a:pPr>
            <a:r>
              <a:rPr lang="en-IN" dirty="0">
                <a:solidFill>
                  <a:srgbClr val="000000"/>
                </a:solidFill>
                <a:cs typeface="Arial" charset="0"/>
              </a:rPr>
              <a:t>Abhishek Singh </a:t>
            </a:r>
            <a:r>
              <a:rPr lang="en-IN" dirty="0" smtClean="0">
                <a:solidFill>
                  <a:srgbClr val="000000"/>
                </a:solidFill>
                <a:cs typeface="Arial" charset="0"/>
              </a:rPr>
              <a:t>will give </a:t>
            </a:r>
            <a:r>
              <a:rPr lang="en-IN" dirty="0">
                <a:solidFill>
                  <a:srgbClr val="000000"/>
                </a:solidFill>
                <a:cs typeface="Arial" charset="0"/>
              </a:rPr>
              <a:t>you Rs. </a:t>
            </a:r>
            <a:r>
              <a:rPr lang="en-IN" dirty="0" smtClean="0">
                <a:solidFill>
                  <a:srgbClr val="000000"/>
                </a:solidFill>
                <a:cs typeface="Arial" charset="0"/>
              </a:rPr>
              <a:t>1,000 but wants Rs</a:t>
            </a:r>
            <a:r>
              <a:rPr lang="en-IN" dirty="0">
                <a:solidFill>
                  <a:srgbClr val="000000"/>
                </a:solidFill>
                <a:cs typeface="Arial" charset="0"/>
              </a:rPr>
              <a:t>. 1,150 </a:t>
            </a:r>
            <a:r>
              <a:rPr lang="en-IN" dirty="0" smtClean="0">
                <a:solidFill>
                  <a:srgbClr val="000000"/>
                </a:solidFill>
                <a:cs typeface="Arial" charset="0"/>
              </a:rPr>
              <a:t>back at </a:t>
            </a:r>
            <a:r>
              <a:rPr lang="en-IN" dirty="0">
                <a:solidFill>
                  <a:srgbClr val="000000"/>
                </a:solidFill>
                <a:cs typeface="Arial" charset="0"/>
              </a:rPr>
              <a:t>the end of the month</a:t>
            </a:r>
            <a:r>
              <a:rPr lang="en-IN" dirty="0" smtClean="0">
                <a:solidFill>
                  <a:srgbClr val="000000"/>
                </a:solidFill>
                <a:cs typeface="Arial" charset="0"/>
              </a:rPr>
              <a:t>. </a:t>
            </a:r>
            <a:r>
              <a:rPr lang="en-IN" dirty="0" err="1" smtClean="0">
                <a:solidFill>
                  <a:srgbClr val="000000"/>
                </a:solidFill>
                <a:cs typeface="Arial" charset="0"/>
              </a:rPr>
              <a:t>Sukhram</a:t>
            </a:r>
            <a:r>
              <a:rPr lang="en-IN" dirty="0" smtClean="0">
                <a:solidFill>
                  <a:srgbClr val="000000"/>
                </a:solidFill>
                <a:cs typeface="Arial" charset="0"/>
              </a:rPr>
              <a:t> will </a:t>
            </a:r>
            <a:r>
              <a:rPr lang="en-IN" dirty="0">
                <a:solidFill>
                  <a:srgbClr val="000000"/>
                </a:solidFill>
                <a:cs typeface="Arial" charset="0"/>
              </a:rPr>
              <a:t>give </a:t>
            </a:r>
            <a:r>
              <a:rPr lang="en-IN" dirty="0" smtClean="0">
                <a:solidFill>
                  <a:srgbClr val="000000"/>
                </a:solidFill>
                <a:cs typeface="Arial" charset="0"/>
              </a:rPr>
              <a:t>you </a:t>
            </a:r>
            <a:r>
              <a:rPr lang="en-IN" dirty="0">
                <a:solidFill>
                  <a:srgbClr val="000000"/>
                </a:solidFill>
                <a:cs typeface="Arial" charset="0"/>
              </a:rPr>
              <a:t>Rs. 1,250, </a:t>
            </a:r>
            <a:r>
              <a:rPr lang="en-IN" dirty="0" smtClean="0">
                <a:solidFill>
                  <a:srgbClr val="000000"/>
                </a:solidFill>
                <a:cs typeface="Arial" charset="0"/>
              </a:rPr>
              <a:t>and wants Rs</a:t>
            </a:r>
            <a:r>
              <a:rPr lang="en-IN" dirty="0">
                <a:solidFill>
                  <a:srgbClr val="000000"/>
                </a:solidFill>
                <a:cs typeface="Arial" charset="0"/>
              </a:rPr>
              <a:t>. 1,450</a:t>
            </a:r>
          </a:p>
        </p:txBody>
      </p:sp>
      <p:sp>
        <p:nvSpPr>
          <p:cNvPr id="9"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800" dirty="0" smtClean="0">
                <a:solidFill>
                  <a:srgbClr val="000000"/>
                </a:solidFill>
                <a:latin typeface="Calibri" pitchFamily="34" charset="0"/>
              </a:rPr>
              <a:t>प्रतिशत की गणना </a:t>
            </a:r>
            <a:endParaRPr lang="en-GB" sz="2800" dirty="0">
              <a:solidFill>
                <a:srgbClr val="000000"/>
              </a:solidFill>
              <a:latin typeface="Calibri" pitchFamily="34" charset="0"/>
            </a:endParaRPr>
          </a:p>
        </p:txBody>
      </p:sp>
      <p:sp>
        <p:nvSpPr>
          <p:cNvPr id="12" name="Text Box 2"/>
          <p:cNvSpPr txBox="1">
            <a:spLocks noChangeArrowheads="1"/>
          </p:cNvSpPr>
          <p:nvPr/>
        </p:nvSpPr>
        <p:spPr bwMode="auto">
          <a:xfrm>
            <a:off x="4648200" y="1066800"/>
            <a:ext cx="42672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smtClean="0">
                <a:solidFill>
                  <a:srgbClr val="000000"/>
                </a:solidFill>
                <a:cs typeface="Arial" charset="0"/>
              </a:rPr>
              <a:t>क्या अब हम व्यक्ति‍गत तौर पर रेखा के लिए विज्ञान और सामाजिक विज्ञान के प्रतिशत और अ‍भि‍षेक और सुखराम द्वारा लगाए गए ब्याज के प्रतिशत की गणना कर सकते हैं</a:t>
            </a:r>
            <a:r>
              <a:rPr lang="en-IN" sz="2000" dirty="0" smtClean="0">
                <a:solidFill>
                  <a:srgbClr val="000000"/>
                </a:solidFill>
                <a:cs typeface="Arial" charset="0"/>
              </a:rPr>
              <a:t>?</a:t>
            </a:r>
          </a:p>
          <a:p>
            <a:pPr lvl="1" eaLnBrk="1" hangingPunct="1">
              <a:lnSpc>
                <a:spcPct val="140000"/>
              </a:lnSpc>
              <a:buSzPct val="100000"/>
              <a:buFont typeface="Arial" charset="0"/>
              <a:buChar char="•"/>
            </a:pPr>
            <a:r>
              <a:rPr lang="x-none" dirty="0" smtClean="0">
                <a:solidFill>
                  <a:srgbClr val="000000"/>
                </a:solidFill>
                <a:cs typeface="Arial" charset="0"/>
              </a:rPr>
              <a:t>रेखा को विज्ञान में कुल 50 अंकों में से 34 अंक मिले और सामाजिक विज्ञान में कुल 75 अंकों में से 45 अंक मिले</a:t>
            </a:r>
            <a:endParaRPr lang="en-IN" dirty="0" smtClean="0">
              <a:solidFill>
                <a:srgbClr val="000000"/>
              </a:solidFill>
              <a:cs typeface="Arial" charset="0"/>
            </a:endParaRPr>
          </a:p>
          <a:p>
            <a:pPr lvl="1" eaLnBrk="1" hangingPunct="1">
              <a:lnSpc>
                <a:spcPct val="140000"/>
              </a:lnSpc>
              <a:buSzPct val="100000"/>
              <a:buFont typeface="Arial" charset="0"/>
              <a:buChar char="•"/>
            </a:pPr>
            <a:r>
              <a:rPr lang="x-none" dirty="0" smtClean="0">
                <a:solidFill>
                  <a:srgbClr val="000000"/>
                </a:solidFill>
                <a:cs typeface="Arial" charset="0"/>
              </a:rPr>
              <a:t>अभि‍षेक सिंह आपको 1,000 रुपए देगा लेकिन महीने के अंत में 1,150 रुपए लेना चाहता है।</a:t>
            </a:r>
          </a:p>
          <a:p>
            <a:pPr lvl="1" eaLnBrk="1" hangingPunct="1">
              <a:lnSpc>
                <a:spcPct val="140000"/>
              </a:lnSpc>
              <a:buSzPct val="100000"/>
            </a:pPr>
            <a:r>
              <a:rPr lang="x-none" dirty="0" smtClean="0">
                <a:solidFill>
                  <a:srgbClr val="000000"/>
                </a:solidFill>
                <a:cs typeface="Arial" charset="0"/>
              </a:rPr>
              <a:t>	सुखराम आपको 1,250 रुपए देगा और 1,450 रुपए चाहता है। </a:t>
            </a:r>
            <a:endParaRPr lang="en-IN" dirty="0">
              <a:solidFill>
                <a:srgbClr val="000000"/>
              </a:solidFill>
              <a:cs typeface="Arial" charset="0"/>
            </a:endParaRPr>
          </a:p>
        </p:txBody>
      </p:sp>
    </p:spTree>
    <p:extLst>
      <p:ext uri="{BB962C8B-B14F-4D97-AF65-F5344CB8AC3E}">
        <p14:creationId xmlns:p14="http://schemas.microsoft.com/office/powerpoint/2010/main" val="599651815"/>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34965EFD-A326-4A12-B3F9-E49ED12B362A}" type="slidenum">
              <a:rPr lang="en-US" sz="1600" b="1" smtClean="0"/>
              <a:pPr algn="ctr" eaLnBrk="1" hangingPunct="1"/>
              <a:t>32</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graphicFrame>
        <p:nvGraphicFramePr>
          <p:cNvPr id="17" name="Table 16"/>
          <p:cNvGraphicFramePr>
            <a:graphicFrameLocks noGrp="1"/>
          </p:cNvGraphicFramePr>
          <p:nvPr>
            <p:extLst/>
          </p:nvPr>
        </p:nvGraphicFramePr>
        <p:xfrm>
          <a:off x="1090612" y="4818993"/>
          <a:ext cx="3214687" cy="1112838"/>
        </p:xfrm>
        <a:graphic>
          <a:graphicData uri="http://schemas.openxmlformats.org/drawingml/2006/table">
            <a:tbl>
              <a:tblPr firstRow="1" bandRow="1">
                <a:tableStyleId>{5C22544A-7EE6-4342-B048-85BDC9FD1C3A}</a:tableStyleId>
              </a:tblPr>
              <a:tblGrid>
                <a:gridCol w="1500187"/>
                <a:gridCol w="1714500"/>
              </a:tblGrid>
              <a:tr h="370946">
                <a:tc>
                  <a:txBody>
                    <a:bodyPr/>
                    <a:lstStyle/>
                    <a:p>
                      <a:r>
                        <a:rPr lang="en-US" sz="1800" dirty="0" smtClean="0"/>
                        <a:t>Total Volume</a:t>
                      </a:r>
                      <a:endParaRPr lang="en-IN" sz="1800" dirty="0"/>
                    </a:p>
                  </a:txBody>
                  <a:tcPr marL="91439" marR="91439" marT="45733" marB="45733"/>
                </a:tc>
                <a:tc>
                  <a:txBody>
                    <a:bodyPr/>
                    <a:lstStyle/>
                    <a:p>
                      <a:r>
                        <a:rPr lang="en-US" sz="1800" dirty="0" smtClean="0"/>
                        <a:t>Water</a:t>
                      </a:r>
                      <a:endParaRPr lang="en-IN" sz="1800" dirty="0"/>
                    </a:p>
                  </a:txBody>
                  <a:tcPr marL="91439" marR="91439" marT="45733" marB="45733"/>
                </a:tc>
              </a:tr>
              <a:tr h="370946">
                <a:tc>
                  <a:txBody>
                    <a:bodyPr/>
                    <a:lstStyle/>
                    <a:p>
                      <a:r>
                        <a:rPr lang="en-US" sz="1800" dirty="0" smtClean="0"/>
                        <a:t>100</a:t>
                      </a:r>
                      <a:endParaRPr lang="en-IN" sz="1800" dirty="0"/>
                    </a:p>
                  </a:txBody>
                  <a:tcPr marL="91439" marR="91439" marT="45733" marB="45733"/>
                </a:tc>
                <a:tc>
                  <a:txBody>
                    <a:bodyPr/>
                    <a:lstStyle/>
                    <a:p>
                      <a:r>
                        <a:rPr lang="en-US" sz="1800" dirty="0" smtClean="0"/>
                        <a:t>25</a:t>
                      </a:r>
                      <a:endParaRPr lang="en-IN" sz="1800" dirty="0"/>
                    </a:p>
                  </a:txBody>
                  <a:tcPr marL="91439" marR="91439" marT="45733" marB="45733"/>
                </a:tc>
              </a:tr>
              <a:tr h="370946">
                <a:tc>
                  <a:txBody>
                    <a:bodyPr/>
                    <a:lstStyle/>
                    <a:p>
                      <a:r>
                        <a:rPr lang="en-US" sz="1800" dirty="0" smtClean="0"/>
                        <a:t>60 </a:t>
                      </a:r>
                      <a:endParaRPr lang="en-IN" sz="1800" dirty="0"/>
                    </a:p>
                  </a:txBody>
                  <a:tcPr marL="91439" marR="91439" marT="45733" marB="45733"/>
                </a:tc>
                <a:tc>
                  <a:txBody>
                    <a:bodyPr/>
                    <a:lstStyle/>
                    <a:p>
                      <a:r>
                        <a:rPr lang="en-US" sz="1800" dirty="0" smtClean="0"/>
                        <a:t>?</a:t>
                      </a:r>
                      <a:endParaRPr lang="en-IN" sz="1800" dirty="0"/>
                    </a:p>
                  </a:txBody>
                  <a:tcPr marL="91439" marR="91439" marT="45733" marB="45733"/>
                </a:tc>
              </a:tr>
            </a:tbl>
          </a:graphicData>
        </a:graphic>
      </p:graphicFrame>
      <p:graphicFrame>
        <p:nvGraphicFramePr>
          <p:cNvPr id="18" name="Object 2"/>
          <p:cNvGraphicFramePr>
            <a:graphicFrameLocks noChangeAspect="1"/>
          </p:cNvGraphicFramePr>
          <p:nvPr>
            <p:extLst>
              <p:ext uri="{D42A27DB-BD31-4B8C-83A1-F6EECF244321}">
                <p14:modId xmlns:p14="http://schemas.microsoft.com/office/powerpoint/2010/main" val="2945381204"/>
              </p:ext>
            </p:extLst>
          </p:nvPr>
        </p:nvGraphicFramePr>
        <p:xfrm>
          <a:off x="1092200" y="5943600"/>
          <a:ext cx="1560513" cy="644525"/>
        </p:xfrm>
        <a:graphic>
          <a:graphicData uri="http://schemas.openxmlformats.org/presentationml/2006/ole">
            <mc:AlternateContent xmlns:mc="http://schemas.openxmlformats.org/markup-compatibility/2006">
              <mc:Choice xmlns:v="urn:schemas-microsoft-com:vml" Requires="v">
                <p:oleObj spid="_x0000_s536724" name="Equation" r:id="rId4" imgW="952500" imgH="393700" progId="Equation.3">
                  <p:embed/>
                </p:oleObj>
              </mc:Choice>
              <mc:Fallback>
                <p:oleObj name="Equation" r:id="rId4" imgW="952500" imgH="393700" progId="Equation.3">
                  <p:embed/>
                  <p:pic>
                    <p:nvPicPr>
                      <p:cNvPr id="0" name="Picture 58"/>
                      <p:cNvPicPr>
                        <a:picLocks noChangeAspect="1" noChangeArrowheads="1"/>
                      </p:cNvPicPr>
                      <p:nvPr/>
                    </p:nvPicPr>
                    <p:blipFill>
                      <a:blip r:embed="rId5"/>
                      <a:srcRect/>
                      <a:stretch>
                        <a:fillRect/>
                      </a:stretch>
                    </p:blipFill>
                    <p:spPr bwMode="auto">
                      <a:xfrm>
                        <a:off x="1092200" y="5943600"/>
                        <a:ext cx="1560513" cy="644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 name="Text Box 1"/>
          <p:cNvSpPr txBox="1">
            <a:spLocks noChangeArrowheads="1"/>
          </p:cNvSpPr>
          <p:nvPr/>
        </p:nvSpPr>
        <p:spPr bwMode="auto">
          <a:xfrm>
            <a:off x="176212"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smtClean="0"/>
              <a:t>Using Percentages</a:t>
            </a:r>
            <a:endParaRPr lang="en-GB" sz="2400" dirty="0"/>
          </a:p>
        </p:txBody>
      </p:sp>
      <p:sp>
        <p:nvSpPr>
          <p:cNvPr id="20" name="Text Box 2"/>
          <p:cNvSpPr txBox="1">
            <a:spLocks noChangeArrowheads="1"/>
          </p:cNvSpPr>
          <p:nvPr/>
        </p:nvSpPr>
        <p:spPr bwMode="auto">
          <a:xfrm>
            <a:off x="152400" y="1143000"/>
            <a:ext cx="4267200" cy="34290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dirty="0">
                <a:solidFill>
                  <a:srgbClr val="000000"/>
                </a:solidFill>
                <a:cs typeface="Arial" charset="0"/>
              </a:rPr>
              <a:t>We saw how to calculate percentages to quantify the relationship between 2 numbers.</a:t>
            </a:r>
          </a:p>
          <a:p>
            <a:pPr eaLnBrk="1" hangingPunct="1">
              <a:lnSpc>
                <a:spcPct val="120000"/>
              </a:lnSpc>
              <a:buSzPct val="100000"/>
              <a:buFont typeface="Arial" charset="0"/>
              <a:buChar char="•"/>
            </a:pPr>
            <a:r>
              <a:rPr lang="en-IN" dirty="0">
                <a:solidFill>
                  <a:srgbClr val="000000"/>
                </a:solidFill>
                <a:cs typeface="Arial" charset="0"/>
              </a:rPr>
              <a:t>We will now see how to calculate one of the numbers if one number and the percentage is given.</a:t>
            </a:r>
          </a:p>
          <a:p>
            <a:pPr eaLnBrk="1" hangingPunct="1">
              <a:lnSpc>
                <a:spcPct val="120000"/>
              </a:lnSpc>
              <a:buSzPct val="100000"/>
              <a:buFont typeface="Arial" charset="0"/>
              <a:buChar char="•"/>
            </a:pPr>
            <a:r>
              <a:rPr lang="en-IN" dirty="0">
                <a:solidFill>
                  <a:srgbClr val="000000"/>
                </a:solidFill>
                <a:cs typeface="Arial" charset="0"/>
              </a:rPr>
              <a:t>If </a:t>
            </a:r>
            <a:r>
              <a:rPr lang="en-IN" dirty="0" err="1">
                <a:solidFill>
                  <a:srgbClr val="000000"/>
                </a:solidFill>
                <a:cs typeface="Arial" charset="0"/>
              </a:rPr>
              <a:t>Guddu</a:t>
            </a:r>
            <a:r>
              <a:rPr lang="en-IN" dirty="0">
                <a:solidFill>
                  <a:srgbClr val="000000"/>
                </a:solidFill>
                <a:cs typeface="Arial" charset="0"/>
              </a:rPr>
              <a:t> told you that his milk has 25% water and he delivers 60 litres </a:t>
            </a:r>
            <a:r>
              <a:rPr lang="en-IN" dirty="0" smtClean="0">
                <a:solidFill>
                  <a:srgbClr val="000000"/>
                </a:solidFill>
                <a:cs typeface="Arial" charset="0"/>
              </a:rPr>
              <a:t> </a:t>
            </a:r>
            <a:r>
              <a:rPr lang="en-IN" dirty="0">
                <a:solidFill>
                  <a:srgbClr val="000000"/>
                </a:solidFill>
                <a:cs typeface="Arial" charset="0"/>
              </a:rPr>
              <a:t>how </a:t>
            </a:r>
            <a:r>
              <a:rPr lang="en-IN" dirty="0" smtClean="0">
                <a:solidFill>
                  <a:srgbClr val="000000"/>
                </a:solidFill>
                <a:cs typeface="Arial" charset="0"/>
              </a:rPr>
              <a:t>much water </a:t>
            </a:r>
            <a:r>
              <a:rPr lang="en-IN" dirty="0">
                <a:solidFill>
                  <a:srgbClr val="000000"/>
                </a:solidFill>
                <a:cs typeface="Arial" charset="0"/>
              </a:rPr>
              <a:t>has he </a:t>
            </a:r>
            <a:r>
              <a:rPr lang="en-IN" dirty="0" smtClean="0">
                <a:solidFill>
                  <a:srgbClr val="000000"/>
                </a:solidFill>
                <a:cs typeface="Arial" charset="0"/>
              </a:rPr>
              <a:t>added?</a:t>
            </a:r>
          </a:p>
          <a:p>
            <a:pPr eaLnBrk="1" hangingPunct="1">
              <a:lnSpc>
                <a:spcPct val="120000"/>
              </a:lnSpc>
              <a:buSzPct val="100000"/>
              <a:buFont typeface="Arial" charset="0"/>
              <a:buChar char="•"/>
            </a:pPr>
            <a:r>
              <a:rPr lang="en-IN" dirty="0" err="1">
                <a:solidFill>
                  <a:srgbClr val="000000"/>
                </a:solidFill>
                <a:cs typeface="Arial" charset="0"/>
              </a:rPr>
              <a:t>Guddu</a:t>
            </a:r>
            <a:r>
              <a:rPr lang="en-IN" dirty="0">
                <a:solidFill>
                  <a:srgbClr val="000000"/>
                </a:solidFill>
                <a:cs typeface="Arial" charset="0"/>
              </a:rPr>
              <a:t> added 15 </a:t>
            </a:r>
            <a:r>
              <a:rPr lang="en-IN" dirty="0" err="1">
                <a:solidFill>
                  <a:srgbClr val="000000"/>
                </a:solidFill>
                <a:cs typeface="Arial" charset="0"/>
              </a:rPr>
              <a:t>liters</a:t>
            </a:r>
            <a:r>
              <a:rPr lang="en-IN" dirty="0">
                <a:solidFill>
                  <a:srgbClr val="000000"/>
                </a:solidFill>
                <a:cs typeface="Arial" charset="0"/>
              </a:rPr>
              <a:t> of water</a:t>
            </a:r>
          </a:p>
        </p:txBody>
      </p:sp>
      <p:sp>
        <p:nvSpPr>
          <p:cNvPr id="12" name="Text Box 2"/>
          <p:cNvSpPr txBox="1">
            <a:spLocks noChangeArrowheads="1"/>
          </p:cNvSpPr>
          <p:nvPr/>
        </p:nvSpPr>
        <p:spPr bwMode="auto">
          <a:xfrm>
            <a:off x="4672012"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graphicFrame>
        <p:nvGraphicFramePr>
          <p:cNvPr id="14" name="Table 13"/>
          <p:cNvGraphicFramePr>
            <a:graphicFrameLocks noGrp="1"/>
          </p:cNvGraphicFramePr>
          <p:nvPr>
            <p:extLst>
              <p:ext uri="{D42A27DB-BD31-4B8C-83A1-F6EECF244321}">
                <p14:modId xmlns:p14="http://schemas.microsoft.com/office/powerpoint/2010/main" val="2820414570"/>
              </p:ext>
            </p:extLst>
          </p:nvPr>
        </p:nvGraphicFramePr>
        <p:xfrm>
          <a:off x="5534024" y="4818993"/>
          <a:ext cx="3214687" cy="1112838"/>
        </p:xfrm>
        <a:graphic>
          <a:graphicData uri="http://schemas.openxmlformats.org/drawingml/2006/table">
            <a:tbl>
              <a:tblPr firstRow="1" bandRow="1">
                <a:tableStyleId>{5C22544A-7EE6-4342-B048-85BDC9FD1C3A}</a:tableStyleId>
              </a:tblPr>
              <a:tblGrid>
                <a:gridCol w="1500187"/>
                <a:gridCol w="1714500"/>
              </a:tblGrid>
              <a:tr h="370946">
                <a:tc>
                  <a:txBody>
                    <a:bodyPr/>
                    <a:lstStyle/>
                    <a:p>
                      <a:r>
                        <a:rPr lang="x-none" sz="1800" dirty="0" smtClean="0"/>
                        <a:t>कुल मात्रा </a:t>
                      </a:r>
                      <a:endParaRPr lang="en-IN" sz="1800" dirty="0"/>
                    </a:p>
                  </a:txBody>
                  <a:tcPr marL="91439" marR="91439" marT="45733" marB="45733"/>
                </a:tc>
                <a:tc>
                  <a:txBody>
                    <a:bodyPr/>
                    <a:lstStyle/>
                    <a:p>
                      <a:r>
                        <a:rPr lang="x-none" sz="1800" dirty="0" smtClean="0"/>
                        <a:t>पानी </a:t>
                      </a:r>
                      <a:endParaRPr lang="en-IN" sz="1800" dirty="0"/>
                    </a:p>
                  </a:txBody>
                  <a:tcPr marL="91439" marR="91439" marT="45733" marB="45733"/>
                </a:tc>
              </a:tr>
              <a:tr h="370946">
                <a:tc>
                  <a:txBody>
                    <a:bodyPr/>
                    <a:lstStyle/>
                    <a:p>
                      <a:r>
                        <a:rPr lang="en-US" sz="1800" dirty="0" smtClean="0"/>
                        <a:t>100</a:t>
                      </a:r>
                      <a:endParaRPr lang="en-IN" sz="1800" dirty="0"/>
                    </a:p>
                  </a:txBody>
                  <a:tcPr marL="91439" marR="91439" marT="45733" marB="45733"/>
                </a:tc>
                <a:tc>
                  <a:txBody>
                    <a:bodyPr/>
                    <a:lstStyle/>
                    <a:p>
                      <a:r>
                        <a:rPr lang="en-US" sz="1800" dirty="0" smtClean="0"/>
                        <a:t>25</a:t>
                      </a:r>
                      <a:endParaRPr lang="en-IN" sz="1800" dirty="0"/>
                    </a:p>
                  </a:txBody>
                  <a:tcPr marL="91439" marR="91439" marT="45733" marB="45733"/>
                </a:tc>
              </a:tr>
              <a:tr h="370946">
                <a:tc>
                  <a:txBody>
                    <a:bodyPr/>
                    <a:lstStyle/>
                    <a:p>
                      <a:r>
                        <a:rPr lang="en-US" sz="1800" dirty="0" smtClean="0"/>
                        <a:t>60 </a:t>
                      </a:r>
                      <a:endParaRPr lang="en-IN" sz="1800" dirty="0"/>
                    </a:p>
                  </a:txBody>
                  <a:tcPr marL="91439" marR="91439" marT="45733" marB="45733"/>
                </a:tc>
                <a:tc>
                  <a:txBody>
                    <a:bodyPr/>
                    <a:lstStyle/>
                    <a:p>
                      <a:r>
                        <a:rPr lang="en-US" sz="1800" dirty="0" smtClean="0"/>
                        <a:t>?</a:t>
                      </a:r>
                      <a:endParaRPr lang="en-IN" sz="1800" dirty="0"/>
                    </a:p>
                  </a:txBody>
                  <a:tcPr marL="91439" marR="91439" marT="45733" marB="45733"/>
                </a:tc>
              </a:tr>
            </a:tbl>
          </a:graphicData>
        </a:graphic>
      </p:graphicFrame>
      <p:graphicFrame>
        <p:nvGraphicFramePr>
          <p:cNvPr id="21" name="Object 2"/>
          <p:cNvGraphicFramePr>
            <a:graphicFrameLocks noChangeAspect="1"/>
          </p:cNvGraphicFramePr>
          <p:nvPr>
            <p:extLst>
              <p:ext uri="{D42A27DB-BD31-4B8C-83A1-F6EECF244321}">
                <p14:modId xmlns:p14="http://schemas.microsoft.com/office/powerpoint/2010/main" val="1076886150"/>
              </p:ext>
            </p:extLst>
          </p:nvPr>
        </p:nvGraphicFramePr>
        <p:xfrm>
          <a:off x="5534024" y="5943600"/>
          <a:ext cx="1562100" cy="644525"/>
        </p:xfrm>
        <a:graphic>
          <a:graphicData uri="http://schemas.openxmlformats.org/presentationml/2006/ole">
            <mc:AlternateContent xmlns:mc="http://schemas.openxmlformats.org/markup-compatibility/2006">
              <mc:Choice xmlns:v="urn:schemas-microsoft-com:vml" Requires="v">
                <p:oleObj spid="_x0000_s536725" name="Equation" r:id="rId6" imgW="952087" imgH="393529" progId="Equation.3">
                  <p:embed/>
                </p:oleObj>
              </mc:Choice>
              <mc:Fallback>
                <p:oleObj name="Equation" r:id="rId6" imgW="952087" imgH="393529" progId="Equation.3">
                  <p:embed/>
                  <p:pic>
                    <p:nvPicPr>
                      <p:cNvPr id="0" name="Picture 5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34024" y="5943600"/>
                        <a:ext cx="1562100" cy="644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 name="Text Box 1"/>
          <p:cNvSpPr txBox="1">
            <a:spLocks noChangeArrowheads="1"/>
          </p:cNvSpPr>
          <p:nvPr/>
        </p:nvSpPr>
        <p:spPr bwMode="auto">
          <a:xfrm>
            <a:off x="4619624"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प्रतिशत का प्रयोग करना </a:t>
            </a:r>
            <a:endParaRPr lang="en-GB" sz="2400" dirty="0"/>
          </a:p>
        </p:txBody>
      </p:sp>
      <p:sp>
        <p:nvSpPr>
          <p:cNvPr id="23" name="Text Box 2"/>
          <p:cNvSpPr txBox="1">
            <a:spLocks noChangeArrowheads="1"/>
          </p:cNvSpPr>
          <p:nvPr/>
        </p:nvSpPr>
        <p:spPr bwMode="auto">
          <a:xfrm>
            <a:off x="4595812" y="1143000"/>
            <a:ext cx="4267200" cy="34290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dirty="0" smtClean="0">
                <a:solidFill>
                  <a:srgbClr val="000000"/>
                </a:solidFill>
                <a:cs typeface="Arial" charset="0"/>
              </a:rPr>
              <a:t>हमने देखा कि 2 संख्याओं के बीच के संबंध का परिमाण निकालने के लिए प्रतिशत की गणना कैसे की जाती है। </a:t>
            </a:r>
            <a:endParaRPr lang="en-IN" dirty="0">
              <a:solidFill>
                <a:srgbClr val="000000"/>
              </a:solidFill>
              <a:cs typeface="Arial" charset="0"/>
            </a:endParaRPr>
          </a:p>
          <a:p>
            <a:pPr eaLnBrk="1" hangingPunct="1">
              <a:lnSpc>
                <a:spcPct val="120000"/>
              </a:lnSpc>
              <a:buSzPct val="100000"/>
              <a:buFont typeface="Arial" charset="0"/>
              <a:buChar char="•"/>
            </a:pPr>
            <a:r>
              <a:rPr lang="x-none" dirty="0" smtClean="0">
                <a:solidFill>
                  <a:srgbClr val="000000"/>
                </a:solidFill>
                <a:cs typeface="Arial" charset="0"/>
              </a:rPr>
              <a:t>अब हम देखेंगे कि यदि एक संख्या और प्रतिशत दिया गया हो तो दूसरी संख्या की गणना कैसे की जाए। </a:t>
            </a:r>
            <a:endParaRPr lang="en-IN" dirty="0">
              <a:solidFill>
                <a:srgbClr val="000000"/>
              </a:solidFill>
              <a:cs typeface="Arial" charset="0"/>
            </a:endParaRPr>
          </a:p>
          <a:p>
            <a:pPr eaLnBrk="1" hangingPunct="1">
              <a:lnSpc>
                <a:spcPct val="120000"/>
              </a:lnSpc>
              <a:buSzPct val="100000"/>
              <a:buFont typeface="Arial" charset="0"/>
              <a:buChar char="•"/>
            </a:pPr>
            <a:r>
              <a:rPr lang="x-none" dirty="0" smtClean="0">
                <a:solidFill>
                  <a:srgbClr val="000000"/>
                </a:solidFill>
                <a:cs typeface="Arial" charset="0"/>
              </a:rPr>
              <a:t>यदि गुड्डु आपको बताता है कि दूध में 25 प्रतिशत पानी है और वह 60 लीटर दूध देता है तो उसने कितना पानी मिलाया है </a:t>
            </a:r>
            <a:r>
              <a:rPr lang="en-IN" dirty="0" smtClean="0">
                <a:solidFill>
                  <a:srgbClr val="000000"/>
                </a:solidFill>
                <a:cs typeface="Arial" charset="0"/>
              </a:rPr>
              <a:t>?</a:t>
            </a:r>
          </a:p>
          <a:p>
            <a:pPr eaLnBrk="1" hangingPunct="1">
              <a:lnSpc>
                <a:spcPct val="120000"/>
              </a:lnSpc>
              <a:buSzPct val="100000"/>
              <a:buFont typeface="Arial" charset="0"/>
              <a:buChar char="•"/>
            </a:pPr>
            <a:r>
              <a:rPr lang="x-none" dirty="0" smtClean="0">
                <a:solidFill>
                  <a:srgbClr val="000000"/>
                </a:solidFill>
                <a:cs typeface="Arial" charset="0"/>
              </a:rPr>
              <a:t>गुड्डु ने 15 लीटर पानी मिलाया है</a:t>
            </a:r>
            <a:endParaRPr lang="en-IN" dirty="0">
              <a:solidFill>
                <a:srgbClr val="000000"/>
              </a:solidFill>
              <a:cs typeface="Arial" charset="0"/>
            </a:endParaRPr>
          </a:p>
        </p:txBody>
      </p:sp>
    </p:spTree>
    <p:extLst>
      <p:ext uri="{BB962C8B-B14F-4D97-AF65-F5344CB8AC3E}">
        <p14:creationId xmlns:p14="http://schemas.microsoft.com/office/powerpoint/2010/main" val="283030589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3">
                                            <p:txEl>
                                              <p:pRg st="0" end="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3">
                                            <p:txEl>
                                              <p:pRg st="1" end="1"/>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3">
                                            <p:txEl>
                                              <p:pRg st="2" end="2"/>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98F83D59-0A76-47F2-A7B7-EBF327BB253F}" type="slidenum">
              <a:rPr lang="en-US" sz="1600" b="1" smtClean="0"/>
              <a:pPr algn="ctr" eaLnBrk="1" hangingPunct="1"/>
              <a:t>33</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graphicFrame>
        <p:nvGraphicFramePr>
          <p:cNvPr id="17" name="Table 16"/>
          <p:cNvGraphicFramePr>
            <a:graphicFrameLocks noGrp="1"/>
          </p:cNvGraphicFramePr>
          <p:nvPr>
            <p:extLst/>
          </p:nvPr>
        </p:nvGraphicFramePr>
        <p:xfrm>
          <a:off x="100012" y="3494088"/>
          <a:ext cx="3214687" cy="1112838"/>
        </p:xfrm>
        <a:graphic>
          <a:graphicData uri="http://schemas.openxmlformats.org/drawingml/2006/table">
            <a:tbl>
              <a:tblPr firstRow="1" bandRow="1">
                <a:tableStyleId>{5C22544A-7EE6-4342-B048-85BDC9FD1C3A}</a:tableStyleId>
              </a:tblPr>
              <a:tblGrid>
                <a:gridCol w="1500187"/>
                <a:gridCol w="1714500"/>
              </a:tblGrid>
              <a:tr h="370946">
                <a:tc>
                  <a:txBody>
                    <a:bodyPr/>
                    <a:lstStyle/>
                    <a:p>
                      <a:r>
                        <a:rPr lang="en-US" sz="1800" dirty="0" smtClean="0"/>
                        <a:t>Total Marks</a:t>
                      </a:r>
                      <a:endParaRPr lang="en-IN" sz="1800" dirty="0"/>
                    </a:p>
                  </a:txBody>
                  <a:tcPr marL="91439" marR="91439" marT="45733" marB="45733"/>
                </a:tc>
                <a:tc>
                  <a:txBody>
                    <a:bodyPr/>
                    <a:lstStyle/>
                    <a:p>
                      <a:r>
                        <a:rPr lang="en-US" sz="1800" dirty="0" err="1" smtClean="0"/>
                        <a:t>Rekha’s</a:t>
                      </a:r>
                      <a:r>
                        <a:rPr lang="en-US" sz="1800" dirty="0" smtClean="0"/>
                        <a:t> Marks</a:t>
                      </a:r>
                      <a:endParaRPr lang="en-IN" sz="1800" dirty="0"/>
                    </a:p>
                  </a:txBody>
                  <a:tcPr marL="91439" marR="91439" marT="45733" marB="45733"/>
                </a:tc>
              </a:tr>
              <a:tr h="370946">
                <a:tc>
                  <a:txBody>
                    <a:bodyPr/>
                    <a:lstStyle/>
                    <a:p>
                      <a:r>
                        <a:rPr lang="en-US" sz="1800" dirty="0" smtClean="0"/>
                        <a:t>100</a:t>
                      </a:r>
                      <a:endParaRPr lang="en-IN" sz="1800" dirty="0"/>
                    </a:p>
                  </a:txBody>
                  <a:tcPr marL="91439" marR="91439" marT="45733" marB="45733"/>
                </a:tc>
                <a:tc>
                  <a:txBody>
                    <a:bodyPr/>
                    <a:lstStyle/>
                    <a:p>
                      <a:r>
                        <a:rPr lang="en-US" sz="1800" dirty="0" smtClean="0"/>
                        <a:t>60</a:t>
                      </a:r>
                      <a:endParaRPr lang="en-IN" sz="1800" dirty="0"/>
                    </a:p>
                  </a:txBody>
                  <a:tcPr marL="91439" marR="91439" marT="45733" marB="45733"/>
                </a:tc>
              </a:tr>
              <a:tr h="370946">
                <a:tc>
                  <a:txBody>
                    <a:bodyPr/>
                    <a:lstStyle/>
                    <a:p>
                      <a:r>
                        <a:rPr lang="en-US" sz="1800" dirty="0" smtClean="0"/>
                        <a:t>60 </a:t>
                      </a:r>
                      <a:endParaRPr lang="en-IN" sz="1800" dirty="0"/>
                    </a:p>
                  </a:txBody>
                  <a:tcPr marL="91439" marR="91439" marT="45733" marB="45733"/>
                </a:tc>
                <a:tc>
                  <a:txBody>
                    <a:bodyPr/>
                    <a:lstStyle/>
                    <a:p>
                      <a:r>
                        <a:rPr lang="en-US" sz="1800" dirty="0" smtClean="0"/>
                        <a:t>?</a:t>
                      </a:r>
                      <a:endParaRPr lang="en-IN" sz="1800" dirty="0"/>
                    </a:p>
                  </a:txBody>
                  <a:tcPr marL="91439" marR="91439" marT="45733" marB="45733"/>
                </a:tc>
              </a:tr>
            </a:tbl>
          </a:graphicData>
        </a:graphic>
      </p:graphicFrame>
      <p:graphicFrame>
        <p:nvGraphicFramePr>
          <p:cNvPr id="18" name="Object 3"/>
          <p:cNvGraphicFramePr>
            <a:graphicFrameLocks noChangeAspect="1"/>
          </p:cNvGraphicFramePr>
          <p:nvPr>
            <p:extLst>
              <p:ext uri="{D42A27DB-BD31-4B8C-83A1-F6EECF244321}">
                <p14:modId xmlns:p14="http://schemas.microsoft.com/office/powerpoint/2010/main" val="181493437"/>
              </p:ext>
            </p:extLst>
          </p:nvPr>
        </p:nvGraphicFramePr>
        <p:xfrm>
          <a:off x="141288" y="4994275"/>
          <a:ext cx="1601787" cy="644525"/>
        </p:xfrm>
        <a:graphic>
          <a:graphicData uri="http://schemas.openxmlformats.org/presentationml/2006/ole">
            <mc:AlternateContent xmlns:mc="http://schemas.openxmlformats.org/markup-compatibility/2006">
              <mc:Choice xmlns:v="urn:schemas-microsoft-com:vml" Requires="v">
                <p:oleObj spid="_x0000_s537748" name="Equation" r:id="rId4" imgW="977900" imgH="393700" progId="Equation.3">
                  <p:embed/>
                </p:oleObj>
              </mc:Choice>
              <mc:Fallback>
                <p:oleObj name="Equation" r:id="rId4" imgW="977900" imgH="393700" progId="Equation.3">
                  <p:embed/>
                  <p:pic>
                    <p:nvPicPr>
                      <p:cNvPr id="0" name="Picture 58"/>
                      <p:cNvPicPr>
                        <a:picLocks noChangeAspect="1" noChangeArrowheads="1"/>
                      </p:cNvPicPr>
                      <p:nvPr/>
                    </p:nvPicPr>
                    <p:blipFill>
                      <a:blip r:embed="rId5"/>
                      <a:srcRect/>
                      <a:stretch>
                        <a:fillRect/>
                      </a:stretch>
                    </p:blipFill>
                    <p:spPr bwMode="auto">
                      <a:xfrm>
                        <a:off x="141288" y="4994275"/>
                        <a:ext cx="1601787" cy="644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 name="Text Box 1"/>
          <p:cNvSpPr txBox="1">
            <a:spLocks noChangeArrowheads="1"/>
          </p:cNvSpPr>
          <p:nvPr/>
        </p:nvSpPr>
        <p:spPr bwMode="auto">
          <a:xfrm>
            <a:off x="100012"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smtClean="0"/>
              <a:t>Using Percentages</a:t>
            </a:r>
            <a:endParaRPr lang="en-GB" sz="2400" dirty="0"/>
          </a:p>
        </p:txBody>
      </p:sp>
      <p:sp>
        <p:nvSpPr>
          <p:cNvPr id="20" name="Text Box 2"/>
          <p:cNvSpPr txBox="1">
            <a:spLocks noChangeArrowheads="1"/>
          </p:cNvSpPr>
          <p:nvPr/>
        </p:nvSpPr>
        <p:spPr bwMode="auto">
          <a:xfrm>
            <a:off x="76200" y="1143000"/>
            <a:ext cx="4267200" cy="2133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dirty="0">
                <a:solidFill>
                  <a:srgbClr val="000000"/>
                </a:solidFill>
                <a:cs typeface="Arial" charset="0"/>
              </a:rPr>
              <a:t>If Rekha told you that she got 60% in maths exam and the total marks in her maths exam was 60, what was her marks in the maths exam </a:t>
            </a:r>
            <a:r>
              <a:rPr lang="en-IN" dirty="0" smtClean="0">
                <a:solidFill>
                  <a:srgbClr val="000000"/>
                </a:solidFill>
                <a:cs typeface="Arial" charset="0"/>
              </a:rPr>
              <a:t>?</a:t>
            </a:r>
          </a:p>
          <a:p>
            <a:pPr eaLnBrk="1" hangingPunct="1">
              <a:lnSpc>
                <a:spcPct val="120000"/>
              </a:lnSpc>
              <a:buSzPct val="100000"/>
              <a:buFont typeface="Arial" charset="0"/>
              <a:buChar char="•"/>
            </a:pPr>
            <a:r>
              <a:rPr lang="en-IN" dirty="0">
                <a:solidFill>
                  <a:srgbClr val="000000"/>
                </a:solidFill>
                <a:cs typeface="Arial" charset="0"/>
              </a:rPr>
              <a:t>Rekha scored 36 marks her Maths exam.</a:t>
            </a:r>
          </a:p>
        </p:txBody>
      </p:sp>
      <p:sp>
        <p:nvSpPr>
          <p:cNvPr id="12" name="Text Box 2"/>
          <p:cNvSpPr txBox="1">
            <a:spLocks noChangeArrowheads="1"/>
          </p:cNvSpPr>
          <p:nvPr/>
        </p:nvSpPr>
        <p:spPr bwMode="auto">
          <a:xfrm>
            <a:off x="4672012"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graphicFrame>
        <p:nvGraphicFramePr>
          <p:cNvPr id="13" name="Table 12"/>
          <p:cNvGraphicFramePr>
            <a:graphicFrameLocks noGrp="1"/>
          </p:cNvGraphicFramePr>
          <p:nvPr>
            <p:extLst>
              <p:ext uri="{D42A27DB-BD31-4B8C-83A1-F6EECF244321}">
                <p14:modId xmlns:p14="http://schemas.microsoft.com/office/powerpoint/2010/main" val="2590124720"/>
              </p:ext>
            </p:extLst>
          </p:nvPr>
        </p:nvGraphicFramePr>
        <p:xfrm>
          <a:off x="4543424" y="3494088"/>
          <a:ext cx="3214687" cy="1112838"/>
        </p:xfrm>
        <a:graphic>
          <a:graphicData uri="http://schemas.openxmlformats.org/drawingml/2006/table">
            <a:tbl>
              <a:tblPr firstRow="1" bandRow="1">
                <a:tableStyleId>{5C22544A-7EE6-4342-B048-85BDC9FD1C3A}</a:tableStyleId>
              </a:tblPr>
              <a:tblGrid>
                <a:gridCol w="1500187"/>
                <a:gridCol w="1714500"/>
              </a:tblGrid>
              <a:tr h="370946">
                <a:tc>
                  <a:txBody>
                    <a:bodyPr/>
                    <a:lstStyle/>
                    <a:p>
                      <a:r>
                        <a:rPr lang="x-none" sz="1800" dirty="0" smtClean="0"/>
                        <a:t>कुल अंक </a:t>
                      </a:r>
                      <a:endParaRPr lang="en-IN" sz="1800" dirty="0"/>
                    </a:p>
                  </a:txBody>
                  <a:tcPr marL="91439" marR="91439" marT="45733" marB="45733"/>
                </a:tc>
                <a:tc>
                  <a:txBody>
                    <a:bodyPr/>
                    <a:lstStyle/>
                    <a:p>
                      <a:r>
                        <a:rPr lang="x-none" sz="1800" dirty="0" smtClean="0"/>
                        <a:t>रेखा के अंक </a:t>
                      </a:r>
                      <a:endParaRPr lang="en-IN" sz="1800" dirty="0"/>
                    </a:p>
                  </a:txBody>
                  <a:tcPr marL="91439" marR="91439" marT="45733" marB="45733"/>
                </a:tc>
              </a:tr>
              <a:tr h="370946">
                <a:tc>
                  <a:txBody>
                    <a:bodyPr/>
                    <a:lstStyle/>
                    <a:p>
                      <a:r>
                        <a:rPr lang="en-US" sz="1800" dirty="0" smtClean="0"/>
                        <a:t>100</a:t>
                      </a:r>
                      <a:endParaRPr lang="en-IN" sz="1800" dirty="0"/>
                    </a:p>
                  </a:txBody>
                  <a:tcPr marL="91439" marR="91439" marT="45733" marB="45733"/>
                </a:tc>
                <a:tc>
                  <a:txBody>
                    <a:bodyPr/>
                    <a:lstStyle/>
                    <a:p>
                      <a:r>
                        <a:rPr lang="en-US" sz="1800" dirty="0" smtClean="0"/>
                        <a:t>60</a:t>
                      </a:r>
                      <a:endParaRPr lang="en-IN" sz="1800" dirty="0"/>
                    </a:p>
                  </a:txBody>
                  <a:tcPr marL="91439" marR="91439" marT="45733" marB="45733"/>
                </a:tc>
              </a:tr>
              <a:tr h="370946">
                <a:tc>
                  <a:txBody>
                    <a:bodyPr/>
                    <a:lstStyle/>
                    <a:p>
                      <a:r>
                        <a:rPr lang="en-US" sz="1800" dirty="0" smtClean="0"/>
                        <a:t>60 </a:t>
                      </a:r>
                      <a:endParaRPr lang="en-IN" sz="1800" dirty="0"/>
                    </a:p>
                  </a:txBody>
                  <a:tcPr marL="91439" marR="91439" marT="45733" marB="45733"/>
                </a:tc>
                <a:tc>
                  <a:txBody>
                    <a:bodyPr/>
                    <a:lstStyle/>
                    <a:p>
                      <a:r>
                        <a:rPr lang="en-US" sz="1800" dirty="0" smtClean="0"/>
                        <a:t>?</a:t>
                      </a:r>
                      <a:endParaRPr lang="en-IN" sz="1800" dirty="0"/>
                    </a:p>
                  </a:txBody>
                  <a:tcPr marL="91439" marR="91439" marT="45733" marB="45733"/>
                </a:tc>
              </a:tr>
            </a:tbl>
          </a:graphicData>
        </a:graphic>
      </p:graphicFrame>
      <p:graphicFrame>
        <p:nvGraphicFramePr>
          <p:cNvPr id="14" name="Object 3"/>
          <p:cNvGraphicFramePr>
            <a:graphicFrameLocks noChangeAspect="1"/>
          </p:cNvGraphicFramePr>
          <p:nvPr>
            <p:extLst>
              <p:ext uri="{D42A27DB-BD31-4B8C-83A1-F6EECF244321}">
                <p14:modId xmlns:p14="http://schemas.microsoft.com/office/powerpoint/2010/main" val="1616483016"/>
              </p:ext>
            </p:extLst>
          </p:nvPr>
        </p:nvGraphicFramePr>
        <p:xfrm>
          <a:off x="4584699" y="4994275"/>
          <a:ext cx="1601787" cy="644525"/>
        </p:xfrm>
        <a:graphic>
          <a:graphicData uri="http://schemas.openxmlformats.org/presentationml/2006/ole">
            <mc:AlternateContent xmlns:mc="http://schemas.openxmlformats.org/markup-compatibility/2006">
              <mc:Choice xmlns:v="urn:schemas-microsoft-com:vml" Requires="v">
                <p:oleObj spid="_x0000_s537749" name="Equation" r:id="rId6" imgW="977476" imgH="393529" progId="Equation.3">
                  <p:embed/>
                </p:oleObj>
              </mc:Choice>
              <mc:Fallback>
                <p:oleObj name="Equation" r:id="rId6" imgW="977476" imgH="393529" progId="Equation.3">
                  <p:embed/>
                  <p:pic>
                    <p:nvPicPr>
                      <p:cNvPr id="0" name="Picture 5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84699" y="4994275"/>
                        <a:ext cx="1601787" cy="644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1" name="Text Box 1"/>
          <p:cNvSpPr txBox="1">
            <a:spLocks noChangeArrowheads="1"/>
          </p:cNvSpPr>
          <p:nvPr/>
        </p:nvSpPr>
        <p:spPr bwMode="auto">
          <a:xfrm>
            <a:off x="4543424"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प्रतिशत का प्रयोग करना </a:t>
            </a:r>
            <a:endParaRPr lang="en-GB" sz="2400" dirty="0"/>
          </a:p>
        </p:txBody>
      </p:sp>
      <p:sp>
        <p:nvSpPr>
          <p:cNvPr id="22" name="Text Box 2"/>
          <p:cNvSpPr txBox="1">
            <a:spLocks noChangeArrowheads="1"/>
          </p:cNvSpPr>
          <p:nvPr/>
        </p:nvSpPr>
        <p:spPr bwMode="auto">
          <a:xfrm>
            <a:off x="4519612" y="1143000"/>
            <a:ext cx="4267200" cy="2133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dirty="0" smtClean="0">
                <a:solidFill>
                  <a:srgbClr val="000000"/>
                </a:solidFill>
                <a:cs typeface="Arial" charset="0"/>
              </a:rPr>
              <a:t>यदि रेखा ने आपको बताया कि उसे गणि‍त की परीक्षण में 60</a:t>
            </a:r>
            <a:r>
              <a:rPr lang="en-IN" dirty="0" smtClean="0">
                <a:solidFill>
                  <a:srgbClr val="000000"/>
                </a:solidFill>
                <a:cs typeface="Arial" charset="0"/>
              </a:rPr>
              <a:t>%</a:t>
            </a:r>
            <a:r>
              <a:rPr lang="x-none" smtClean="0">
                <a:solidFill>
                  <a:srgbClr val="000000"/>
                </a:solidFill>
                <a:cs typeface="Arial" charset="0"/>
              </a:rPr>
              <a:t> मिले </a:t>
            </a:r>
            <a:r>
              <a:rPr lang="x-none" dirty="0" smtClean="0">
                <a:solidFill>
                  <a:srgbClr val="000000"/>
                </a:solidFill>
                <a:cs typeface="Arial" charset="0"/>
              </a:rPr>
              <a:t>और गणि‍त की परीक्षा में कुल 60 अंक थे, तो उसे गणि‍त की परीक्षा में कुल कितने अंक मिले</a:t>
            </a:r>
            <a:r>
              <a:rPr lang="en-IN" dirty="0" smtClean="0">
                <a:solidFill>
                  <a:srgbClr val="000000"/>
                </a:solidFill>
                <a:cs typeface="Arial" charset="0"/>
              </a:rPr>
              <a:t>?</a:t>
            </a:r>
          </a:p>
          <a:p>
            <a:pPr eaLnBrk="1" hangingPunct="1">
              <a:lnSpc>
                <a:spcPct val="120000"/>
              </a:lnSpc>
              <a:buSzPct val="100000"/>
              <a:buFont typeface="Arial" charset="0"/>
              <a:buChar char="•"/>
            </a:pPr>
            <a:r>
              <a:rPr lang="x-none" dirty="0" smtClean="0">
                <a:solidFill>
                  <a:srgbClr val="000000"/>
                </a:solidFill>
                <a:cs typeface="Arial" charset="0"/>
              </a:rPr>
              <a:t>रेखा को उसके गणि‍त की परीक्षा में 36 अंक मिले। </a:t>
            </a:r>
          </a:p>
        </p:txBody>
      </p:sp>
    </p:spTree>
    <p:extLst>
      <p:ext uri="{BB962C8B-B14F-4D97-AF65-F5344CB8AC3E}">
        <p14:creationId xmlns:p14="http://schemas.microsoft.com/office/powerpoint/2010/main" val="2936022583"/>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2">
                                            <p:txEl>
                                              <p:pRg st="0" end="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92C3DDE8-6ACA-4D93-8486-CF4A792A0A0F}" type="slidenum">
              <a:rPr lang="en-US" sz="1600" b="1" smtClean="0"/>
              <a:pPr algn="ctr" eaLnBrk="1" hangingPunct="1"/>
              <a:t>34</a:t>
            </a:fld>
            <a:endParaRPr lang="en-US" sz="1600" b="1" smtClean="0"/>
          </a:p>
        </p:txBody>
      </p:sp>
      <p:graphicFrame>
        <p:nvGraphicFramePr>
          <p:cNvPr id="19" name="Table 18"/>
          <p:cNvGraphicFramePr>
            <a:graphicFrameLocks noGrp="1"/>
          </p:cNvGraphicFramePr>
          <p:nvPr>
            <p:extLst/>
          </p:nvPr>
        </p:nvGraphicFramePr>
        <p:xfrm>
          <a:off x="176212" y="3505200"/>
          <a:ext cx="3214687" cy="1112838"/>
        </p:xfrm>
        <a:graphic>
          <a:graphicData uri="http://schemas.openxmlformats.org/drawingml/2006/table">
            <a:tbl>
              <a:tblPr firstRow="1" bandRow="1">
                <a:tableStyleId>{5C22544A-7EE6-4342-B048-85BDC9FD1C3A}</a:tableStyleId>
              </a:tblPr>
              <a:tblGrid>
                <a:gridCol w="1643031"/>
                <a:gridCol w="1571656"/>
              </a:tblGrid>
              <a:tr h="370946">
                <a:tc>
                  <a:txBody>
                    <a:bodyPr/>
                    <a:lstStyle/>
                    <a:p>
                      <a:r>
                        <a:rPr lang="en-US" sz="1800" dirty="0" err="1" smtClean="0"/>
                        <a:t>Rekha’s</a:t>
                      </a:r>
                      <a:r>
                        <a:rPr lang="en-US" sz="1800" dirty="0" smtClean="0"/>
                        <a:t> Marks</a:t>
                      </a:r>
                      <a:endParaRPr lang="en-IN" sz="1800" dirty="0"/>
                    </a:p>
                  </a:txBody>
                  <a:tcPr marL="91439" marR="91439" marT="45733" marB="45733"/>
                </a:tc>
                <a:tc>
                  <a:txBody>
                    <a:bodyPr/>
                    <a:lstStyle/>
                    <a:p>
                      <a:r>
                        <a:rPr lang="en-US" sz="1800" dirty="0" smtClean="0"/>
                        <a:t>Total Marks</a:t>
                      </a:r>
                      <a:endParaRPr lang="en-IN" sz="1800" dirty="0"/>
                    </a:p>
                  </a:txBody>
                  <a:tcPr marL="91439" marR="91439" marT="45733" marB="45733"/>
                </a:tc>
              </a:tr>
              <a:tr h="370946">
                <a:tc>
                  <a:txBody>
                    <a:bodyPr/>
                    <a:lstStyle/>
                    <a:p>
                      <a:r>
                        <a:rPr lang="en-US" sz="1800" dirty="0" smtClean="0"/>
                        <a:t>75</a:t>
                      </a:r>
                      <a:endParaRPr lang="en-IN" sz="1800" dirty="0"/>
                    </a:p>
                  </a:txBody>
                  <a:tcPr marL="91439" marR="91439" marT="45733" marB="45733"/>
                </a:tc>
                <a:tc>
                  <a:txBody>
                    <a:bodyPr/>
                    <a:lstStyle/>
                    <a:p>
                      <a:r>
                        <a:rPr lang="en-US" sz="1800" dirty="0" smtClean="0"/>
                        <a:t>100</a:t>
                      </a:r>
                      <a:endParaRPr lang="en-IN" sz="1800" dirty="0"/>
                    </a:p>
                  </a:txBody>
                  <a:tcPr marL="91439" marR="91439" marT="45733" marB="45733"/>
                </a:tc>
              </a:tr>
              <a:tr h="370946">
                <a:tc>
                  <a:txBody>
                    <a:bodyPr/>
                    <a:lstStyle/>
                    <a:p>
                      <a:r>
                        <a:rPr lang="en-US" sz="1800" dirty="0" smtClean="0"/>
                        <a:t>30</a:t>
                      </a:r>
                      <a:endParaRPr lang="en-IN" sz="1800" dirty="0"/>
                    </a:p>
                  </a:txBody>
                  <a:tcPr marL="91439" marR="91439" marT="45733" marB="45733"/>
                </a:tc>
                <a:tc>
                  <a:txBody>
                    <a:bodyPr/>
                    <a:lstStyle/>
                    <a:p>
                      <a:r>
                        <a:rPr lang="en-US" sz="1800" dirty="0" smtClean="0"/>
                        <a:t>?</a:t>
                      </a:r>
                      <a:endParaRPr lang="en-IN" sz="1800" dirty="0"/>
                    </a:p>
                  </a:txBody>
                  <a:tcPr marL="91439" marR="91439" marT="45733" marB="45733"/>
                </a:tc>
              </a:tr>
            </a:tbl>
          </a:graphicData>
        </a:graphic>
      </p:graphicFrame>
      <p:graphicFrame>
        <p:nvGraphicFramePr>
          <p:cNvPr id="20" name="Object 2"/>
          <p:cNvGraphicFramePr>
            <a:graphicFrameLocks noChangeAspect="1"/>
          </p:cNvGraphicFramePr>
          <p:nvPr>
            <p:extLst>
              <p:ext uri="{D42A27DB-BD31-4B8C-83A1-F6EECF244321}">
                <p14:modId xmlns:p14="http://schemas.microsoft.com/office/powerpoint/2010/main" val="4085601698"/>
              </p:ext>
            </p:extLst>
          </p:nvPr>
        </p:nvGraphicFramePr>
        <p:xfrm>
          <a:off x="217488" y="5005388"/>
          <a:ext cx="1603375" cy="644525"/>
        </p:xfrm>
        <a:graphic>
          <a:graphicData uri="http://schemas.openxmlformats.org/presentationml/2006/ole">
            <mc:AlternateContent xmlns:mc="http://schemas.openxmlformats.org/markup-compatibility/2006">
              <mc:Choice xmlns:v="urn:schemas-microsoft-com:vml" Requires="v">
                <p:oleObj spid="_x0000_s538772" name="Equation" r:id="rId4" imgW="977900" imgH="393700" progId="Equation.3">
                  <p:embed/>
                </p:oleObj>
              </mc:Choice>
              <mc:Fallback>
                <p:oleObj name="Equation" r:id="rId4" imgW="977900" imgH="393700" progId="Equation.3">
                  <p:embed/>
                  <p:pic>
                    <p:nvPicPr>
                      <p:cNvPr id="0" name="Picture 58"/>
                      <p:cNvPicPr>
                        <a:picLocks noChangeAspect="1" noChangeArrowheads="1"/>
                      </p:cNvPicPr>
                      <p:nvPr/>
                    </p:nvPicPr>
                    <p:blipFill>
                      <a:blip r:embed="rId5"/>
                      <a:srcRect/>
                      <a:stretch>
                        <a:fillRect/>
                      </a:stretch>
                    </p:blipFill>
                    <p:spPr bwMode="auto">
                      <a:xfrm>
                        <a:off x="217488" y="5005388"/>
                        <a:ext cx="1603375" cy="644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1" name="Text Box 1"/>
          <p:cNvSpPr txBox="1">
            <a:spLocks noChangeArrowheads="1"/>
          </p:cNvSpPr>
          <p:nvPr/>
        </p:nvSpPr>
        <p:spPr bwMode="auto">
          <a:xfrm>
            <a:off x="176212"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smtClean="0"/>
              <a:t>Using Percentages</a:t>
            </a:r>
            <a:endParaRPr lang="en-GB" sz="2400" dirty="0"/>
          </a:p>
        </p:txBody>
      </p:sp>
      <p:sp>
        <p:nvSpPr>
          <p:cNvPr id="22" name="Text Box 2"/>
          <p:cNvSpPr txBox="1">
            <a:spLocks noChangeArrowheads="1"/>
          </p:cNvSpPr>
          <p:nvPr/>
        </p:nvSpPr>
        <p:spPr bwMode="auto">
          <a:xfrm>
            <a:off x="152400" y="1143000"/>
            <a:ext cx="4267200" cy="2133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dirty="0">
                <a:solidFill>
                  <a:srgbClr val="000000"/>
                </a:solidFill>
                <a:cs typeface="Arial" charset="0"/>
              </a:rPr>
              <a:t>If Rekha told you that she got 30 marks in her Hindi exam and that was 75%, what was the total marks in her Hindi exam  </a:t>
            </a:r>
            <a:r>
              <a:rPr lang="en-IN" dirty="0" smtClean="0">
                <a:solidFill>
                  <a:srgbClr val="000000"/>
                </a:solidFill>
                <a:cs typeface="Arial" charset="0"/>
              </a:rPr>
              <a:t>?</a:t>
            </a:r>
          </a:p>
          <a:p>
            <a:pPr eaLnBrk="1" hangingPunct="1">
              <a:lnSpc>
                <a:spcPct val="120000"/>
              </a:lnSpc>
              <a:buSzPct val="100000"/>
              <a:buFont typeface="Arial" charset="0"/>
              <a:buChar char="•"/>
            </a:pPr>
            <a:r>
              <a:rPr lang="en-IN" dirty="0">
                <a:solidFill>
                  <a:srgbClr val="000000"/>
                </a:solidFill>
                <a:cs typeface="Arial" charset="0"/>
              </a:rPr>
              <a:t>The total marks in Hindi exam was 40</a:t>
            </a:r>
          </a:p>
        </p:txBody>
      </p:sp>
      <p:graphicFrame>
        <p:nvGraphicFramePr>
          <p:cNvPr id="11" name="Table 10"/>
          <p:cNvGraphicFramePr>
            <a:graphicFrameLocks noGrp="1"/>
          </p:cNvGraphicFramePr>
          <p:nvPr>
            <p:extLst>
              <p:ext uri="{D42A27DB-BD31-4B8C-83A1-F6EECF244321}">
                <p14:modId xmlns:p14="http://schemas.microsoft.com/office/powerpoint/2010/main" val="1234502508"/>
              </p:ext>
            </p:extLst>
          </p:nvPr>
        </p:nvGraphicFramePr>
        <p:xfrm>
          <a:off x="4724400" y="3505200"/>
          <a:ext cx="3214687" cy="1112838"/>
        </p:xfrm>
        <a:graphic>
          <a:graphicData uri="http://schemas.openxmlformats.org/drawingml/2006/table">
            <a:tbl>
              <a:tblPr firstRow="1" bandRow="1">
                <a:tableStyleId>{5C22544A-7EE6-4342-B048-85BDC9FD1C3A}</a:tableStyleId>
              </a:tblPr>
              <a:tblGrid>
                <a:gridCol w="1643031"/>
                <a:gridCol w="1571656"/>
              </a:tblGrid>
              <a:tr h="370946">
                <a:tc>
                  <a:txBody>
                    <a:bodyPr/>
                    <a:lstStyle/>
                    <a:p>
                      <a:r>
                        <a:rPr lang="x-none" sz="1800" dirty="0" smtClean="0"/>
                        <a:t>रेखा के अंक </a:t>
                      </a:r>
                      <a:endParaRPr lang="en-IN" sz="1800" dirty="0"/>
                    </a:p>
                  </a:txBody>
                  <a:tcPr marL="91439" marR="91439" marT="45733" marB="45733"/>
                </a:tc>
                <a:tc>
                  <a:txBody>
                    <a:bodyPr/>
                    <a:lstStyle/>
                    <a:p>
                      <a:r>
                        <a:rPr lang="x-none" sz="1800" dirty="0" smtClean="0"/>
                        <a:t>कुल अंक </a:t>
                      </a:r>
                      <a:endParaRPr lang="en-IN" sz="1800" dirty="0"/>
                    </a:p>
                  </a:txBody>
                  <a:tcPr marL="91439" marR="91439" marT="45733" marB="45733"/>
                </a:tc>
              </a:tr>
              <a:tr h="370946">
                <a:tc>
                  <a:txBody>
                    <a:bodyPr/>
                    <a:lstStyle/>
                    <a:p>
                      <a:r>
                        <a:rPr lang="en-US" sz="1800" dirty="0" smtClean="0"/>
                        <a:t>75</a:t>
                      </a:r>
                      <a:endParaRPr lang="en-IN" sz="1800" dirty="0"/>
                    </a:p>
                  </a:txBody>
                  <a:tcPr marL="91439" marR="91439" marT="45733" marB="45733"/>
                </a:tc>
                <a:tc>
                  <a:txBody>
                    <a:bodyPr/>
                    <a:lstStyle/>
                    <a:p>
                      <a:r>
                        <a:rPr lang="en-US" sz="1800" dirty="0" smtClean="0"/>
                        <a:t>100</a:t>
                      </a:r>
                      <a:endParaRPr lang="en-IN" sz="1800" dirty="0"/>
                    </a:p>
                  </a:txBody>
                  <a:tcPr marL="91439" marR="91439" marT="45733" marB="45733"/>
                </a:tc>
              </a:tr>
              <a:tr h="370946">
                <a:tc>
                  <a:txBody>
                    <a:bodyPr/>
                    <a:lstStyle/>
                    <a:p>
                      <a:r>
                        <a:rPr lang="en-US" sz="1800" dirty="0" smtClean="0"/>
                        <a:t>30</a:t>
                      </a:r>
                      <a:endParaRPr lang="en-IN" sz="1800" dirty="0"/>
                    </a:p>
                  </a:txBody>
                  <a:tcPr marL="91439" marR="91439" marT="45733" marB="45733"/>
                </a:tc>
                <a:tc>
                  <a:txBody>
                    <a:bodyPr/>
                    <a:lstStyle/>
                    <a:p>
                      <a:r>
                        <a:rPr lang="en-US" sz="1800" dirty="0" smtClean="0"/>
                        <a:t>?</a:t>
                      </a:r>
                      <a:endParaRPr lang="en-IN" sz="1800" dirty="0"/>
                    </a:p>
                  </a:txBody>
                  <a:tcPr marL="91439" marR="91439" marT="45733" marB="45733"/>
                </a:tc>
              </a:tr>
            </a:tbl>
          </a:graphicData>
        </a:graphic>
      </p:graphicFrame>
      <p:graphicFrame>
        <p:nvGraphicFramePr>
          <p:cNvPr id="12" name="Object 2"/>
          <p:cNvGraphicFramePr>
            <a:graphicFrameLocks noChangeAspect="1"/>
          </p:cNvGraphicFramePr>
          <p:nvPr>
            <p:extLst>
              <p:ext uri="{D42A27DB-BD31-4B8C-83A1-F6EECF244321}">
                <p14:modId xmlns:p14="http://schemas.microsoft.com/office/powerpoint/2010/main" val="1228194854"/>
              </p:ext>
            </p:extLst>
          </p:nvPr>
        </p:nvGraphicFramePr>
        <p:xfrm>
          <a:off x="4765675" y="5005387"/>
          <a:ext cx="1601787" cy="644525"/>
        </p:xfrm>
        <a:graphic>
          <a:graphicData uri="http://schemas.openxmlformats.org/presentationml/2006/ole">
            <mc:AlternateContent xmlns:mc="http://schemas.openxmlformats.org/markup-compatibility/2006">
              <mc:Choice xmlns:v="urn:schemas-microsoft-com:vml" Requires="v">
                <p:oleObj spid="_x0000_s538773" name="Equation" r:id="rId6" imgW="977476" imgH="393529" progId="Equation.3">
                  <p:embed/>
                </p:oleObj>
              </mc:Choice>
              <mc:Fallback>
                <p:oleObj name="Equation" r:id="rId6" imgW="977476" imgH="393529" progId="Equation.3">
                  <p:embed/>
                  <p:pic>
                    <p:nvPicPr>
                      <p:cNvPr id="0" name="Picture 5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65675" y="5005387"/>
                        <a:ext cx="1601787" cy="644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प्रतिशत का प्रयोग करना </a:t>
            </a:r>
            <a:endParaRPr lang="en-GB" sz="2400" dirty="0"/>
          </a:p>
        </p:txBody>
      </p:sp>
      <p:sp>
        <p:nvSpPr>
          <p:cNvPr id="14" name="Text Box 2"/>
          <p:cNvSpPr txBox="1">
            <a:spLocks noChangeArrowheads="1"/>
          </p:cNvSpPr>
          <p:nvPr/>
        </p:nvSpPr>
        <p:spPr bwMode="auto">
          <a:xfrm>
            <a:off x="4700588" y="1143000"/>
            <a:ext cx="4267200" cy="2133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dirty="0" smtClean="0">
                <a:solidFill>
                  <a:srgbClr val="000000"/>
                </a:solidFill>
                <a:cs typeface="Arial" charset="0"/>
              </a:rPr>
              <a:t>यदि रेखा ने आपको बताया कि उसने अपनी हिंदी की परीक्षा 30 अंक हासिल किए और वह 75</a:t>
            </a:r>
            <a:r>
              <a:rPr lang="en-IN" dirty="0" smtClean="0">
                <a:solidFill>
                  <a:srgbClr val="000000"/>
                </a:solidFill>
                <a:cs typeface="Arial" charset="0"/>
              </a:rPr>
              <a:t>%</a:t>
            </a:r>
            <a:r>
              <a:rPr lang="x-none" dirty="0" smtClean="0">
                <a:solidFill>
                  <a:srgbClr val="000000"/>
                </a:solidFill>
                <a:cs typeface="Arial" charset="0"/>
              </a:rPr>
              <a:t> था, तो हिंदी की परीक्षा में कुल कितने अंक थे</a:t>
            </a:r>
            <a:r>
              <a:rPr lang="en-IN" dirty="0" smtClean="0">
                <a:solidFill>
                  <a:srgbClr val="000000"/>
                </a:solidFill>
                <a:cs typeface="Arial" charset="0"/>
              </a:rPr>
              <a:t>?</a:t>
            </a:r>
          </a:p>
          <a:p>
            <a:pPr eaLnBrk="1" hangingPunct="1">
              <a:lnSpc>
                <a:spcPct val="120000"/>
              </a:lnSpc>
              <a:buSzPct val="100000"/>
              <a:buFont typeface="Arial" charset="0"/>
              <a:buChar char="•"/>
            </a:pPr>
            <a:r>
              <a:rPr lang="x-none" dirty="0" smtClean="0">
                <a:solidFill>
                  <a:srgbClr val="000000"/>
                </a:solidFill>
                <a:cs typeface="Arial" charset="0"/>
              </a:rPr>
              <a:t>हिंदी की परीक्षा में कुल 40 अंक थे </a:t>
            </a:r>
            <a:endParaRPr lang="en-IN" dirty="0">
              <a:solidFill>
                <a:srgbClr val="000000"/>
              </a:solidFill>
              <a:cs typeface="Arial" charset="0"/>
            </a:endParaRPr>
          </a:p>
        </p:txBody>
      </p:sp>
    </p:spTree>
    <p:extLst>
      <p:ext uri="{BB962C8B-B14F-4D97-AF65-F5344CB8AC3E}">
        <p14:creationId xmlns:p14="http://schemas.microsoft.com/office/powerpoint/2010/main" val="844047129"/>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xEl>
                                              <p:pRg st="0" end="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73A80338-DFAC-4D86-BCAE-356B79785A28}" type="slidenum">
              <a:rPr lang="en-US" sz="1600" b="1" smtClean="0"/>
              <a:pPr algn="ctr" eaLnBrk="1" hangingPunct="1"/>
              <a:t>35</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4" name="Text Box 1"/>
          <p:cNvSpPr txBox="1">
            <a:spLocks noChangeArrowheads="1"/>
          </p:cNvSpPr>
          <p:nvPr/>
        </p:nvSpPr>
        <p:spPr bwMode="auto">
          <a:xfrm>
            <a:off x="176212"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smtClean="0"/>
              <a:t>Using Percentages</a:t>
            </a:r>
            <a:endParaRPr lang="en-GB" sz="2400" dirty="0"/>
          </a:p>
        </p:txBody>
      </p:sp>
      <p:sp>
        <p:nvSpPr>
          <p:cNvPr id="15" name="Text Box 2"/>
          <p:cNvSpPr txBox="1">
            <a:spLocks noChangeArrowheads="1"/>
          </p:cNvSpPr>
          <p:nvPr/>
        </p:nvSpPr>
        <p:spPr bwMode="auto">
          <a:xfrm>
            <a:off x="152400" y="1143000"/>
            <a:ext cx="4267200" cy="45720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r>
              <a:rPr lang="en-IN" sz="2000" dirty="0">
                <a:solidFill>
                  <a:srgbClr val="000000"/>
                </a:solidFill>
                <a:cs typeface="Arial" charset="0"/>
              </a:rPr>
              <a:t>If </a:t>
            </a:r>
            <a:r>
              <a:rPr lang="en-IN" sz="2000" dirty="0" err="1">
                <a:solidFill>
                  <a:srgbClr val="000000"/>
                </a:solidFill>
                <a:cs typeface="Arial" charset="0"/>
              </a:rPr>
              <a:t>Sukhram</a:t>
            </a:r>
            <a:r>
              <a:rPr lang="en-IN" sz="2000" dirty="0">
                <a:solidFill>
                  <a:srgbClr val="000000"/>
                </a:solidFill>
                <a:cs typeface="Arial" charset="0"/>
              </a:rPr>
              <a:t> charged 12% interest on a 2500 loan for year.  </a:t>
            </a:r>
            <a:endParaRPr lang="en-IN" sz="2000" dirty="0" smtClean="0">
              <a:solidFill>
                <a:srgbClr val="000000"/>
              </a:solidFill>
              <a:cs typeface="Arial" charset="0"/>
            </a:endParaRPr>
          </a:p>
          <a:p>
            <a:pPr lvl="1" eaLnBrk="1" hangingPunct="1">
              <a:lnSpc>
                <a:spcPct val="140000"/>
              </a:lnSpc>
              <a:buSzPct val="100000"/>
              <a:buFont typeface="Arial" charset="0"/>
              <a:buChar char="•"/>
            </a:pPr>
            <a:r>
              <a:rPr lang="en-IN" sz="2000" dirty="0" smtClean="0">
                <a:solidFill>
                  <a:srgbClr val="000000"/>
                </a:solidFill>
                <a:cs typeface="Arial" charset="0"/>
              </a:rPr>
              <a:t>What </a:t>
            </a:r>
            <a:r>
              <a:rPr lang="en-IN" sz="2000" dirty="0">
                <a:solidFill>
                  <a:srgbClr val="000000"/>
                </a:solidFill>
                <a:cs typeface="Arial" charset="0"/>
              </a:rPr>
              <a:t>would be the amount you pay at the end of the </a:t>
            </a:r>
            <a:r>
              <a:rPr lang="en-IN" sz="2000" dirty="0" smtClean="0">
                <a:solidFill>
                  <a:srgbClr val="000000"/>
                </a:solidFill>
                <a:cs typeface="Arial" charset="0"/>
              </a:rPr>
              <a:t>year?</a:t>
            </a:r>
            <a:endParaRPr lang="en-IN" sz="2000" dirty="0">
              <a:solidFill>
                <a:srgbClr val="000000"/>
              </a:solidFill>
              <a:cs typeface="Arial" charset="0"/>
            </a:endParaRPr>
          </a:p>
          <a:p>
            <a:pPr eaLnBrk="1" hangingPunct="1">
              <a:lnSpc>
                <a:spcPct val="140000"/>
              </a:lnSpc>
              <a:buSzPct val="100000"/>
              <a:buFont typeface="Arial" charset="0"/>
              <a:buChar char="•"/>
            </a:pPr>
            <a:r>
              <a:rPr lang="en-IN" sz="2000" dirty="0">
                <a:solidFill>
                  <a:srgbClr val="000000"/>
                </a:solidFill>
                <a:cs typeface="Arial" charset="0"/>
              </a:rPr>
              <a:t>If you paid Rs. 300 as interest to </a:t>
            </a:r>
            <a:r>
              <a:rPr lang="en-IN" sz="2000" dirty="0" err="1">
                <a:solidFill>
                  <a:srgbClr val="000000"/>
                </a:solidFill>
                <a:cs typeface="Arial" charset="0"/>
              </a:rPr>
              <a:t>Sukhram</a:t>
            </a:r>
            <a:r>
              <a:rPr lang="en-IN" sz="2000" dirty="0">
                <a:solidFill>
                  <a:srgbClr val="000000"/>
                </a:solidFill>
                <a:cs typeface="Arial" charset="0"/>
              </a:rPr>
              <a:t> and he had charged interest at 10%, </a:t>
            </a:r>
            <a:endParaRPr lang="en-IN" sz="2000" dirty="0" smtClean="0">
              <a:solidFill>
                <a:srgbClr val="000000"/>
              </a:solidFill>
              <a:cs typeface="Arial" charset="0"/>
            </a:endParaRPr>
          </a:p>
          <a:p>
            <a:pPr lvl="1" eaLnBrk="1" hangingPunct="1">
              <a:lnSpc>
                <a:spcPct val="140000"/>
              </a:lnSpc>
              <a:buSzPct val="100000"/>
              <a:buFont typeface="Arial" charset="0"/>
              <a:buChar char="•"/>
            </a:pPr>
            <a:r>
              <a:rPr lang="en-IN" sz="2000" dirty="0" smtClean="0">
                <a:solidFill>
                  <a:srgbClr val="000000"/>
                </a:solidFill>
                <a:cs typeface="Arial" charset="0"/>
              </a:rPr>
              <a:t>How </a:t>
            </a:r>
            <a:r>
              <a:rPr lang="en-IN" sz="2000" dirty="0">
                <a:solidFill>
                  <a:srgbClr val="000000"/>
                </a:solidFill>
                <a:cs typeface="Arial" charset="0"/>
              </a:rPr>
              <a:t>much money did you </a:t>
            </a:r>
            <a:r>
              <a:rPr lang="en-IN" sz="2000" dirty="0" smtClean="0">
                <a:solidFill>
                  <a:srgbClr val="000000"/>
                </a:solidFill>
                <a:cs typeface="Arial" charset="0"/>
              </a:rPr>
              <a:t>borrow?</a:t>
            </a:r>
            <a:endParaRPr lang="en-IN" sz="2000" dirty="0">
              <a:solidFill>
                <a:srgbClr val="000000"/>
              </a:solidFill>
              <a:cs typeface="Arial" charset="0"/>
            </a:endParaRPr>
          </a:p>
        </p:txBody>
      </p:sp>
      <p:sp>
        <p:nvSpPr>
          <p:cNvPr id="8" name="Text Box 2"/>
          <p:cNvSpPr txBox="1">
            <a:spLocks noChangeArrowheads="1"/>
          </p:cNvSpPr>
          <p:nvPr/>
        </p:nvSpPr>
        <p:spPr bwMode="auto">
          <a:xfrm>
            <a:off x="4672012"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9" name="Text Box 1"/>
          <p:cNvSpPr txBox="1">
            <a:spLocks noChangeArrowheads="1"/>
          </p:cNvSpPr>
          <p:nvPr/>
        </p:nvSpPr>
        <p:spPr bwMode="auto">
          <a:xfrm>
            <a:off x="4619624"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प्रतिशत का प्रयोग करना </a:t>
            </a:r>
            <a:endParaRPr lang="en-GB" sz="2400" dirty="0"/>
          </a:p>
        </p:txBody>
      </p:sp>
      <p:sp>
        <p:nvSpPr>
          <p:cNvPr id="10" name="Text Box 2"/>
          <p:cNvSpPr txBox="1">
            <a:spLocks noChangeArrowheads="1"/>
          </p:cNvSpPr>
          <p:nvPr/>
        </p:nvSpPr>
        <p:spPr bwMode="auto">
          <a:xfrm>
            <a:off x="4595812" y="1143000"/>
            <a:ext cx="4267200" cy="45720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r>
              <a:rPr lang="x-none" sz="2000" dirty="0" smtClean="0">
                <a:solidFill>
                  <a:srgbClr val="000000"/>
                </a:solidFill>
                <a:cs typeface="Arial" charset="0"/>
              </a:rPr>
              <a:t>यदि सुखराम ने एक साल के लिए 2500 के लोन पर 12</a:t>
            </a:r>
            <a:r>
              <a:rPr lang="en-IN" sz="2000" dirty="0" smtClean="0">
                <a:solidFill>
                  <a:srgbClr val="000000"/>
                </a:solidFill>
                <a:cs typeface="Arial" charset="0"/>
              </a:rPr>
              <a:t> %</a:t>
            </a:r>
            <a:r>
              <a:rPr lang="x-none" sz="2000" dirty="0" smtClean="0">
                <a:solidFill>
                  <a:srgbClr val="000000"/>
                </a:solidFill>
                <a:cs typeface="Arial" charset="0"/>
              </a:rPr>
              <a:t> ब्याज लगाया है। </a:t>
            </a:r>
            <a:r>
              <a:rPr lang="en-IN" sz="2000" dirty="0" smtClean="0">
                <a:solidFill>
                  <a:srgbClr val="000000"/>
                </a:solidFill>
                <a:cs typeface="Arial" charset="0"/>
              </a:rPr>
              <a:t>  </a:t>
            </a:r>
          </a:p>
          <a:p>
            <a:pPr lvl="1" eaLnBrk="1" hangingPunct="1">
              <a:lnSpc>
                <a:spcPct val="140000"/>
              </a:lnSpc>
              <a:buSzPct val="100000"/>
              <a:buFont typeface="Arial" charset="0"/>
              <a:buChar char="•"/>
            </a:pPr>
            <a:r>
              <a:rPr lang="x-none" sz="2000" dirty="0" smtClean="0">
                <a:solidFill>
                  <a:srgbClr val="000000"/>
                </a:solidFill>
                <a:cs typeface="Arial" charset="0"/>
              </a:rPr>
              <a:t>साल के अंत में </a:t>
            </a:r>
            <a:r>
              <a:rPr lang="x-none" sz="2000" dirty="0">
                <a:solidFill>
                  <a:srgbClr val="000000"/>
                </a:solidFill>
                <a:cs typeface="Arial" charset="0"/>
              </a:rPr>
              <a:t>आपको कितनी </a:t>
            </a:r>
            <a:r>
              <a:rPr lang="x-none" sz="2000" dirty="0" smtClean="0">
                <a:solidFill>
                  <a:srgbClr val="000000"/>
                </a:solidFill>
                <a:cs typeface="Arial" charset="0"/>
              </a:rPr>
              <a:t>राशि‍ का भुगतान करना होगा</a:t>
            </a:r>
            <a:r>
              <a:rPr lang="en-IN" sz="2000" dirty="0" smtClean="0">
                <a:solidFill>
                  <a:srgbClr val="000000"/>
                </a:solidFill>
                <a:cs typeface="Arial" charset="0"/>
              </a:rPr>
              <a:t>?</a:t>
            </a:r>
            <a:endParaRPr lang="en-IN" sz="2000" dirty="0">
              <a:solidFill>
                <a:srgbClr val="000000"/>
              </a:solidFill>
              <a:cs typeface="Arial" charset="0"/>
            </a:endParaRPr>
          </a:p>
          <a:p>
            <a:pPr eaLnBrk="1" hangingPunct="1">
              <a:lnSpc>
                <a:spcPct val="140000"/>
              </a:lnSpc>
              <a:buSzPct val="100000"/>
              <a:buFont typeface="Arial" charset="0"/>
              <a:buChar char="•"/>
            </a:pPr>
            <a:r>
              <a:rPr lang="x-none" sz="2000" dirty="0" smtClean="0">
                <a:solidFill>
                  <a:srgbClr val="000000"/>
                </a:solidFill>
                <a:cs typeface="Arial" charset="0"/>
              </a:rPr>
              <a:t>यदि आपने सुखराम को 300 रुपए ब्याज में दिए और उसने 10</a:t>
            </a:r>
            <a:r>
              <a:rPr lang="en-IN" sz="2000" dirty="0" smtClean="0">
                <a:solidFill>
                  <a:srgbClr val="000000"/>
                </a:solidFill>
                <a:cs typeface="Arial" charset="0"/>
              </a:rPr>
              <a:t>%</a:t>
            </a:r>
            <a:r>
              <a:rPr lang="x-none" sz="2000" dirty="0" smtClean="0">
                <a:solidFill>
                  <a:srgbClr val="000000"/>
                </a:solidFill>
                <a:cs typeface="Arial" charset="0"/>
              </a:rPr>
              <a:t> ब्याज लगाया है तो</a:t>
            </a:r>
            <a:r>
              <a:rPr lang="en-IN" sz="2000" dirty="0" smtClean="0">
                <a:solidFill>
                  <a:srgbClr val="000000"/>
                </a:solidFill>
                <a:cs typeface="Arial" charset="0"/>
              </a:rPr>
              <a:t>, </a:t>
            </a:r>
          </a:p>
          <a:p>
            <a:pPr lvl="1" eaLnBrk="1" hangingPunct="1">
              <a:lnSpc>
                <a:spcPct val="140000"/>
              </a:lnSpc>
              <a:buSzPct val="100000"/>
              <a:buFont typeface="Arial" charset="0"/>
              <a:buChar char="•"/>
            </a:pPr>
            <a:r>
              <a:rPr lang="x-none" sz="2000" dirty="0" smtClean="0">
                <a:solidFill>
                  <a:srgbClr val="000000"/>
                </a:solidFill>
                <a:cs typeface="Arial" charset="0"/>
              </a:rPr>
              <a:t>आपने कितने पैसे उधार लिए थे</a:t>
            </a:r>
            <a:r>
              <a:rPr lang="en-IN" sz="2000" dirty="0" smtClean="0">
                <a:solidFill>
                  <a:srgbClr val="000000"/>
                </a:solidFill>
                <a:cs typeface="Arial" charset="0"/>
              </a:rPr>
              <a:t>?</a:t>
            </a:r>
            <a:endParaRPr lang="en-IN" sz="2000" dirty="0">
              <a:solidFill>
                <a:srgbClr val="000000"/>
              </a:solidFill>
              <a:cs typeface="Arial" charset="0"/>
            </a:endParaRPr>
          </a:p>
        </p:txBody>
      </p:sp>
    </p:spTree>
    <p:extLst>
      <p:ext uri="{BB962C8B-B14F-4D97-AF65-F5344CB8AC3E}">
        <p14:creationId xmlns:p14="http://schemas.microsoft.com/office/powerpoint/2010/main" val="374079625"/>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ChangeArrowheads="1"/>
          </p:cNvSpPr>
          <p:nvPr/>
        </p:nvSpPr>
        <p:spPr bwMode="auto">
          <a:xfrm>
            <a:off x="0" y="0"/>
            <a:ext cx="9144000" cy="6858000"/>
          </a:xfrm>
          <a:prstGeom prst="rect">
            <a:avLst/>
          </a:prstGeom>
          <a:solidFill>
            <a:schemeClr val="tx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sz="2800" b="1">
              <a:latin typeface="Times New Roman" pitchFamily="18" charset="0"/>
            </a:endParaRPr>
          </a:p>
        </p:txBody>
      </p:sp>
      <p:sp>
        <p:nvSpPr>
          <p:cNvPr id="29702" name="TextBox 5"/>
          <p:cNvSpPr txBox="1">
            <a:spLocks noChangeArrowheads="1"/>
          </p:cNvSpPr>
          <p:nvPr/>
        </p:nvSpPr>
        <p:spPr bwMode="auto">
          <a:xfrm>
            <a:off x="457200" y="609600"/>
            <a:ext cx="4038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4000" dirty="0">
                <a:solidFill>
                  <a:schemeClr val="bg1"/>
                </a:solidFill>
                <a:latin typeface="Bradley Hand ITC" pitchFamily="66" charset="0"/>
              </a:rPr>
              <a:t>Key points</a:t>
            </a:r>
          </a:p>
        </p:txBody>
      </p:sp>
      <p:sp>
        <p:nvSpPr>
          <p:cNvPr id="8" name="TextBox 7"/>
          <p:cNvSpPr txBox="1"/>
          <p:nvPr/>
        </p:nvSpPr>
        <p:spPr>
          <a:xfrm>
            <a:off x="381000" y="1524000"/>
            <a:ext cx="4114800" cy="4800599"/>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341313" indent="-341313" fontAlgn="auto">
              <a:lnSpc>
                <a:spcPct val="130000"/>
              </a:lnSpc>
              <a:spcBef>
                <a:spcPts val="0"/>
              </a:spcBef>
              <a:spcAft>
                <a:spcPts val="0"/>
              </a:spcAft>
              <a:buFont typeface="Arial" pitchFamily="34" charset="0"/>
              <a:buChar char="•"/>
              <a:defRPr/>
            </a:pPr>
            <a:r>
              <a:rPr lang="en-IN" sz="2400" dirty="0" smtClean="0">
                <a:solidFill>
                  <a:schemeClr val="bg1"/>
                </a:solidFill>
              </a:rPr>
              <a:t>Percentages </a:t>
            </a:r>
            <a:r>
              <a:rPr lang="en-IN" sz="2400" dirty="0">
                <a:solidFill>
                  <a:schemeClr val="bg1"/>
                </a:solidFill>
              </a:rPr>
              <a:t>are used to express relationship between numbers.</a:t>
            </a:r>
          </a:p>
          <a:p>
            <a:pPr marL="341313" indent="-341313" fontAlgn="auto">
              <a:lnSpc>
                <a:spcPct val="130000"/>
              </a:lnSpc>
              <a:spcBef>
                <a:spcPts val="0"/>
              </a:spcBef>
              <a:spcAft>
                <a:spcPts val="0"/>
              </a:spcAft>
              <a:buFont typeface="Arial" pitchFamily="34" charset="0"/>
              <a:buChar char="•"/>
              <a:defRPr/>
            </a:pPr>
            <a:r>
              <a:rPr lang="en-IN" sz="2400" dirty="0">
                <a:solidFill>
                  <a:schemeClr val="bg1"/>
                </a:solidFill>
              </a:rPr>
              <a:t>In business profitability is the relationship between profit and revenue expressed as %</a:t>
            </a:r>
            <a:endParaRPr lang="en-IN" sz="2400" dirty="0">
              <a:solidFill>
                <a:schemeClr val="bg1"/>
              </a:solidFill>
              <a:cs typeface="Arial" pitchFamily="34" charset="0"/>
            </a:endParaRPr>
          </a:p>
        </p:txBody>
      </p:sp>
      <p:sp>
        <p:nvSpPr>
          <p:cNvPr id="9"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fontAlgn="base">
              <a:spcBef>
                <a:spcPct val="0"/>
              </a:spcBef>
              <a:spcAft>
                <a:spcPct val="0"/>
              </a:spcAft>
              <a:defRPr/>
            </a:pPr>
            <a:fld id="{9714916B-1CE9-427E-ACBB-872F0BAF4989}" type="slidenum">
              <a:rPr lang="en-US" sz="1600" b="1" smtClean="0">
                <a:solidFill>
                  <a:schemeClr val="bg1"/>
                </a:solidFill>
              </a:rPr>
              <a:pPr algn="ctr" fontAlgn="base">
                <a:spcBef>
                  <a:spcPct val="0"/>
                </a:spcBef>
                <a:spcAft>
                  <a:spcPct val="0"/>
                </a:spcAft>
                <a:defRPr/>
              </a:pPr>
              <a:t>36</a:t>
            </a:fld>
            <a:endParaRPr lang="en-US" sz="1600" b="1" dirty="0" smtClean="0">
              <a:solidFill>
                <a:schemeClr val="bg1"/>
              </a:solidFill>
            </a:endParaRPr>
          </a:p>
        </p:txBody>
      </p:sp>
      <p:sp>
        <p:nvSpPr>
          <p:cNvPr id="11" name="TextBox 5"/>
          <p:cNvSpPr txBox="1">
            <a:spLocks noChangeArrowheads="1"/>
          </p:cNvSpPr>
          <p:nvPr/>
        </p:nvSpPr>
        <p:spPr bwMode="auto">
          <a:xfrm>
            <a:off x="4724400" y="609600"/>
            <a:ext cx="4038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x-none" sz="4000" dirty="0" smtClean="0">
                <a:solidFill>
                  <a:schemeClr val="bg1"/>
                </a:solidFill>
                <a:latin typeface="Bradley Hand ITC" pitchFamily="66" charset="0"/>
              </a:rPr>
              <a:t>मुख्य बिंदु </a:t>
            </a:r>
            <a:endParaRPr lang="en-US" sz="4000" dirty="0">
              <a:solidFill>
                <a:schemeClr val="bg1"/>
              </a:solidFill>
              <a:latin typeface="Bradley Hand ITC" pitchFamily="66" charset="0"/>
            </a:endParaRPr>
          </a:p>
        </p:txBody>
      </p:sp>
      <p:sp>
        <p:nvSpPr>
          <p:cNvPr id="12" name="TextBox 11"/>
          <p:cNvSpPr txBox="1"/>
          <p:nvPr/>
        </p:nvSpPr>
        <p:spPr>
          <a:xfrm>
            <a:off x="4648200" y="1524000"/>
            <a:ext cx="4114800" cy="4800599"/>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341313" indent="-341313" fontAlgn="auto">
              <a:lnSpc>
                <a:spcPct val="130000"/>
              </a:lnSpc>
              <a:spcBef>
                <a:spcPts val="0"/>
              </a:spcBef>
              <a:spcAft>
                <a:spcPts val="0"/>
              </a:spcAft>
              <a:buFont typeface="Arial" pitchFamily="34" charset="0"/>
              <a:buChar char="•"/>
              <a:defRPr/>
            </a:pPr>
            <a:r>
              <a:rPr lang="x-none" sz="2400" dirty="0" smtClean="0">
                <a:solidFill>
                  <a:schemeClr val="bg1"/>
                </a:solidFill>
                <a:cs typeface="Arial" pitchFamily="34" charset="0"/>
              </a:rPr>
              <a:t>प्र‍ति‍शत का प्रयोग संख्याओं के बीच के सबंध को व्यक्त करने के लिए किया जाता है। </a:t>
            </a:r>
          </a:p>
          <a:p>
            <a:pPr marL="341313" indent="-341313" fontAlgn="auto">
              <a:lnSpc>
                <a:spcPct val="130000"/>
              </a:lnSpc>
              <a:spcBef>
                <a:spcPts val="0"/>
              </a:spcBef>
              <a:spcAft>
                <a:spcPts val="0"/>
              </a:spcAft>
              <a:buFont typeface="Arial" pitchFamily="34" charset="0"/>
              <a:buChar char="•"/>
              <a:defRPr/>
            </a:pPr>
            <a:r>
              <a:rPr lang="x-none" sz="2400" dirty="0" smtClean="0">
                <a:solidFill>
                  <a:schemeClr val="bg1"/>
                </a:solidFill>
                <a:cs typeface="Arial" pitchFamily="34" charset="0"/>
              </a:rPr>
              <a:t>व्यापार में लाभप्रदता लाभ और वार्षि‍क आय के बीच का संबंध है और </a:t>
            </a:r>
            <a:r>
              <a:rPr lang="en-IN" sz="2400" dirty="0" smtClean="0">
                <a:solidFill>
                  <a:schemeClr val="bg1"/>
                </a:solidFill>
              </a:rPr>
              <a:t>% </a:t>
            </a:r>
            <a:r>
              <a:rPr lang="x-none" sz="2400" dirty="0" smtClean="0">
                <a:solidFill>
                  <a:schemeClr val="bg1"/>
                </a:solidFill>
                <a:cs typeface="Arial" pitchFamily="34" charset="0"/>
              </a:rPr>
              <a:t>में व्यक्त किया जाता है </a:t>
            </a:r>
            <a:endParaRPr lang="en-IN" sz="2400" dirty="0">
              <a:solidFill>
                <a:schemeClr val="bg1"/>
              </a:solidFill>
              <a:cs typeface="Arial" pitchFamily="34" charset="0"/>
            </a:endParaRPr>
          </a:p>
        </p:txBody>
      </p:sp>
    </p:spTree>
    <p:extLst>
      <p:ext uri="{BB962C8B-B14F-4D97-AF65-F5344CB8AC3E}">
        <p14:creationId xmlns:p14="http://schemas.microsoft.com/office/powerpoint/2010/main" val="3545102316"/>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37</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33338" y="3657600"/>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a:solidFill>
                  <a:srgbClr val="000000"/>
                </a:solidFill>
                <a:latin typeface="Wingdings" pitchFamily="2" charset="2"/>
                <a:cs typeface="Times New Roman" pitchFamily="18" charset="0"/>
                <a:sym typeface="Wingdings" pitchFamily="2" charset="2"/>
              </a:rPr>
              <a:t></a:t>
            </a:r>
            <a:endParaRPr lang="en-GB" sz="1600" b="1">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buSzPct val="100000"/>
              <a:buFont typeface="+mj-lt"/>
              <a:buAutoNum type="arabicPeriod"/>
              <a:defRPr/>
            </a:pPr>
            <a:r>
              <a:rPr lang="en-GB" sz="2400" dirty="0" smtClean="0">
                <a:solidFill>
                  <a:srgbClr val="000000"/>
                </a:solidFill>
                <a:cs typeface="Arial" charset="0"/>
              </a:rPr>
              <a:t>Why </a:t>
            </a:r>
            <a:r>
              <a:rPr lang="en-GB" sz="2400" dirty="0">
                <a:solidFill>
                  <a:srgbClr val="000000"/>
                </a:solidFill>
                <a:cs typeface="Arial" charset="0"/>
              </a:rPr>
              <a:t>we teach </a:t>
            </a:r>
            <a:r>
              <a:rPr lang="en-GB" sz="2400" dirty="0" smtClean="0">
                <a:solidFill>
                  <a:srgbClr val="000000"/>
                </a:solidFill>
                <a:cs typeface="Arial" charset="0"/>
              </a:rPr>
              <a:t>mathematics</a:t>
            </a:r>
          </a:p>
          <a:p>
            <a:pPr marL="457200" lvl="1" indent="-457200" eaLnBrk="1" hangingPunct="1">
              <a:buSzPct val="100000"/>
              <a:buFont typeface="+mj-lt"/>
              <a:buAutoNum type="arabicPeriod"/>
              <a:defRPr/>
            </a:pPr>
            <a:r>
              <a:rPr lang="en-GB" sz="2400" dirty="0">
                <a:solidFill>
                  <a:srgbClr val="000000"/>
                </a:solidFill>
                <a:cs typeface="Arial" charset="0"/>
              </a:rPr>
              <a:t>Understanding Operations and </a:t>
            </a:r>
            <a:r>
              <a:rPr lang="en-GB" sz="2400" dirty="0" smtClean="0">
                <a:solidFill>
                  <a:srgbClr val="000000"/>
                </a:solidFill>
                <a:cs typeface="Arial" charset="0"/>
              </a:rPr>
              <a:t>Fractions</a:t>
            </a:r>
            <a:endParaRPr lang="en-GB" sz="2400" dirty="0">
              <a:solidFill>
                <a:srgbClr val="000000"/>
              </a:solidFill>
              <a:cs typeface="Arial" charset="0"/>
            </a:endParaRPr>
          </a:p>
          <a:p>
            <a:pPr marL="457200" lvl="1" indent="-457200" eaLnBrk="1" hangingPunct="1">
              <a:buSzPct val="100000"/>
              <a:buFont typeface="+mj-lt"/>
              <a:buAutoNum type="arabicPeriod"/>
              <a:defRPr/>
            </a:pPr>
            <a:r>
              <a:rPr lang="en-GB" sz="2400" dirty="0" smtClean="0">
                <a:solidFill>
                  <a:srgbClr val="000000"/>
                </a:solidFill>
                <a:cs typeface="Arial" charset="0"/>
              </a:rPr>
              <a:t>Understanding </a:t>
            </a:r>
            <a:r>
              <a:rPr lang="en-GB" sz="2400" dirty="0">
                <a:solidFill>
                  <a:srgbClr val="000000"/>
                </a:solidFill>
                <a:cs typeface="Arial" charset="0"/>
              </a:rPr>
              <a:t>Percentages</a:t>
            </a:r>
          </a:p>
          <a:p>
            <a:pPr marL="457200" lvl="1" indent="-457200" eaLnBrk="1" hangingPunct="1">
              <a:buSzPct val="100000"/>
              <a:buFont typeface="+mj-lt"/>
              <a:buAutoNum type="arabicPeriod"/>
              <a:defRPr/>
            </a:pPr>
            <a:r>
              <a:rPr lang="en-GB" sz="2400" dirty="0" smtClean="0">
                <a:solidFill>
                  <a:srgbClr val="000000"/>
                </a:solidFill>
                <a:cs typeface="Arial" charset="0"/>
              </a:rPr>
              <a:t>Understanding </a:t>
            </a:r>
            <a:r>
              <a:rPr lang="en-GB" sz="2400" dirty="0">
                <a:solidFill>
                  <a:srgbClr val="000000"/>
                </a:solidFill>
                <a:cs typeface="Arial" charset="0"/>
              </a:rPr>
              <a:t>simple Equations</a:t>
            </a:r>
          </a:p>
          <a:p>
            <a:pPr marL="457200" lvl="1" indent="-457200" eaLnBrk="1" hangingPunct="1">
              <a:buSzPct val="100000"/>
              <a:buFont typeface="+mj-lt"/>
              <a:buAutoNum type="arabicPeriod"/>
              <a:defRPr/>
            </a:pPr>
            <a:r>
              <a:rPr lang="en-GB" sz="2400" dirty="0">
                <a:solidFill>
                  <a:srgbClr val="000000"/>
                </a:solidFill>
                <a:cs typeface="Arial" charset="0"/>
              </a:rPr>
              <a:t>Understanding </a:t>
            </a:r>
            <a:r>
              <a:rPr lang="en-GB" sz="2400" dirty="0" smtClean="0">
                <a:solidFill>
                  <a:srgbClr val="000000"/>
                </a:solidFill>
                <a:cs typeface="Arial" charset="0"/>
              </a:rPr>
              <a:t>Averages</a:t>
            </a:r>
            <a:endParaRPr lang="en-US" sz="2400" dirty="0">
              <a:solidFill>
                <a:srgbClr val="000000"/>
              </a:solidFill>
              <a:cs typeface="Arial" charset="0"/>
            </a:endParaRPr>
          </a:p>
        </p:txBody>
      </p:sp>
      <p:sp>
        <p:nvSpPr>
          <p:cNvPr id="13" name="Text Box 1"/>
          <p:cNvSpPr txBox="1">
            <a:spLocks noChangeArrowheads="1"/>
          </p:cNvSpPr>
          <p:nvPr/>
        </p:nvSpPr>
        <p:spPr bwMode="auto">
          <a:xfrm>
            <a:off x="4686401" y="18415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14" name="Text Box 2"/>
          <p:cNvSpPr txBox="1">
            <a:spLocks noChangeArrowheads="1"/>
          </p:cNvSpPr>
          <p:nvPr/>
        </p:nvSpPr>
        <p:spPr bwMode="auto">
          <a:xfrm>
            <a:off x="4686401" y="109855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r>
              <a:rPr lang="x-none" sz="2400" dirty="0" smtClean="0">
                <a:solidFill>
                  <a:srgbClr val="000000"/>
                </a:solidFill>
                <a:cs typeface="Arial" charset="0"/>
              </a:rPr>
              <a:t>हम गणि‍त क्यों पढ़ाते हैं</a:t>
            </a:r>
            <a:endParaRPr lang="en-GB" sz="2400" dirty="0" smtClean="0">
              <a:solidFill>
                <a:srgbClr val="000000"/>
              </a:solidFill>
              <a:cs typeface="Arial" charset="0"/>
            </a:endParaRPr>
          </a:p>
          <a:p>
            <a:pPr marL="457200" lvl="1" indent="-457200" eaLnBrk="1" hangingPunct="1">
              <a:lnSpc>
                <a:spcPct val="150000"/>
              </a:lnSpc>
              <a:buSzPct val="100000"/>
              <a:buFont typeface="+mj-lt"/>
              <a:buAutoNum type="arabicPeriod"/>
              <a:defRPr/>
            </a:pPr>
            <a:r>
              <a:rPr lang="x-none" sz="2400" dirty="0" smtClean="0">
                <a:solidFill>
                  <a:srgbClr val="000000"/>
                </a:solidFill>
                <a:cs typeface="Arial" charset="0"/>
              </a:rPr>
              <a:t>प्रतिशत को समझना </a:t>
            </a:r>
            <a:endParaRPr lang="en-GB" sz="2400" dirty="0" smtClean="0">
              <a:solidFill>
                <a:srgbClr val="000000"/>
              </a:solidFill>
              <a:cs typeface="Arial" charset="0"/>
            </a:endParaRPr>
          </a:p>
          <a:p>
            <a:pPr marL="457200" lvl="1" indent="-457200" eaLnBrk="1" hangingPunct="1">
              <a:lnSpc>
                <a:spcPct val="150000"/>
              </a:lnSpc>
              <a:buSzPct val="100000"/>
              <a:buFont typeface="+mj-lt"/>
              <a:buAutoNum type="arabicPeriod"/>
              <a:defRPr/>
            </a:pPr>
            <a:r>
              <a:rPr lang="x-none" sz="2400" dirty="0" smtClean="0">
                <a:solidFill>
                  <a:srgbClr val="000000"/>
                </a:solidFill>
                <a:cs typeface="Arial" charset="0"/>
              </a:rPr>
              <a:t>सरल समीकरणों को समझना </a:t>
            </a:r>
            <a:endParaRPr lang="en-GB" sz="2400" dirty="0" smtClean="0">
              <a:solidFill>
                <a:srgbClr val="000000"/>
              </a:solidFill>
              <a:cs typeface="Arial" charset="0"/>
            </a:endParaRPr>
          </a:p>
          <a:p>
            <a:pPr marL="457200" lvl="1" indent="-457200" eaLnBrk="1" hangingPunct="1">
              <a:lnSpc>
                <a:spcPct val="150000"/>
              </a:lnSpc>
              <a:buSzPct val="100000"/>
              <a:buFont typeface="+mj-lt"/>
              <a:buAutoNum type="arabicPeriod"/>
              <a:defRPr/>
            </a:pPr>
            <a:r>
              <a:rPr lang="x-none" sz="2400" dirty="0" smtClean="0">
                <a:solidFill>
                  <a:srgbClr val="000000"/>
                </a:solidFill>
                <a:cs typeface="Arial" charset="0"/>
              </a:rPr>
              <a:t>औसत को समझना </a:t>
            </a:r>
            <a:endParaRPr lang="en-US" sz="2400" dirty="0">
              <a:solidFill>
                <a:srgbClr val="000000"/>
              </a:solidFill>
              <a:cs typeface="Arial" charset="0"/>
            </a:endParaRPr>
          </a:p>
        </p:txBody>
      </p:sp>
      <p:sp>
        <p:nvSpPr>
          <p:cNvPr id="9" name="Text Box 17"/>
          <p:cNvSpPr txBox="1">
            <a:spLocks noChangeArrowheads="1"/>
          </p:cNvSpPr>
          <p:nvPr/>
        </p:nvSpPr>
        <p:spPr bwMode="auto">
          <a:xfrm>
            <a:off x="-57150" y="1198563"/>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5" name="Text Box 17"/>
          <p:cNvSpPr txBox="1">
            <a:spLocks noChangeArrowheads="1"/>
          </p:cNvSpPr>
          <p:nvPr/>
        </p:nvSpPr>
        <p:spPr bwMode="auto">
          <a:xfrm>
            <a:off x="-76200" y="30511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17"/>
          <p:cNvSpPr txBox="1">
            <a:spLocks noChangeArrowheads="1"/>
          </p:cNvSpPr>
          <p:nvPr/>
        </p:nvSpPr>
        <p:spPr bwMode="auto">
          <a:xfrm>
            <a:off x="-76200" y="1905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3531910515"/>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62B9F579-50C9-4E50-BE6F-DF1EC94E9E7E}" type="slidenum">
              <a:rPr lang="en-US" sz="1600" b="1" smtClean="0">
                <a:solidFill>
                  <a:srgbClr val="000000"/>
                </a:solidFill>
              </a:rPr>
              <a:pPr algn="ctr" eaLnBrk="1" hangingPunct="1"/>
              <a:t>38</a:t>
            </a:fld>
            <a:endParaRPr lang="en-US" sz="1600" b="1" dirty="0" smtClean="0">
              <a:solidFill>
                <a:srgbClr val="000000"/>
              </a:solidFill>
            </a:endParaRPr>
          </a:p>
        </p:txBody>
      </p:sp>
      <p:sp>
        <p:nvSpPr>
          <p:cNvPr id="10" name="Rectangle 4"/>
          <p:cNvSpPr>
            <a:spLocks noChangeArrowheads="1"/>
          </p:cNvSpPr>
          <p:nvPr/>
        </p:nvSpPr>
        <p:spPr bwMode="auto">
          <a:xfrm>
            <a:off x="195263" y="5445399"/>
            <a:ext cx="4224337" cy="955401"/>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u="sng" dirty="0">
                <a:solidFill>
                  <a:srgbClr val="000000"/>
                </a:solidFill>
                <a:latin typeface="Garamond" pitchFamily="18" charset="0"/>
              </a:rPr>
              <a:t>Key Point </a:t>
            </a:r>
            <a:r>
              <a:rPr lang="en-GB" sz="2000" dirty="0">
                <a:solidFill>
                  <a:srgbClr val="000000"/>
                </a:solidFill>
                <a:latin typeface="Garamond" pitchFamily="18" charset="0"/>
              </a:rPr>
              <a:t>: Simple problems can be solved just with intuition.  Complex problems might need mathematics</a:t>
            </a:r>
          </a:p>
        </p:txBody>
      </p:sp>
      <p:sp>
        <p:nvSpPr>
          <p:cNvPr id="11" name="Text Box 1"/>
          <p:cNvSpPr txBox="1">
            <a:spLocks noChangeArrowheads="1"/>
          </p:cNvSpPr>
          <p:nvPr/>
        </p:nvSpPr>
        <p:spPr bwMode="auto">
          <a:xfrm>
            <a:off x="152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a:solidFill>
                  <a:srgbClr val="000000"/>
                </a:solidFill>
                <a:cs typeface="Arial" charset="0"/>
              </a:rPr>
              <a:t>Simple &amp; Complex Problems</a:t>
            </a:r>
          </a:p>
        </p:txBody>
      </p:sp>
      <p:sp>
        <p:nvSpPr>
          <p:cNvPr id="12" name="Text Box 2"/>
          <p:cNvSpPr txBox="1">
            <a:spLocks noChangeArrowheads="1"/>
          </p:cNvSpPr>
          <p:nvPr/>
        </p:nvSpPr>
        <p:spPr bwMode="auto">
          <a:xfrm>
            <a:off x="152400" y="1066800"/>
            <a:ext cx="4267200" cy="41910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400" dirty="0">
                <a:solidFill>
                  <a:srgbClr val="000000"/>
                </a:solidFill>
                <a:cs typeface="Arial" charset="0"/>
              </a:rPr>
              <a:t>Simple Problem</a:t>
            </a:r>
          </a:p>
          <a:p>
            <a:pPr lvl="1" eaLnBrk="1" hangingPunct="1">
              <a:lnSpc>
                <a:spcPct val="120000"/>
              </a:lnSpc>
              <a:buSzPct val="100000"/>
              <a:buFont typeface="Arial" charset="0"/>
              <a:buChar char="•"/>
            </a:pPr>
            <a:r>
              <a:rPr lang="en-IN" sz="2000" dirty="0">
                <a:solidFill>
                  <a:srgbClr val="000000"/>
                </a:solidFill>
                <a:cs typeface="Arial" charset="0"/>
              </a:rPr>
              <a:t>You bought 6 </a:t>
            </a:r>
            <a:r>
              <a:rPr lang="en-IN" sz="2000" dirty="0" err="1">
                <a:solidFill>
                  <a:srgbClr val="000000"/>
                </a:solidFill>
                <a:cs typeface="Arial" charset="0"/>
              </a:rPr>
              <a:t>kgs</a:t>
            </a:r>
            <a:r>
              <a:rPr lang="en-IN" sz="2000" dirty="0">
                <a:solidFill>
                  <a:srgbClr val="000000"/>
                </a:solidFill>
                <a:cs typeface="Arial" charset="0"/>
              </a:rPr>
              <a:t> of potatoes for Rs. 72.  What is the cost of 1 kg of </a:t>
            </a:r>
            <a:r>
              <a:rPr lang="en-IN" sz="2000" dirty="0" smtClean="0">
                <a:solidFill>
                  <a:srgbClr val="000000"/>
                </a:solidFill>
                <a:cs typeface="Arial" charset="0"/>
              </a:rPr>
              <a:t>potato?</a:t>
            </a:r>
          </a:p>
          <a:p>
            <a:pPr eaLnBrk="1" hangingPunct="1">
              <a:lnSpc>
                <a:spcPct val="120000"/>
              </a:lnSpc>
              <a:buSzPct val="100000"/>
              <a:buFont typeface="Arial" charset="0"/>
              <a:buChar char="•"/>
            </a:pPr>
            <a:r>
              <a:rPr lang="en-IN" sz="2400" dirty="0">
                <a:solidFill>
                  <a:srgbClr val="000000"/>
                </a:solidFill>
                <a:cs typeface="Arial" charset="0"/>
              </a:rPr>
              <a:t>Complex Problems</a:t>
            </a:r>
          </a:p>
          <a:p>
            <a:pPr lvl="1" eaLnBrk="1" hangingPunct="1">
              <a:lnSpc>
                <a:spcPct val="120000"/>
              </a:lnSpc>
              <a:buSzPct val="100000"/>
              <a:buFont typeface="Arial" charset="0"/>
              <a:buChar char="•"/>
            </a:pPr>
            <a:r>
              <a:rPr lang="en-IN" sz="2000" dirty="0">
                <a:solidFill>
                  <a:srgbClr val="000000"/>
                </a:solidFill>
                <a:cs typeface="Arial" charset="0"/>
              </a:rPr>
              <a:t>You bought 6 </a:t>
            </a:r>
            <a:r>
              <a:rPr lang="en-IN" sz="2000" dirty="0" err="1">
                <a:solidFill>
                  <a:srgbClr val="000000"/>
                </a:solidFill>
                <a:cs typeface="Arial" charset="0"/>
              </a:rPr>
              <a:t>kgs</a:t>
            </a:r>
            <a:r>
              <a:rPr lang="en-IN" sz="2000" dirty="0">
                <a:solidFill>
                  <a:srgbClr val="000000"/>
                </a:solidFill>
                <a:cs typeface="Arial" charset="0"/>
              </a:rPr>
              <a:t> of potatoes and 8 </a:t>
            </a:r>
            <a:r>
              <a:rPr lang="en-IN" sz="2000" dirty="0" err="1">
                <a:solidFill>
                  <a:srgbClr val="000000"/>
                </a:solidFill>
                <a:cs typeface="Arial" charset="0"/>
              </a:rPr>
              <a:t>kgs</a:t>
            </a:r>
            <a:r>
              <a:rPr lang="en-IN" sz="2000" dirty="0">
                <a:solidFill>
                  <a:srgbClr val="000000"/>
                </a:solidFill>
                <a:cs typeface="Arial" charset="0"/>
              </a:rPr>
              <a:t> of tomatoes totally for Rs. 120.  If the cost of 1 kg of potato was Rs. 12 what is the cost of 1 kg of tomatoes ?</a:t>
            </a:r>
            <a:endParaRPr lang="en-IN" sz="2000" dirty="0" smtClean="0">
              <a:solidFill>
                <a:srgbClr val="000000"/>
              </a:solidFill>
              <a:cs typeface="Arial" charset="0"/>
            </a:endParaRPr>
          </a:p>
          <a:p>
            <a:pPr lvl="1" eaLnBrk="1" hangingPunct="1">
              <a:lnSpc>
                <a:spcPct val="120000"/>
              </a:lnSpc>
              <a:buSzPct val="100000"/>
              <a:buFont typeface="Arial" charset="0"/>
              <a:buChar char="•"/>
            </a:pPr>
            <a:endParaRPr lang="en-IN" sz="1600" dirty="0">
              <a:solidFill>
                <a:srgbClr val="000000"/>
              </a:solidFill>
              <a:cs typeface="Arial" charset="0"/>
            </a:endParaRPr>
          </a:p>
        </p:txBody>
      </p:sp>
      <p:sp>
        <p:nvSpPr>
          <p:cNvPr id="14" name="Rectangle 4"/>
          <p:cNvSpPr>
            <a:spLocks noChangeArrowheads="1"/>
          </p:cNvSpPr>
          <p:nvPr/>
        </p:nvSpPr>
        <p:spPr bwMode="auto">
          <a:xfrm>
            <a:off x="4691063" y="5445399"/>
            <a:ext cx="4224337" cy="955401"/>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x-none" sz="1600" b="1" u="sng" dirty="0" smtClean="0">
                <a:solidFill>
                  <a:srgbClr val="000000"/>
                </a:solidFill>
                <a:latin typeface="Garamond" pitchFamily="18" charset="0"/>
              </a:rPr>
              <a:t>मुख्य बिंदु:</a:t>
            </a:r>
            <a:r>
              <a:rPr lang="x-none" sz="1600" dirty="0" smtClean="0">
                <a:solidFill>
                  <a:srgbClr val="000000"/>
                </a:solidFill>
                <a:latin typeface="Garamond" pitchFamily="18" charset="0"/>
              </a:rPr>
              <a:t> सरल समस्याओं को बस सहज आभास / अंदाज से हल किया जा सकता है। जटिल समस्याओं के लिए गणित की जरूरत हो सकती है। </a:t>
            </a:r>
            <a:endParaRPr lang="en-GB" sz="1600" dirty="0">
              <a:solidFill>
                <a:srgbClr val="000000"/>
              </a:solidFill>
              <a:latin typeface="Garamond" pitchFamily="18" charset="0"/>
            </a:endParaRPr>
          </a:p>
        </p:txBody>
      </p:sp>
      <p:sp>
        <p:nvSpPr>
          <p:cNvPr id="15"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smtClean="0">
                <a:solidFill>
                  <a:srgbClr val="000000"/>
                </a:solidFill>
                <a:cs typeface="Arial" charset="0"/>
              </a:rPr>
              <a:t>सरल और जटिल समस्याएं </a:t>
            </a:r>
            <a:endParaRPr lang="en-GB" sz="2400" dirty="0">
              <a:solidFill>
                <a:srgbClr val="000000"/>
              </a:solidFill>
              <a:cs typeface="Arial" charset="0"/>
            </a:endParaRPr>
          </a:p>
        </p:txBody>
      </p:sp>
      <p:sp>
        <p:nvSpPr>
          <p:cNvPr id="16" name="Text Box 2"/>
          <p:cNvSpPr txBox="1">
            <a:spLocks noChangeArrowheads="1"/>
          </p:cNvSpPr>
          <p:nvPr/>
        </p:nvSpPr>
        <p:spPr bwMode="auto">
          <a:xfrm>
            <a:off x="4648200" y="1066800"/>
            <a:ext cx="4267200" cy="41910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400" dirty="0" smtClean="0">
                <a:solidFill>
                  <a:srgbClr val="000000"/>
                </a:solidFill>
                <a:cs typeface="Arial" charset="0"/>
              </a:rPr>
              <a:t>सरल समस्याएं </a:t>
            </a:r>
            <a:endParaRPr lang="en-IN" sz="2400" dirty="0" smtClean="0">
              <a:solidFill>
                <a:srgbClr val="000000"/>
              </a:solidFill>
              <a:cs typeface="Arial" charset="0"/>
            </a:endParaRPr>
          </a:p>
          <a:p>
            <a:pPr lvl="1" eaLnBrk="1" hangingPunct="1">
              <a:lnSpc>
                <a:spcPct val="120000"/>
              </a:lnSpc>
              <a:buSzPct val="100000"/>
              <a:buFont typeface="Arial" charset="0"/>
              <a:buChar char="•"/>
            </a:pPr>
            <a:r>
              <a:rPr lang="x-none" sz="2000" dirty="0" smtClean="0">
                <a:solidFill>
                  <a:srgbClr val="000000"/>
                </a:solidFill>
                <a:cs typeface="Arial" charset="0"/>
              </a:rPr>
              <a:t>आपने 72 रुपए में 6 किलो आलू खरीदे। 1 किलो आलू का मूल्य क्या है</a:t>
            </a:r>
            <a:r>
              <a:rPr lang="en-IN" sz="2000" dirty="0" smtClean="0">
                <a:solidFill>
                  <a:srgbClr val="000000"/>
                </a:solidFill>
                <a:cs typeface="Arial" charset="0"/>
              </a:rPr>
              <a:t>?</a:t>
            </a:r>
          </a:p>
          <a:p>
            <a:pPr eaLnBrk="1" hangingPunct="1">
              <a:lnSpc>
                <a:spcPct val="120000"/>
              </a:lnSpc>
              <a:buSzPct val="100000"/>
              <a:buFont typeface="Arial" charset="0"/>
              <a:buChar char="•"/>
            </a:pPr>
            <a:r>
              <a:rPr lang="x-none" sz="2400" dirty="0" smtClean="0">
                <a:solidFill>
                  <a:srgbClr val="000000"/>
                </a:solidFill>
                <a:cs typeface="Arial" charset="0"/>
              </a:rPr>
              <a:t>जटिल समस्याएं </a:t>
            </a:r>
            <a:endParaRPr lang="en-IN" sz="2400" dirty="0">
              <a:solidFill>
                <a:srgbClr val="000000"/>
              </a:solidFill>
              <a:cs typeface="Arial" charset="0"/>
            </a:endParaRPr>
          </a:p>
          <a:p>
            <a:pPr lvl="1" eaLnBrk="1" hangingPunct="1">
              <a:lnSpc>
                <a:spcPct val="120000"/>
              </a:lnSpc>
              <a:buSzPct val="100000"/>
              <a:buFont typeface="Arial" charset="0"/>
              <a:buChar char="•"/>
            </a:pPr>
            <a:r>
              <a:rPr lang="x-none" sz="2000" dirty="0" smtClean="0">
                <a:solidFill>
                  <a:srgbClr val="000000"/>
                </a:solidFill>
                <a:cs typeface="Arial" charset="0"/>
              </a:rPr>
              <a:t>आपने कुल 120 रुपए में 6 किलो आलू और 8 किलो टमाटर खरीदे। यदि 1 किलो आलू का मूल्य 12 था तो 1 किलो टमाटर का मूल्य कितना है</a:t>
            </a:r>
            <a:r>
              <a:rPr lang="en-IN" sz="2000" dirty="0" smtClean="0">
                <a:solidFill>
                  <a:srgbClr val="000000"/>
                </a:solidFill>
                <a:cs typeface="Arial" charset="0"/>
              </a:rPr>
              <a:t>?</a:t>
            </a:r>
          </a:p>
          <a:p>
            <a:pPr lvl="1" eaLnBrk="1" hangingPunct="1">
              <a:lnSpc>
                <a:spcPct val="120000"/>
              </a:lnSpc>
              <a:buSzPct val="100000"/>
              <a:buFont typeface="Arial" charset="0"/>
              <a:buChar char="•"/>
            </a:pPr>
            <a:endParaRPr lang="en-IN" sz="1600" dirty="0">
              <a:solidFill>
                <a:srgbClr val="000000"/>
              </a:solidFill>
              <a:cs typeface="Arial" charset="0"/>
            </a:endParaRPr>
          </a:p>
        </p:txBody>
      </p:sp>
      <p:sp>
        <p:nvSpPr>
          <p:cNvPr id="2" name="TextBox 1"/>
          <p:cNvSpPr txBox="1"/>
          <p:nvPr/>
        </p:nvSpPr>
        <p:spPr>
          <a:xfrm>
            <a:off x="9913044" y="3018675"/>
            <a:ext cx="184666" cy="369332"/>
          </a:xfrm>
          <a:prstGeom prst="rect">
            <a:avLst/>
          </a:prstGeom>
          <a:noFill/>
        </p:spPr>
        <p:txBody>
          <a:bodyPr wrap="none" rtlCol="0">
            <a:spAutoFit/>
          </a:bodyPr>
          <a:lstStyle/>
          <a:p>
            <a:endParaRPr lang="en-US"/>
          </a:p>
        </p:txBody>
      </p:sp>
    </p:spTree>
    <p:extLst>
      <p:ext uri="{BB962C8B-B14F-4D97-AF65-F5344CB8AC3E}">
        <p14:creationId xmlns:p14="http://schemas.microsoft.com/office/powerpoint/2010/main" val="58247247"/>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
                                            <p:txEl>
                                              <p:pRg st="1" end="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6">
                                            <p:txEl>
                                              <p:pRg st="2" end="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6">
                                            <p:txEl>
                                              <p:pRg st="0" end="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21C25C19-D0B1-46FE-90EE-73191DB9831D}" type="slidenum">
              <a:rPr lang="en-US" sz="1600" b="1" smtClean="0">
                <a:solidFill>
                  <a:srgbClr val="000000"/>
                </a:solidFill>
              </a:rPr>
              <a:pPr algn="ctr" eaLnBrk="1" hangingPunct="1"/>
              <a:t>39</a:t>
            </a:fld>
            <a:endParaRPr lang="en-US" sz="1600" b="1" smtClean="0">
              <a:solidFill>
                <a:srgbClr val="000000"/>
              </a:solidFill>
            </a:endParaRPr>
          </a:p>
        </p:txBody>
      </p:sp>
      <p:sp>
        <p:nvSpPr>
          <p:cNvPr id="24" name="Text Box 2"/>
          <p:cNvSpPr txBox="1">
            <a:spLocks noChangeArrowheads="1"/>
          </p:cNvSpPr>
          <p:nvPr/>
        </p:nvSpPr>
        <p:spPr bwMode="auto">
          <a:xfrm>
            <a:off x="76200" y="1066800"/>
            <a:ext cx="4267200" cy="41910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1600" dirty="0">
                <a:solidFill>
                  <a:srgbClr val="000000"/>
                </a:solidFill>
                <a:cs typeface="Arial" charset="0"/>
              </a:rPr>
              <a:t>Simple </a:t>
            </a:r>
            <a:r>
              <a:rPr lang="en-IN" sz="1600" dirty="0" smtClean="0">
                <a:solidFill>
                  <a:srgbClr val="000000"/>
                </a:solidFill>
                <a:cs typeface="Arial" charset="0"/>
              </a:rPr>
              <a:t>Problem: </a:t>
            </a:r>
          </a:p>
          <a:p>
            <a:pPr eaLnBrk="1" hangingPunct="1">
              <a:lnSpc>
                <a:spcPct val="120000"/>
              </a:lnSpc>
              <a:buSzPct val="100000"/>
              <a:buFont typeface="Arial" charset="0"/>
              <a:buChar char="•"/>
            </a:pPr>
            <a:endParaRPr lang="en-IN" sz="1600" dirty="0" smtClean="0">
              <a:solidFill>
                <a:srgbClr val="000000"/>
              </a:solidFill>
              <a:cs typeface="Arial" charset="0"/>
            </a:endParaRPr>
          </a:p>
          <a:p>
            <a:pPr eaLnBrk="1" hangingPunct="1">
              <a:lnSpc>
                <a:spcPct val="120000"/>
              </a:lnSpc>
              <a:buSzPct val="100000"/>
              <a:buFont typeface="Arial" charset="0"/>
              <a:buChar char="•"/>
            </a:pPr>
            <a:r>
              <a:rPr lang="en-IN" sz="1600" dirty="0" smtClean="0">
                <a:solidFill>
                  <a:srgbClr val="000000"/>
                </a:solidFill>
                <a:cs typeface="Arial" charset="0"/>
              </a:rPr>
              <a:t>You bought 6 </a:t>
            </a:r>
            <a:r>
              <a:rPr lang="en-IN" sz="1600" dirty="0" err="1" smtClean="0">
                <a:solidFill>
                  <a:srgbClr val="000000"/>
                </a:solidFill>
                <a:cs typeface="Arial" charset="0"/>
              </a:rPr>
              <a:t>kgs</a:t>
            </a:r>
            <a:r>
              <a:rPr lang="en-IN" sz="1600" dirty="0" smtClean="0">
                <a:solidFill>
                  <a:srgbClr val="000000"/>
                </a:solidFill>
                <a:cs typeface="Arial" charset="0"/>
              </a:rPr>
              <a:t> of potatoes for Rs. 72.</a:t>
            </a:r>
          </a:p>
          <a:p>
            <a:pPr marL="0" indent="0" eaLnBrk="1" hangingPunct="1">
              <a:lnSpc>
                <a:spcPct val="120000"/>
              </a:lnSpc>
              <a:buSzPct val="100000"/>
            </a:pPr>
            <a:r>
              <a:rPr lang="en-IN" sz="1600" dirty="0" smtClean="0">
                <a:solidFill>
                  <a:srgbClr val="000000"/>
                </a:solidFill>
                <a:cs typeface="Arial" charset="0"/>
              </a:rPr>
              <a:t> </a:t>
            </a:r>
            <a:endParaRPr lang="en-IN" sz="1600" dirty="0">
              <a:solidFill>
                <a:srgbClr val="000000"/>
              </a:solidFill>
              <a:cs typeface="Arial" charset="0"/>
            </a:endParaRPr>
          </a:p>
          <a:p>
            <a:pPr eaLnBrk="1" hangingPunct="1">
              <a:lnSpc>
                <a:spcPct val="120000"/>
              </a:lnSpc>
              <a:buSzPct val="100000"/>
              <a:buFont typeface="Arial" charset="0"/>
              <a:buChar char="•"/>
            </a:pPr>
            <a:r>
              <a:rPr lang="en-IN" sz="1600" dirty="0">
                <a:solidFill>
                  <a:srgbClr val="000000"/>
                </a:solidFill>
                <a:cs typeface="Arial" charset="0"/>
              </a:rPr>
              <a:t>What is the cost of 1 kg of </a:t>
            </a:r>
            <a:r>
              <a:rPr lang="en-IN" sz="1600" dirty="0" smtClean="0">
                <a:solidFill>
                  <a:srgbClr val="000000"/>
                </a:solidFill>
                <a:cs typeface="Arial" charset="0"/>
              </a:rPr>
              <a:t>potato?</a:t>
            </a:r>
          </a:p>
          <a:p>
            <a:pPr eaLnBrk="1" hangingPunct="1">
              <a:lnSpc>
                <a:spcPct val="120000"/>
              </a:lnSpc>
              <a:buSzPct val="100000"/>
              <a:buFont typeface="Arial" charset="0"/>
              <a:buChar char="•"/>
            </a:pPr>
            <a:endParaRPr lang="en-IN" sz="1600" dirty="0">
              <a:solidFill>
                <a:srgbClr val="000000"/>
              </a:solidFill>
              <a:cs typeface="Arial" charset="0"/>
            </a:endParaRPr>
          </a:p>
          <a:p>
            <a:pPr eaLnBrk="1" hangingPunct="1">
              <a:lnSpc>
                <a:spcPct val="120000"/>
              </a:lnSpc>
              <a:buSzPct val="100000"/>
              <a:buFont typeface="Arial" charset="0"/>
              <a:buChar char="•"/>
            </a:pPr>
            <a:endParaRPr lang="en-IN" sz="1600" dirty="0" smtClean="0">
              <a:solidFill>
                <a:srgbClr val="000000"/>
              </a:solidFill>
              <a:cs typeface="Arial" charset="0"/>
            </a:endParaRPr>
          </a:p>
          <a:p>
            <a:pPr eaLnBrk="1" hangingPunct="1">
              <a:lnSpc>
                <a:spcPct val="120000"/>
              </a:lnSpc>
              <a:buSzPct val="100000"/>
              <a:buFont typeface="Arial" charset="0"/>
              <a:buChar char="•"/>
            </a:pPr>
            <a:endParaRPr lang="en-IN" sz="1600" dirty="0">
              <a:solidFill>
                <a:srgbClr val="000000"/>
              </a:solidFill>
              <a:cs typeface="Arial" charset="0"/>
            </a:endParaRPr>
          </a:p>
          <a:p>
            <a:pPr eaLnBrk="1" hangingPunct="1">
              <a:lnSpc>
                <a:spcPct val="120000"/>
              </a:lnSpc>
              <a:buSzPct val="100000"/>
              <a:buFont typeface="Arial" charset="0"/>
              <a:buChar char="•"/>
            </a:pPr>
            <a:endParaRPr lang="en-IN" sz="1600" dirty="0" smtClean="0">
              <a:solidFill>
                <a:srgbClr val="000000"/>
              </a:solidFill>
              <a:cs typeface="Arial" charset="0"/>
            </a:endParaRPr>
          </a:p>
          <a:p>
            <a:pPr eaLnBrk="1" hangingPunct="1">
              <a:lnSpc>
                <a:spcPct val="120000"/>
              </a:lnSpc>
              <a:buSzPct val="100000"/>
              <a:buFont typeface="Arial" charset="0"/>
              <a:buChar char="•"/>
            </a:pPr>
            <a:endParaRPr lang="en-IN" sz="1600" dirty="0">
              <a:solidFill>
                <a:srgbClr val="000000"/>
              </a:solidFill>
              <a:cs typeface="Arial" charset="0"/>
            </a:endParaRPr>
          </a:p>
          <a:p>
            <a:pPr eaLnBrk="1" hangingPunct="1">
              <a:lnSpc>
                <a:spcPct val="120000"/>
              </a:lnSpc>
              <a:buSzPct val="100000"/>
              <a:buFont typeface="Arial" charset="0"/>
              <a:buChar char="•"/>
            </a:pPr>
            <a:r>
              <a:rPr lang="en-IN" sz="1600" dirty="0">
                <a:solidFill>
                  <a:srgbClr val="000000"/>
                </a:solidFill>
                <a:cs typeface="Arial" charset="0"/>
              </a:rPr>
              <a:t>Mathematical models can be created for real life situations</a:t>
            </a:r>
            <a:r>
              <a:rPr lang="en-IN" sz="1600" dirty="0" smtClean="0">
                <a:solidFill>
                  <a:srgbClr val="000000"/>
                </a:solidFill>
                <a:cs typeface="Arial" charset="0"/>
              </a:rPr>
              <a:t>.</a:t>
            </a:r>
            <a:endParaRPr lang="en-IN" sz="1600" dirty="0">
              <a:solidFill>
                <a:srgbClr val="000000"/>
              </a:solidFill>
              <a:cs typeface="Arial" charset="0"/>
            </a:endParaRPr>
          </a:p>
        </p:txBody>
      </p:sp>
      <p:sp>
        <p:nvSpPr>
          <p:cNvPr id="25" name="Oval 24"/>
          <p:cNvSpPr/>
          <p:nvPr/>
        </p:nvSpPr>
        <p:spPr>
          <a:xfrm>
            <a:off x="1219200" y="1676400"/>
            <a:ext cx="1035844" cy="3571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solidFill>
                <a:prstClr val="white"/>
              </a:solidFill>
            </a:endParaRPr>
          </a:p>
        </p:txBody>
      </p:sp>
      <p:sp>
        <p:nvSpPr>
          <p:cNvPr id="26" name="Oval 25"/>
          <p:cNvSpPr/>
          <p:nvPr/>
        </p:nvSpPr>
        <p:spPr>
          <a:xfrm>
            <a:off x="3243263" y="1676400"/>
            <a:ext cx="871537" cy="3952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solidFill>
                <a:prstClr val="white"/>
              </a:solidFill>
            </a:endParaRPr>
          </a:p>
        </p:txBody>
      </p:sp>
      <p:sp>
        <p:nvSpPr>
          <p:cNvPr id="27" name="Oval 26"/>
          <p:cNvSpPr/>
          <p:nvPr/>
        </p:nvSpPr>
        <p:spPr>
          <a:xfrm>
            <a:off x="1571625" y="2219817"/>
            <a:ext cx="1276350" cy="3571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solidFill>
                <a:prstClr val="white"/>
              </a:solidFill>
            </a:endParaRPr>
          </a:p>
        </p:txBody>
      </p:sp>
      <p:graphicFrame>
        <p:nvGraphicFramePr>
          <p:cNvPr id="28" name="Object 2"/>
          <p:cNvGraphicFramePr>
            <a:graphicFrameLocks noChangeAspect="1"/>
          </p:cNvGraphicFramePr>
          <p:nvPr>
            <p:extLst/>
          </p:nvPr>
        </p:nvGraphicFramePr>
        <p:xfrm>
          <a:off x="720725" y="3468688"/>
          <a:ext cx="1511300" cy="342900"/>
        </p:xfrm>
        <a:graphic>
          <a:graphicData uri="http://schemas.openxmlformats.org/presentationml/2006/ole">
            <mc:AlternateContent xmlns:mc="http://schemas.openxmlformats.org/markup-compatibility/2006">
              <mc:Choice xmlns:v="urn:schemas-microsoft-com:vml" Requires="v">
                <p:oleObj spid="_x0000_s542870" name="Equation" r:id="rId4" imgW="1511300" imgH="342900" progId="Equation.3">
                  <p:embed/>
                </p:oleObj>
              </mc:Choice>
              <mc:Fallback>
                <p:oleObj name="Equation" r:id="rId4" imgW="1511300" imgH="342900" progId="Equation.3">
                  <p:embed/>
                  <p:pic>
                    <p:nvPicPr>
                      <p:cNvPr id="0" name="Picture 5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0725" y="3468688"/>
                        <a:ext cx="15113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29" name="Straight Arrow Connector 28"/>
          <p:cNvCxnSpPr/>
          <p:nvPr/>
        </p:nvCxnSpPr>
        <p:spPr>
          <a:xfrm flipH="1">
            <a:off x="871538" y="1947941"/>
            <a:ext cx="651758" cy="1481059"/>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27" idx="4"/>
            <a:endCxn id="28" idx="0"/>
          </p:cNvCxnSpPr>
          <p:nvPr/>
        </p:nvCxnSpPr>
        <p:spPr>
          <a:xfrm flipH="1">
            <a:off x="1476375" y="2577005"/>
            <a:ext cx="733425" cy="891683"/>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26" idx="5"/>
          </p:cNvCxnSpPr>
          <p:nvPr/>
        </p:nvCxnSpPr>
        <p:spPr>
          <a:xfrm flipH="1">
            <a:off x="2243138" y="2013799"/>
            <a:ext cx="1744028" cy="1629514"/>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Rectangle 4"/>
          <p:cNvSpPr>
            <a:spLocks noChangeArrowheads="1"/>
          </p:cNvSpPr>
          <p:nvPr/>
        </p:nvSpPr>
        <p:spPr bwMode="auto">
          <a:xfrm>
            <a:off x="119063" y="5445399"/>
            <a:ext cx="4224337" cy="955401"/>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IN" sz="2000" b="1" dirty="0">
                <a:solidFill>
                  <a:srgbClr val="000000"/>
                </a:solidFill>
                <a:latin typeface="Garamond" pitchFamily="18" charset="0"/>
              </a:rPr>
              <a:t>Key Point : </a:t>
            </a:r>
            <a:r>
              <a:rPr lang="en-IN" sz="2000" dirty="0">
                <a:solidFill>
                  <a:srgbClr val="000000"/>
                </a:solidFill>
                <a:latin typeface="Garamond" pitchFamily="18" charset="0"/>
              </a:rPr>
              <a:t>Real life situations can be </a:t>
            </a:r>
            <a:r>
              <a:rPr lang="en-IN" sz="2000" dirty="0" smtClean="0">
                <a:solidFill>
                  <a:srgbClr val="000000"/>
                </a:solidFill>
                <a:latin typeface="Garamond" pitchFamily="18" charset="0"/>
              </a:rPr>
              <a:t>modelled </a:t>
            </a:r>
            <a:r>
              <a:rPr lang="en-IN" sz="2000" dirty="0">
                <a:solidFill>
                  <a:srgbClr val="000000"/>
                </a:solidFill>
                <a:latin typeface="Garamond" pitchFamily="18" charset="0"/>
              </a:rPr>
              <a:t>using mathematics</a:t>
            </a:r>
            <a:endParaRPr lang="en-GB" sz="2000" dirty="0">
              <a:solidFill>
                <a:srgbClr val="000000"/>
              </a:solidFill>
              <a:latin typeface="Garamond" pitchFamily="18" charset="0"/>
            </a:endParaRPr>
          </a:p>
        </p:txBody>
      </p:sp>
      <p:sp>
        <p:nvSpPr>
          <p:cNvPr id="33" name="Text Box 1"/>
          <p:cNvSpPr txBox="1">
            <a:spLocks noChangeArrowheads="1"/>
          </p:cNvSpPr>
          <p:nvPr/>
        </p:nvSpPr>
        <p:spPr bwMode="auto">
          <a:xfrm>
            <a:off x="76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a:solidFill>
                  <a:srgbClr val="000000"/>
                </a:solidFill>
                <a:cs typeface="Arial" charset="0"/>
              </a:rPr>
              <a:t>Mathematical models</a:t>
            </a:r>
          </a:p>
        </p:txBody>
      </p:sp>
      <p:sp>
        <p:nvSpPr>
          <p:cNvPr id="23" name="Text Box 2"/>
          <p:cNvSpPr txBox="1">
            <a:spLocks noChangeArrowheads="1"/>
          </p:cNvSpPr>
          <p:nvPr/>
        </p:nvSpPr>
        <p:spPr bwMode="auto">
          <a:xfrm>
            <a:off x="4648200" y="1066800"/>
            <a:ext cx="4267200" cy="41910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1600" dirty="0" smtClean="0">
                <a:solidFill>
                  <a:srgbClr val="000000"/>
                </a:solidFill>
                <a:cs typeface="Arial" charset="0"/>
              </a:rPr>
              <a:t>सरल समस्या: </a:t>
            </a:r>
            <a:r>
              <a:rPr lang="en-IN" sz="1600" dirty="0" smtClean="0">
                <a:solidFill>
                  <a:srgbClr val="000000"/>
                </a:solidFill>
                <a:cs typeface="Arial" charset="0"/>
              </a:rPr>
              <a:t> </a:t>
            </a:r>
          </a:p>
          <a:p>
            <a:pPr eaLnBrk="1" hangingPunct="1">
              <a:lnSpc>
                <a:spcPct val="120000"/>
              </a:lnSpc>
              <a:buSzPct val="100000"/>
              <a:buFont typeface="Arial" charset="0"/>
              <a:buChar char="•"/>
            </a:pPr>
            <a:endParaRPr lang="en-IN" sz="1600" dirty="0" smtClean="0">
              <a:solidFill>
                <a:srgbClr val="000000"/>
              </a:solidFill>
              <a:cs typeface="Arial" charset="0"/>
            </a:endParaRPr>
          </a:p>
          <a:p>
            <a:pPr eaLnBrk="1" hangingPunct="1">
              <a:lnSpc>
                <a:spcPct val="120000"/>
              </a:lnSpc>
              <a:buSzPct val="100000"/>
              <a:buFont typeface="Arial" charset="0"/>
              <a:buChar char="•"/>
            </a:pPr>
            <a:r>
              <a:rPr lang="x-none" sz="1600" dirty="0" smtClean="0">
                <a:solidFill>
                  <a:srgbClr val="000000"/>
                </a:solidFill>
                <a:cs typeface="Arial" charset="0"/>
              </a:rPr>
              <a:t>आपने 72 रुपए में 6 किलो आलू खरीदे। </a:t>
            </a:r>
            <a:endParaRPr lang="en-IN" sz="1600" dirty="0" smtClean="0">
              <a:solidFill>
                <a:srgbClr val="000000"/>
              </a:solidFill>
              <a:cs typeface="Arial" charset="0"/>
            </a:endParaRPr>
          </a:p>
          <a:p>
            <a:pPr marL="0" indent="0" eaLnBrk="1" hangingPunct="1">
              <a:lnSpc>
                <a:spcPct val="120000"/>
              </a:lnSpc>
              <a:buSzPct val="100000"/>
            </a:pPr>
            <a:r>
              <a:rPr lang="en-IN" sz="1600" dirty="0" smtClean="0">
                <a:solidFill>
                  <a:srgbClr val="000000"/>
                </a:solidFill>
                <a:cs typeface="Arial" charset="0"/>
              </a:rPr>
              <a:t> </a:t>
            </a:r>
            <a:endParaRPr lang="en-IN" sz="1600" dirty="0">
              <a:solidFill>
                <a:srgbClr val="000000"/>
              </a:solidFill>
              <a:cs typeface="Arial" charset="0"/>
            </a:endParaRPr>
          </a:p>
          <a:p>
            <a:pPr eaLnBrk="1" hangingPunct="1">
              <a:lnSpc>
                <a:spcPct val="120000"/>
              </a:lnSpc>
              <a:buSzPct val="100000"/>
              <a:buFont typeface="Arial" charset="0"/>
              <a:buChar char="•"/>
            </a:pPr>
            <a:r>
              <a:rPr lang="x-none" sz="1600" dirty="0" smtClean="0">
                <a:solidFill>
                  <a:srgbClr val="000000"/>
                </a:solidFill>
                <a:cs typeface="Arial" charset="0"/>
              </a:rPr>
              <a:t>1 किलो आलू का मूल्य क्या है</a:t>
            </a:r>
            <a:r>
              <a:rPr lang="en-IN" sz="1600" dirty="0" smtClean="0">
                <a:solidFill>
                  <a:srgbClr val="000000"/>
                </a:solidFill>
                <a:cs typeface="Arial" charset="0"/>
              </a:rPr>
              <a:t>?</a:t>
            </a:r>
          </a:p>
          <a:p>
            <a:pPr eaLnBrk="1" hangingPunct="1">
              <a:lnSpc>
                <a:spcPct val="120000"/>
              </a:lnSpc>
              <a:buSzPct val="100000"/>
              <a:buFont typeface="Arial" charset="0"/>
              <a:buChar char="•"/>
            </a:pPr>
            <a:endParaRPr lang="en-IN" sz="1600" dirty="0">
              <a:solidFill>
                <a:srgbClr val="000000"/>
              </a:solidFill>
              <a:cs typeface="Arial" charset="0"/>
            </a:endParaRPr>
          </a:p>
          <a:p>
            <a:pPr eaLnBrk="1" hangingPunct="1">
              <a:lnSpc>
                <a:spcPct val="120000"/>
              </a:lnSpc>
              <a:buSzPct val="100000"/>
              <a:buFont typeface="Arial" charset="0"/>
              <a:buChar char="•"/>
            </a:pPr>
            <a:endParaRPr lang="en-IN" sz="1600" dirty="0" smtClean="0">
              <a:solidFill>
                <a:srgbClr val="000000"/>
              </a:solidFill>
              <a:cs typeface="Arial" charset="0"/>
            </a:endParaRPr>
          </a:p>
          <a:p>
            <a:pPr eaLnBrk="1" hangingPunct="1">
              <a:lnSpc>
                <a:spcPct val="120000"/>
              </a:lnSpc>
              <a:buSzPct val="100000"/>
              <a:buFont typeface="Arial" charset="0"/>
              <a:buChar char="•"/>
            </a:pPr>
            <a:endParaRPr lang="en-IN" sz="1600" dirty="0">
              <a:solidFill>
                <a:srgbClr val="000000"/>
              </a:solidFill>
              <a:cs typeface="Arial" charset="0"/>
            </a:endParaRPr>
          </a:p>
          <a:p>
            <a:pPr eaLnBrk="1" hangingPunct="1">
              <a:lnSpc>
                <a:spcPct val="120000"/>
              </a:lnSpc>
              <a:buSzPct val="100000"/>
              <a:buFont typeface="Arial" charset="0"/>
              <a:buChar char="•"/>
            </a:pPr>
            <a:endParaRPr lang="en-IN" sz="1600" dirty="0" smtClean="0">
              <a:solidFill>
                <a:srgbClr val="000000"/>
              </a:solidFill>
              <a:cs typeface="Arial" charset="0"/>
            </a:endParaRPr>
          </a:p>
          <a:p>
            <a:pPr eaLnBrk="1" hangingPunct="1">
              <a:lnSpc>
                <a:spcPct val="120000"/>
              </a:lnSpc>
              <a:buSzPct val="100000"/>
              <a:buFont typeface="Arial" charset="0"/>
              <a:buChar char="•"/>
            </a:pPr>
            <a:endParaRPr lang="en-IN" sz="1600" dirty="0">
              <a:solidFill>
                <a:srgbClr val="000000"/>
              </a:solidFill>
              <a:cs typeface="Arial" charset="0"/>
            </a:endParaRPr>
          </a:p>
          <a:p>
            <a:pPr eaLnBrk="1" hangingPunct="1">
              <a:lnSpc>
                <a:spcPct val="120000"/>
              </a:lnSpc>
              <a:buSzPct val="100000"/>
              <a:buFont typeface="Arial" charset="0"/>
              <a:buChar char="•"/>
            </a:pPr>
            <a:r>
              <a:rPr lang="x-none" sz="1600" dirty="0" smtClean="0">
                <a:solidFill>
                  <a:srgbClr val="000000"/>
                </a:solidFill>
                <a:cs typeface="Arial" charset="0"/>
              </a:rPr>
              <a:t>असल जिंदगी की परिस्थि‍तियों के लिए गणि‍तीय नमूनों का निर्माण किया जा सकता है। </a:t>
            </a:r>
            <a:endParaRPr lang="en-IN" sz="1600" dirty="0">
              <a:solidFill>
                <a:srgbClr val="000000"/>
              </a:solidFill>
              <a:cs typeface="Arial" charset="0"/>
            </a:endParaRPr>
          </a:p>
        </p:txBody>
      </p:sp>
      <p:sp>
        <p:nvSpPr>
          <p:cNvPr id="42" name="Oval 41"/>
          <p:cNvSpPr/>
          <p:nvPr/>
        </p:nvSpPr>
        <p:spPr>
          <a:xfrm>
            <a:off x="6172200" y="1676400"/>
            <a:ext cx="1035844" cy="3571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solidFill>
                <a:prstClr val="white"/>
              </a:solidFill>
            </a:endParaRPr>
          </a:p>
        </p:txBody>
      </p:sp>
      <p:sp>
        <p:nvSpPr>
          <p:cNvPr id="43" name="Oval 42"/>
          <p:cNvSpPr/>
          <p:nvPr/>
        </p:nvSpPr>
        <p:spPr>
          <a:xfrm>
            <a:off x="5334000" y="1600200"/>
            <a:ext cx="871537" cy="3952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solidFill>
                <a:prstClr val="white"/>
              </a:solidFill>
            </a:endParaRPr>
          </a:p>
        </p:txBody>
      </p:sp>
      <p:sp>
        <p:nvSpPr>
          <p:cNvPr id="44" name="Oval 43"/>
          <p:cNvSpPr/>
          <p:nvPr/>
        </p:nvSpPr>
        <p:spPr>
          <a:xfrm>
            <a:off x="4724400" y="2209800"/>
            <a:ext cx="1276350" cy="3571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solidFill>
                <a:prstClr val="white"/>
              </a:solidFill>
            </a:endParaRPr>
          </a:p>
        </p:txBody>
      </p:sp>
      <p:graphicFrame>
        <p:nvGraphicFramePr>
          <p:cNvPr id="45" name="Object 2"/>
          <p:cNvGraphicFramePr>
            <a:graphicFrameLocks noChangeAspect="1"/>
          </p:cNvGraphicFramePr>
          <p:nvPr>
            <p:extLst>
              <p:ext uri="{D42A27DB-BD31-4B8C-83A1-F6EECF244321}">
                <p14:modId xmlns:p14="http://schemas.microsoft.com/office/powerpoint/2010/main" val="2593341920"/>
              </p:ext>
            </p:extLst>
          </p:nvPr>
        </p:nvGraphicFramePr>
        <p:xfrm>
          <a:off x="5292725" y="3468688"/>
          <a:ext cx="1511300" cy="342900"/>
        </p:xfrm>
        <a:graphic>
          <a:graphicData uri="http://schemas.openxmlformats.org/presentationml/2006/ole">
            <mc:AlternateContent xmlns:mc="http://schemas.openxmlformats.org/markup-compatibility/2006">
              <mc:Choice xmlns:v="urn:schemas-microsoft-com:vml" Requires="v">
                <p:oleObj spid="_x0000_s542871" name="Equation" r:id="rId6" imgW="1511300" imgH="342900" progId="Equation.3">
                  <p:embed/>
                </p:oleObj>
              </mc:Choice>
              <mc:Fallback>
                <p:oleObj name="Equation" r:id="rId6" imgW="1511300" imgH="342900" progId="Equation.3">
                  <p:embed/>
                  <p:pic>
                    <p:nvPicPr>
                      <p:cNvPr id="0" name="Picture 5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92725" y="3468688"/>
                        <a:ext cx="15113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46" name="Straight Arrow Connector 45"/>
          <p:cNvCxnSpPr/>
          <p:nvPr/>
        </p:nvCxnSpPr>
        <p:spPr>
          <a:xfrm flipH="1">
            <a:off x="5562600" y="1981200"/>
            <a:ext cx="651758" cy="1481059"/>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stCxn id="44" idx="4"/>
          </p:cNvCxnSpPr>
          <p:nvPr/>
        </p:nvCxnSpPr>
        <p:spPr>
          <a:xfrm rot="16200000" flipH="1">
            <a:off x="5222081" y="2707481"/>
            <a:ext cx="862012" cy="58102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stCxn id="43" idx="4"/>
          </p:cNvCxnSpPr>
          <p:nvPr/>
        </p:nvCxnSpPr>
        <p:spPr>
          <a:xfrm rot="16200000" flipH="1">
            <a:off x="5391971" y="2373285"/>
            <a:ext cx="1691426" cy="935831"/>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9" name="Rectangle 4"/>
          <p:cNvSpPr>
            <a:spLocks noChangeArrowheads="1"/>
          </p:cNvSpPr>
          <p:nvPr/>
        </p:nvSpPr>
        <p:spPr bwMode="auto">
          <a:xfrm>
            <a:off x="4691063" y="5445399"/>
            <a:ext cx="4224337" cy="955401"/>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x-none" dirty="0" smtClean="0">
                <a:solidFill>
                  <a:srgbClr val="000000"/>
                </a:solidFill>
                <a:latin typeface="Garamond" pitchFamily="18" charset="0"/>
              </a:rPr>
              <a:t>मुख्य बिंदु: असल जिंदगी की स्थ‍ितियों को गणित का प्रयोग करके दर्शाया जा सकता है। </a:t>
            </a:r>
            <a:endParaRPr lang="en-GB" dirty="0">
              <a:solidFill>
                <a:srgbClr val="000000"/>
              </a:solidFill>
              <a:latin typeface="Garamond" pitchFamily="18" charset="0"/>
            </a:endParaRPr>
          </a:p>
        </p:txBody>
      </p:sp>
      <p:sp>
        <p:nvSpPr>
          <p:cNvPr id="50"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smtClean="0">
                <a:solidFill>
                  <a:srgbClr val="000000"/>
                </a:solidFill>
                <a:cs typeface="Arial" charset="0"/>
              </a:rPr>
              <a:t>गणि‍तीय नमूने </a:t>
            </a:r>
            <a:endParaRPr lang="en-GB" sz="2400" dirty="0">
              <a:solidFill>
                <a:srgbClr val="000000"/>
              </a:solidFill>
              <a:cs typeface="Arial" charset="0"/>
            </a:endParaRPr>
          </a:p>
        </p:txBody>
      </p:sp>
    </p:spTree>
    <p:extLst>
      <p:ext uri="{BB962C8B-B14F-4D97-AF65-F5344CB8AC3E}">
        <p14:creationId xmlns:p14="http://schemas.microsoft.com/office/powerpoint/2010/main" val="163535432"/>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2"/>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4">
                                            <p:txEl>
                                              <p:pRg st="0" end="0"/>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4">
                                            <p:txEl>
                                              <p:pRg st="2" end="2"/>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4">
                                            <p:txEl>
                                              <p:pRg st="3" end="3"/>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4">
                                            <p:txEl>
                                              <p:pRg st="4" end="4"/>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4">
                                            <p:txEl>
                                              <p:pRg st="10" end="1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6"/>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2"/>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44"/>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4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48"/>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43"/>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49"/>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23">
                                            <p:txEl>
                                              <p:pRg st="0" end="0"/>
                                            </p:txEl>
                                          </p:spTgt>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23">
                                            <p:txEl>
                                              <p:pRg st="2" end="2"/>
                                            </p:txEl>
                                          </p:spTgt>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23">
                                            <p:txEl>
                                              <p:pRg st="3" end="3"/>
                                            </p:txEl>
                                          </p:spTgt>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23">
                                            <p:txEl>
                                              <p:pRg st="4" end="4"/>
                                            </p:txEl>
                                          </p:spTgt>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2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32" grpId="0" animBg="1"/>
      <p:bldP spid="42" grpId="0" animBg="1"/>
      <p:bldP spid="43" grpId="0" animBg="1"/>
      <p:bldP spid="44" grpId="0" animBg="1"/>
      <p:bldP spid="4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BF5B3E1E-59B6-4966-9A2A-9A72C37575ED}" type="slidenum">
              <a:rPr lang="en-US" sz="1600" b="1" smtClean="0"/>
              <a:pPr algn="ctr" eaLnBrk="1" hangingPunct="1"/>
              <a:t>4</a:t>
            </a:fld>
            <a:endParaRPr lang="en-US" sz="1600" b="1" smtClean="0"/>
          </a:p>
        </p:txBody>
      </p:sp>
      <p:sp>
        <p:nvSpPr>
          <p:cNvPr id="15" name="Rectangle 4"/>
          <p:cNvSpPr>
            <a:spLocks noChangeArrowheads="1"/>
          </p:cNvSpPr>
          <p:nvPr/>
        </p:nvSpPr>
        <p:spPr bwMode="auto">
          <a:xfrm>
            <a:off x="152400" y="5297016"/>
            <a:ext cx="4267200" cy="1484784"/>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000" b="1" dirty="0">
                <a:solidFill>
                  <a:srgbClr val="000000"/>
                </a:solidFill>
                <a:latin typeface="Garamond" pitchFamily="18" charset="0"/>
              </a:rPr>
              <a:t>Key Point</a:t>
            </a:r>
            <a:r>
              <a:rPr lang="en-GB" sz="2000" dirty="0">
                <a:solidFill>
                  <a:srgbClr val="000000"/>
                </a:solidFill>
                <a:latin typeface="Garamond" pitchFamily="18" charset="0"/>
              </a:rPr>
              <a:t>:  Most of our business decisions are based on </a:t>
            </a:r>
            <a:r>
              <a:rPr lang="en-GB" sz="2000" b="1" u="sng" dirty="0" smtClean="0">
                <a:solidFill>
                  <a:srgbClr val="000000"/>
                </a:solidFill>
                <a:latin typeface="Garamond" pitchFamily="18" charset="0"/>
              </a:rPr>
              <a:t>numbers. </a:t>
            </a:r>
            <a:r>
              <a:rPr lang="en-GB" sz="2000" dirty="0">
                <a:solidFill>
                  <a:srgbClr val="000000"/>
                </a:solidFill>
                <a:latin typeface="Garamond" pitchFamily="18" charset="0"/>
              </a:rPr>
              <a:t>Understanding key business concepts helps in answering important questions of a </a:t>
            </a:r>
            <a:r>
              <a:rPr lang="en-GB" sz="2000" dirty="0" smtClean="0">
                <a:solidFill>
                  <a:srgbClr val="000000"/>
                </a:solidFill>
                <a:latin typeface="Garamond" pitchFamily="18" charset="0"/>
              </a:rPr>
              <a:t>business</a:t>
            </a:r>
            <a:endParaRPr lang="en-GB" sz="2000" b="1" u="sng" dirty="0">
              <a:solidFill>
                <a:srgbClr val="000000"/>
              </a:solidFill>
              <a:latin typeface="Garamond" pitchFamily="18" charset="0"/>
            </a:endParaRPr>
          </a:p>
        </p:txBody>
      </p:sp>
      <p:sp>
        <p:nvSpPr>
          <p:cNvPr id="16" name="Text Box 1"/>
          <p:cNvSpPr txBox="1">
            <a:spLocks noChangeArrowheads="1"/>
          </p:cNvSpPr>
          <p:nvPr/>
        </p:nvSpPr>
        <p:spPr bwMode="auto">
          <a:xfrm>
            <a:off x="152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t>Common questions in a small </a:t>
            </a:r>
            <a:r>
              <a:rPr lang="en-US" sz="2400" dirty="0" smtClean="0"/>
              <a:t>business</a:t>
            </a:r>
            <a:endParaRPr lang="en-GB" sz="2400" dirty="0"/>
          </a:p>
        </p:txBody>
      </p:sp>
      <p:sp>
        <p:nvSpPr>
          <p:cNvPr id="17" name="Text Box 2"/>
          <p:cNvSpPr txBox="1">
            <a:spLocks noChangeArrowheads="1"/>
          </p:cNvSpPr>
          <p:nvPr/>
        </p:nvSpPr>
        <p:spPr bwMode="auto">
          <a:xfrm>
            <a:off x="152400" y="1066800"/>
            <a:ext cx="4267200" cy="4114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fontAlgn="auto">
              <a:lnSpc>
                <a:spcPct val="120000"/>
              </a:lnSpc>
              <a:spcBef>
                <a:spcPts val="0"/>
              </a:spcBef>
              <a:spcAft>
                <a:spcPts val="0"/>
              </a:spcAft>
              <a:buSzPct val="100000"/>
              <a:buFont typeface="Arial" charset="0"/>
              <a:buChar char="•"/>
              <a:defRPr/>
            </a:pPr>
            <a:r>
              <a:rPr lang="en-GB" sz="2400" dirty="0" smtClean="0">
                <a:solidFill>
                  <a:srgbClr val="000000"/>
                </a:solidFill>
                <a:latin typeface="Arial" panose="020B0604020202020204" pitchFamily="34" charset="0"/>
                <a:cs typeface="Arial" panose="020B0604020202020204" pitchFamily="34" charset="0"/>
              </a:rPr>
              <a:t>Is </a:t>
            </a:r>
            <a:r>
              <a:rPr lang="en-GB" sz="2400" dirty="0">
                <a:solidFill>
                  <a:srgbClr val="000000"/>
                </a:solidFill>
                <a:latin typeface="Arial" panose="020B0604020202020204" pitchFamily="34" charset="0"/>
                <a:cs typeface="Arial" panose="020B0604020202020204" pitchFamily="34" charset="0"/>
              </a:rPr>
              <a:t>our tailoring business making </a:t>
            </a:r>
            <a:r>
              <a:rPr lang="en-GB" sz="2400" b="1" u="sng" dirty="0">
                <a:solidFill>
                  <a:srgbClr val="000000"/>
                </a:solidFill>
                <a:latin typeface="Arial" panose="020B0604020202020204" pitchFamily="34" charset="0"/>
                <a:cs typeface="Arial" panose="020B0604020202020204" pitchFamily="34" charset="0"/>
              </a:rPr>
              <a:t>profits</a:t>
            </a:r>
            <a:r>
              <a:rPr lang="en-GB" sz="2400" dirty="0">
                <a:solidFill>
                  <a:srgbClr val="000000"/>
                </a:solidFill>
                <a:latin typeface="Arial" panose="020B0604020202020204" pitchFamily="34" charset="0"/>
                <a:cs typeface="Arial" panose="020B0604020202020204" pitchFamily="34" charset="0"/>
              </a:rPr>
              <a:t> ?</a:t>
            </a:r>
          </a:p>
          <a:p>
            <a:pPr fontAlgn="auto">
              <a:lnSpc>
                <a:spcPct val="120000"/>
              </a:lnSpc>
              <a:spcBef>
                <a:spcPts val="0"/>
              </a:spcBef>
              <a:spcAft>
                <a:spcPts val="0"/>
              </a:spcAft>
              <a:buSzPct val="100000"/>
              <a:buFont typeface="Arial" charset="0"/>
              <a:buChar char="•"/>
              <a:defRPr/>
            </a:pPr>
            <a:r>
              <a:rPr lang="en-GB" sz="2400" dirty="0">
                <a:solidFill>
                  <a:srgbClr val="000000"/>
                </a:solidFill>
                <a:latin typeface="Arial" panose="020B0604020202020204" pitchFamily="34" charset="0"/>
                <a:cs typeface="Arial" panose="020B0604020202020204" pitchFamily="34" charset="0"/>
              </a:rPr>
              <a:t>At what </a:t>
            </a:r>
            <a:r>
              <a:rPr lang="en-GB" sz="2400" b="1" u="sng" dirty="0">
                <a:solidFill>
                  <a:srgbClr val="000000"/>
                </a:solidFill>
                <a:latin typeface="Arial" panose="020B0604020202020204" pitchFamily="34" charset="0"/>
                <a:cs typeface="Arial" panose="020B0604020202020204" pitchFamily="34" charset="0"/>
              </a:rPr>
              <a:t>price</a:t>
            </a:r>
            <a:r>
              <a:rPr lang="en-GB" sz="2400" dirty="0">
                <a:solidFill>
                  <a:srgbClr val="000000"/>
                </a:solidFill>
                <a:latin typeface="Arial" panose="020B0604020202020204" pitchFamily="34" charset="0"/>
                <a:cs typeface="Arial" panose="020B0604020202020204" pitchFamily="34" charset="0"/>
              </a:rPr>
              <a:t> should we sell the shirts we stitch ?</a:t>
            </a:r>
          </a:p>
          <a:p>
            <a:pPr fontAlgn="auto">
              <a:lnSpc>
                <a:spcPct val="120000"/>
              </a:lnSpc>
              <a:spcBef>
                <a:spcPts val="0"/>
              </a:spcBef>
              <a:spcAft>
                <a:spcPts val="0"/>
              </a:spcAft>
              <a:buSzPct val="100000"/>
              <a:buFont typeface="Arial" charset="0"/>
              <a:buChar char="•"/>
              <a:defRPr/>
            </a:pPr>
            <a:r>
              <a:rPr lang="en-GB" sz="2400" dirty="0">
                <a:solidFill>
                  <a:srgbClr val="000000"/>
                </a:solidFill>
                <a:latin typeface="Arial" panose="020B0604020202020204" pitchFamily="34" charset="0"/>
                <a:cs typeface="Arial" panose="020B0604020202020204" pitchFamily="34" charset="0"/>
              </a:rPr>
              <a:t>What is the </a:t>
            </a:r>
            <a:r>
              <a:rPr lang="en-GB" sz="2400" b="1" u="sng" dirty="0">
                <a:solidFill>
                  <a:srgbClr val="000000"/>
                </a:solidFill>
                <a:latin typeface="Arial" panose="020B0604020202020204" pitchFamily="34" charset="0"/>
                <a:cs typeface="Arial" panose="020B0604020202020204" pitchFamily="34" charset="0"/>
              </a:rPr>
              <a:t>cost</a:t>
            </a:r>
            <a:r>
              <a:rPr lang="en-GB" sz="2400" dirty="0">
                <a:solidFill>
                  <a:srgbClr val="000000"/>
                </a:solidFill>
                <a:latin typeface="Arial" panose="020B0604020202020204" pitchFamily="34" charset="0"/>
                <a:cs typeface="Arial" panose="020B0604020202020204" pitchFamily="34" charset="0"/>
              </a:rPr>
              <a:t> of making one bottle of pickle ?</a:t>
            </a:r>
          </a:p>
          <a:p>
            <a:pPr fontAlgn="auto">
              <a:lnSpc>
                <a:spcPct val="120000"/>
              </a:lnSpc>
              <a:spcBef>
                <a:spcPts val="0"/>
              </a:spcBef>
              <a:spcAft>
                <a:spcPts val="0"/>
              </a:spcAft>
              <a:buSzPct val="100000"/>
              <a:buFont typeface="Arial" charset="0"/>
              <a:buChar char="•"/>
              <a:defRPr/>
            </a:pPr>
            <a:r>
              <a:rPr lang="en-GB" sz="2400" dirty="0">
                <a:solidFill>
                  <a:srgbClr val="000000"/>
                </a:solidFill>
                <a:latin typeface="Arial" panose="020B0604020202020204" pitchFamily="34" charset="0"/>
                <a:cs typeface="Arial" panose="020B0604020202020204" pitchFamily="34" charset="0"/>
              </a:rPr>
              <a:t>To make a profit, </a:t>
            </a:r>
            <a:r>
              <a:rPr lang="en-GB" sz="2400" b="1" u="sng" dirty="0">
                <a:solidFill>
                  <a:srgbClr val="000000"/>
                </a:solidFill>
                <a:latin typeface="Arial" panose="020B0604020202020204" pitchFamily="34" charset="0"/>
                <a:cs typeface="Arial" panose="020B0604020202020204" pitchFamily="34" charset="0"/>
              </a:rPr>
              <a:t>how many </a:t>
            </a:r>
            <a:r>
              <a:rPr lang="en-GB" sz="2400" b="1" u="sng" dirty="0" err="1">
                <a:solidFill>
                  <a:srgbClr val="000000"/>
                </a:solidFill>
                <a:latin typeface="Arial" panose="020B0604020202020204" pitchFamily="34" charset="0"/>
                <a:cs typeface="Arial" panose="020B0604020202020204" pitchFamily="34" charset="0"/>
              </a:rPr>
              <a:t>kgs</a:t>
            </a:r>
            <a:r>
              <a:rPr lang="en-GB" sz="2400" b="1" u="sng" dirty="0">
                <a:solidFill>
                  <a:srgbClr val="000000"/>
                </a:solidFill>
                <a:latin typeface="Arial" panose="020B0604020202020204" pitchFamily="34" charset="0"/>
                <a:cs typeface="Arial" panose="020B0604020202020204" pitchFamily="34" charset="0"/>
              </a:rPr>
              <a:t> </a:t>
            </a:r>
            <a:r>
              <a:rPr lang="en-GB" sz="2400" dirty="0">
                <a:solidFill>
                  <a:srgbClr val="000000"/>
                </a:solidFill>
                <a:latin typeface="Arial" panose="020B0604020202020204" pitchFamily="34" charset="0"/>
                <a:cs typeface="Arial" panose="020B0604020202020204" pitchFamily="34" charset="0"/>
              </a:rPr>
              <a:t>of potatoes should I sell today ?</a:t>
            </a:r>
          </a:p>
          <a:p>
            <a:pPr fontAlgn="auto">
              <a:lnSpc>
                <a:spcPct val="120000"/>
              </a:lnSpc>
              <a:spcBef>
                <a:spcPts val="0"/>
              </a:spcBef>
              <a:spcAft>
                <a:spcPts val="0"/>
              </a:spcAft>
              <a:buSzPct val="100000"/>
              <a:defRPr/>
            </a:pPr>
            <a:endParaRPr lang="en-GB" sz="2400" dirty="0">
              <a:solidFill>
                <a:srgbClr val="000000"/>
              </a:solidFill>
              <a:latin typeface="Arial" panose="020B0604020202020204" pitchFamily="34" charset="0"/>
              <a:cs typeface="Arial" panose="020B0604020202020204" pitchFamily="34" charset="0"/>
            </a:endParaRPr>
          </a:p>
        </p:txBody>
      </p:sp>
      <p:sp>
        <p:nvSpPr>
          <p:cNvPr id="9" name="Rectangle 4"/>
          <p:cNvSpPr>
            <a:spLocks noChangeArrowheads="1"/>
          </p:cNvSpPr>
          <p:nvPr/>
        </p:nvSpPr>
        <p:spPr bwMode="auto">
          <a:xfrm>
            <a:off x="4724400" y="5297016"/>
            <a:ext cx="4267200" cy="1484784"/>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x-none" sz="2000" b="1" dirty="0" smtClean="0">
                <a:solidFill>
                  <a:srgbClr val="000000"/>
                </a:solidFill>
                <a:latin typeface="Garamond" pitchFamily="18" charset="0"/>
              </a:rPr>
              <a:t>मुख्य बिंदु: </a:t>
            </a:r>
            <a:r>
              <a:rPr lang="x-none" sz="2000" dirty="0" smtClean="0">
                <a:solidFill>
                  <a:srgbClr val="000000"/>
                </a:solidFill>
                <a:latin typeface="Garamond" pitchFamily="18" charset="0"/>
              </a:rPr>
              <a:t>हमारे व्यापार के ज्यादातर निर्णय </a:t>
            </a:r>
            <a:r>
              <a:rPr lang="x-none" sz="2000" u="sng" dirty="0" smtClean="0">
                <a:solidFill>
                  <a:srgbClr val="000000"/>
                </a:solidFill>
                <a:latin typeface="Garamond" pitchFamily="18" charset="0"/>
              </a:rPr>
              <a:t>संख्याओं</a:t>
            </a:r>
            <a:r>
              <a:rPr lang="x-none" sz="2000" dirty="0" smtClean="0">
                <a:solidFill>
                  <a:srgbClr val="000000"/>
                </a:solidFill>
                <a:latin typeface="Garamond" pitchFamily="18" charset="0"/>
              </a:rPr>
              <a:t> पर आधारित होते है। प्रमुख व्यापारिक अवधारणाओं को समझने से व्यापार के महत्वपूर्ण प्रश्नों का उत्तर देने में मदद मिलती है। </a:t>
            </a:r>
            <a:endParaRPr lang="en-GB" sz="2000" dirty="0">
              <a:solidFill>
                <a:srgbClr val="000000"/>
              </a:solidFill>
              <a:latin typeface="Garamond" pitchFamily="18" charset="0"/>
            </a:endParaRPr>
          </a:p>
        </p:txBody>
      </p:sp>
      <p:sp>
        <p:nvSpPr>
          <p:cNvPr id="10"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smtClean="0"/>
              <a:t>छोटे व्यापार में उभरने वाले सामान्य प्रश्न </a:t>
            </a:r>
            <a:endParaRPr lang="en-GB" sz="2400" dirty="0"/>
          </a:p>
        </p:txBody>
      </p:sp>
      <p:sp>
        <p:nvSpPr>
          <p:cNvPr id="11" name="Text Box 2"/>
          <p:cNvSpPr txBox="1">
            <a:spLocks noChangeArrowheads="1"/>
          </p:cNvSpPr>
          <p:nvPr/>
        </p:nvSpPr>
        <p:spPr bwMode="auto">
          <a:xfrm>
            <a:off x="4724400" y="1066800"/>
            <a:ext cx="4267200" cy="4114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fontAlgn="auto">
              <a:lnSpc>
                <a:spcPct val="120000"/>
              </a:lnSpc>
              <a:spcBef>
                <a:spcPts val="0"/>
              </a:spcBef>
              <a:spcAft>
                <a:spcPts val="0"/>
              </a:spcAft>
              <a:buSzPct val="100000"/>
              <a:buFont typeface="Arial" charset="0"/>
              <a:buChar char="•"/>
              <a:defRPr/>
            </a:pPr>
            <a:r>
              <a:rPr lang="x-none" sz="2400" dirty="0" smtClean="0">
                <a:solidFill>
                  <a:srgbClr val="000000"/>
                </a:solidFill>
                <a:latin typeface="Arial" panose="020B0604020202020204" pitchFamily="34" charset="0"/>
                <a:cs typeface="Arial" panose="020B0604020202020204" pitchFamily="34" charset="0"/>
              </a:rPr>
              <a:t>क्या हमारा सिलाई का व्यापार </a:t>
            </a:r>
            <a:r>
              <a:rPr lang="x-none" sz="2400" b="1" u="sng" dirty="0" smtClean="0">
                <a:solidFill>
                  <a:srgbClr val="000000"/>
                </a:solidFill>
                <a:latin typeface="Arial" panose="020B0604020202020204" pitchFamily="34" charset="0"/>
                <a:cs typeface="Arial" panose="020B0604020202020204" pitchFamily="34" charset="0"/>
              </a:rPr>
              <a:t>लाभ</a:t>
            </a:r>
            <a:r>
              <a:rPr lang="x-none" sz="2400" dirty="0" smtClean="0">
                <a:solidFill>
                  <a:srgbClr val="000000"/>
                </a:solidFill>
                <a:latin typeface="Arial" panose="020B0604020202020204" pitchFamily="34" charset="0"/>
                <a:cs typeface="Arial" panose="020B0604020202020204" pitchFamily="34" charset="0"/>
              </a:rPr>
              <a:t> कमा रहा है</a:t>
            </a:r>
            <a:r>
              <a:rPr lang="en-GB" sz="2400" dirty="0" smtClean="0">
                <a:solidFill>
                  <a:srgbClr val="000000"/>
                </a:solidFill>
                <a:latin typeface="Arial" panose="020B0604020202020204" pitchFamily="34" charset="0"/>
                <a:cs typeface="Arial" panose="020B0604020202020204" pitchFamily="34" charset="0"/>
              </a:rPr>
              <a:t>?</a:t>
            </a:r>
            <a:endParaRPr lang="en-GB" sz="2400" dirty="0">
              <a:solidFill>
                <a:srgbClr val="000000"/>
              </a:solidFill>
              <a:latin typeface="Arial" panose="020B0604020202020204" pitchFamily="34" charset="0"/>
              <a:cs typeface="Arial" panose="020B0604020202020204" pitchFamily="34" charset="0"/>
            </a:endParaRPr>
          </a:p>
          <a:p>
            <a:pPr fontAlgn="auto">
              <a:lnSpc>
                <a:spcPct val="120000"/>
              </a:lnSpc>
              <a:spcBef>
                <a:spcPts val="0"/>
              </a:spcBef>
              <a:spcAft>
                <a:spcPts val="0"/>
              </a:spcAft>
              <a:buSzPct val="100000"/>
              <a:buFont typeface="Arial" charset="0"/>
              <a:buChar char="•"/>
              <a:defRPr/>
            </a:pPr>
            <a:r>
              <a:rPr lang="x-none" sz="2400" dirty="0" smtClean="0">
                <a:solidFill>
                  <a:srgbClr val="000000"/>
                </a:solidFill>
                <a:latin typeface="Arial" panose="020B0604020202020204" pitchFamily="34" charset="0"/>
                <a:cs typeface="Arial" panose="020B0604020202020204" pitchFamily="34" charset="0"/>
              </a:rPr>
              <a:t>जो शर्ट हम सिलते हैं उसे हमें किस </a:t>
            </a:r>
            <a:r>
              <a:rPr lang="x-none" sz="2400" b="1" u="sng" dirty="0" smtClean="0">
                <a:solidFill>
                  <a:srgbClr val="000000"/>
                </a:solidFill>
                <a:latin typeface="Arial" panose="020B0604020202020204" pitchFamily="34" charset="0"/>
                <a:cs typeface="Arial" panose="020B0604020202020204" pitchFamily="34" charset="0"/>
              </a:rPr>
              <a:t>मूल्य </a:t>
            </a:r>
            <a:r>
              <a:rPr lang="x-none" sz="2400" dirty="0" smtClean="0">
                <a:solidFill>
                  <a:srgbClr val="000000"/>
                </a:solidFill>
                <a:latin typeface="Arial" panose="020B0604020202020204" pitchFamily="34" charset="0"/>
                <a:cs typeface="Arial" panose="020B0604020202020204" pitchFamily="34" charset="0"/>
              </a:rPr>
              <a:t>पर बेचना चाहिए</a:t>
            </a:r>
            <a:r>
              <a:rPr lang="en-GB" sz="2400" dirty="0" smtClean="0">
                <a:solidFill>
                  <a:srgbClr val="000000"/>
                </a:solidFill>
                <a:latin typeface="Arial" panose="020B0604020202020204" pitchFamily="34" charset="0"/>
                <a:cs typeface="Arial" panose="020B0604020202020204" pitchFamily="34" charset="0"/>
              </a:rPr>
              <a:t>?</a:t>
            </a:r>
            <a:endParaRPr lang="en-GB" sz="2400" dirty="0">
              <a:solidFill>
                <a:srgbClr val="000000"/>
              </a:solidFill>
              <a:latin typeface="Arial" panose="020B0604020202020204" pitchFamily="34" charset="0"/>
              <a:cs typeface="Arial" panose="020B0604020202020204" pitchFamily="34" charset="0"/>
            </a:endParaRPr>
          </a:p>
          <a:p>
            <a:pPr fontAlgn="auto">
              <a:lnSpc>
                <a:spcPct val="120000"/>
              </a:lnSpc>
              <a:spcBef>
                <a:spcPts val="0"/>
              </a:spcBef>
              <a:spcAft>
                <a:spcPts val="0"/>
              </a:spcAft>
              <a:buSzPct val="100000"/>
              <a:buFont typeface="Arial" charset="0"/>
              <a:buChar char="•"/>
              <a:defRPr/>
            </a:pPr>
            <a:r>
              <a:rPr lang="x-none" sz="2400" dirty="0" smtClean="0">
                <a:solidFill>
                  <a:srgbClr val="000000"/>
                </a:solidFill>
                <a:latin typeface="Arial" panose="020B0604020202020204" pitchFamily="34" charset="0"/>
                <a:cs typeface="Arial" panose="020B0604020202020204" pitchFamily="34" charset="0"/>
              </a:rPr>
              <a:t>एक बोतल </a:t>
            </a:r>
            <a:r>
              <a:rPr lang="x-none" sz="2400" dirty="0">
                <a:solidFill>
                  <a:srgbClr val="000000"/>
                </a:solidFill>
                <a:latin typeface="Arial" panose="020B0604020202020204" pitchFamily="34" charset="0"/>
                <a:cs typeface="Arial" panose="020B0604020202020204" pitchFamily="34" charset="0"/>
              </a:rPr>
              <a:t>अचार बनाने का </a:t>
            </a:r>
            <a:r>
              <a:rPr lang="x-none" sz="2400" b="1" u="sng" dirty="0" smtClean="0">
                <a:solidFill>
                  <a:srgbClr val="000000"/>
                </a:solidFill>
                <a:latin typeface="Arial" panose="020B0604020202020204" pitchFamily="34" charset="0"/>
                <a:cs typeface="Arial" panose="020B0604020202020204" pitchFamily="34" charset="0"/>
              </a:rPr>
              <a:t>लागत </a:t>
            </a:r>
            <a:r>
              <a:rPr lang="x-none" sz="2400" dirty="0" smtClean="0">
                <a:solidFill>
                  <a:srgbClr val="000000"/>
                </a:solidFill>
                <a:latin typeface="Arial" panose="020B0604020202020204" pitchFamily="34" charset="0"/>
                <a:cs typeface="Arial" panose="020B0604020202020204" pitchFamily="34" charset="0"/>
              </a:rPr>
              <a:t>क्या है</a:t>
            </a:r>
            <a:r>
              <a:rPr lang="en-GB" sz="2400" dirty="0" smtClean="0">
                <a:solidFill>
                  <a:srgbClr val="000000"/>
                </a:solidFill>
                <a:latin typeface="Arial" panose="020B0604020202020204" pitchFamily="34" charset="0"/>
                <a:cs typeface="Arial" panose="020B0604020202020204" pitchFamily="34" charset="0"/>
              </a:rPr>
              <a:t> ?</a:t>
            </a:r>
            <a:r>
              <a:rPr lang="x-none" sz="2400" dirty="0" smtClean="0">
                <a:solidFill>
                  <a:srgbClr val="000000"/>
                </a:solidFill>
                <a:latin typeface="Arial" panose="020B0604020202020204" pitchFamily="34" charset="0"/>
                <a:cs typeface="Arial" panose="020B0604020202020204" pitchFamily="34" charset="0"/>
              </a:rPr>
              <a:t> </a:t>
            </a:r>
            <a:endParaRPr lang="en-GB" sz="2400" dirty="0">
              <a:solidFill>
                <a:srgbClr val="000000"/>
              </a:solidFill>
              <a:latin typeface="Arial" panose="020B0604020202020204" pitchFamily="34" charset="0"/>
              <a:cs typeface="Arial" panose="020B0604020202020204" pitchFamily="34" charset="0"/>
            </a:endParaRPr>
          </a:p>
          <a:p>
            <a:pPr fontAlgn="auto">
              <a:lnSpc>
                <a:spcPct val="120000"/>
              </a:lnSpc>
              <a:spcBef>
                <a:spcPts val="0"/>
              </a:spcBef>
              <a:spcAft>
                <a:spcPts val="0"/>
              </a:spcAft>
              <a:buSzPct val="100000"/>
              <a:buFont typeface="Arial" charset="0"/>
              <a:buChar char="•"/>
              <a:defRPr/>
            </a:pPr>
            <a:r>
              <a:rPr lang="x-none" sz="2400" dirty="0" smtClean="0">
                <a:solidFill>
                  <a:srgbClr val="000000"/>
                </a:solidFill>
                <a:latin typeface="Arial" panose="020B0604020202020204" pitchFamily="34" charset="0"/>
                <a:cs typeface="Arial" panose="020B0604020202020204" pitchFamily="34" charset="0"/>
              </a:rPr>
              <a:t>लाभ कमाने के लिए, मुझे आज </a:t>
            </a:r>
            <a:r>
              <a:rPr lang="x-none" sz="2400" b="1" u="sng" dirty="0" smtClean="0">
                <a:solidFill>
                  <a:srgbClr val="000000"/>
                </a:solidFill>
                <a:latin typeface="Arial" panose="020B0604020202020204" pitchFamily="34" charset="0"/>
                <a:cs typeface="Arial" panose="020B0604020202020204" pitchFamily="34" charset="0"/>
              </a:rPr>
              <a:t>कितने किलो </a:t>
            </a:r>
            <a:r>
              <a:rPr lang="x-none" sz="2400" dirty="0" smtClean="0">
                <a:solidFill>
                  <a:srgbClr val="000000"/>
                </a:solidFill>
                <a:latin typeface="Arial" panose="020B0604020202020204" pitchFamily="34" charset="0"/>
                <a:cs typeface="Arial" panose="020B0604020202020204" pitchFamily="34" charset="0"/>
              </a:rPr>
              <a:t>आलू बेचने चाहिए</a:t>
            </a:r>
            <a:r>
              <a:rPr lang="en-GB" sz="2400" dirty="0" smtClean="0">
                <a:solidFill>
                  <a:srgbClr val="000000"/>
                </a:solidFill>
                <a:latin typeface="Arial" panose="020B0604020202020204" pitchFamily="34" charset="0"/>
                <a:cs typeface="Arial" panose="020B0604020202020204" pitchFamily="34" charset="0"/>
              </a:rPr>
              <a:t>?</a:t>
            </a:r>
            <a:endParaRPr lang="en-GB" sz="2400" dirty="0">
              <a:solidFill>
                <a:srgbClr val="000000"/>
              </a:solidFill>
              <a:latin typeface="Arial" panose="020B0604020202020204" pitchFamily="34" charset="0"/>
              <a:cs typeface="Arial" panose="020B0604020202020204" pitchFamily="34" charset="0"/>
            </a:endParaRPr>
          </a:p>
          <a:p>
            <a:pPr fontAlgn="auto">
              <a:lnSpc>
                <a:spcPct val="120000"/>
              </a:lnSpc>
              <a:spcBef>
                <a:spcPts val="0"/>
              </a:spcBef>
              <a:spcAft>
                <a:spcPts val="0"/>
              </a:spcAft>
              <a:buSzPct val="100000"/>
              <a:defRPr/>
            </a:pPr>
            <a:endParaRPr lang="en-GB" sz="2400"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30461148"/>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xEl>
                                              <p:pRg st="0" end="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xEl>
                                              <p:pRg st="1" end="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
                                            <p:txEl>
                                              <p:pRg st="2" end="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9"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8D1F5755-1DE0-4D9E-8B69-C6147BA9112E}" type="slidenum">
              <a:rPr lang="en-US" sz="1600" b="1" smtClean="0">
                <a:solidFill>
                  <a:srgbClr val="000000"/>
                </a:solidFill>
              </a:rPr>
              <a:pPr algn="ctr" eaLnBrk="1" hangingPunct="1"/>
              <a:t>40</a:t>
            </a:fld>
            <a:endParaRPr lang="en-US" sz="1600" b="1" smtClean="0">
              <a:solidFill>
                <a:srgbClr val="000000"/>
              </a:solidFill>
            </a:endParaRPr>
          </a:p>
        </p:txBody>
      </p:sp>
      <p:graphicFrame>
        <p:nvGraphicFramePr>
          <p:cNvPr id="18" name="Object 2"/>
          <p:cNvGraphicFramePr>
            <a:graphicFrameLocks noChangeAspect="1"/>
          </p:cNvGraphicFramePr>
          <p:nvPr>
            <p:extLst>
              <p:ext uri="{D42A27DB-BD31-4B8C-83A1-F6EECF244321}">
                <p14:modId xmlns:p14="http://schemas.microsoft.com/office/powerpoint/2010/main" val="1984449328"/>
              </p:ext>
            </p:extLst>
          </p:nvPr>
        </p:nvGraphicFramePr>
        <p:xfrm>
          <a:off x="868363" y="1454150"/>
          <a:ext cx="609600" cy="177800"/>
        </p:xfrm>
        <a:graphic>
          <a:graphicData uri="http://schemas.openxmlformats.org/presentationml/2006/ole">
            <mc:AlternateContent xmlns:mc="http://schemas.openxmlformats.org/markup-compatibility/2006">
              <mc:Choice xmlns:v="urn:schemas-microsoft-com:vml" Requires="v">
                <p:oleObj spid="_x0000_s544016" name="Equation" r:id="rId4" imgW="609600" imgH="177800" progId="Equation.3">
                  <p:embed/>
                </p:oleObj>
              </mc:Choice>
              <mc:Fallback>
                <p:oleObj name="Equation" r:id="rId4" imgW="609600" imgH="177800" progId="Equation.3">
                  <p:embed/>
                  <p:pic>
                    <p:nvPicPr>
                      <p:cNvPr id="0" name="Picture 114"/>
                      <p:cNvPicPr>
                        <a:picLocks noChangeAspect="1" noChangeArrowheads="1"/>
                      </p:cNvPicPr>
                      <p:nvPr/>
                    </p:nvPicPr>
                    <p:blipFill>
                      <a:blip r:embed="rId5"/>
                      <a:srcRect/>
                      <a:stretch>
                        <a:fillRect/>
                      </a:stretch>
                    </p:blipFill>
                    <p:spPr bwMode="auto">
                      <a:xfrm>
                        <a:off x="868363" y="1454150"/>
                        <a:ext cx="609600" cy="177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9" name="Object 3"/>
          <p:cNvGraphicFramePr>
            <a:graphicFrameLocks noChangeAspect="1"/>
          </p:cNvGraphicFramePr>
          <p:nvPr>
            <p:extLst>
              <p:ext uri="{D42A27DB-BD31-4B8C-83A1-F6EECF244321}">
                <p14:modId xmlns:p14="http://schemas.microsoft.com/office/powerpoint/2010/main" val="1083371150"/>
              </p:ext>
            </p:extLst>
          </p:nvPr>
        </p:nvGraphicFramePr>
        <p:xfrm>
          <a:off x="963613" y="3810000"/>
          <a:ext cx="647700" cy="190500"/>
        </p:xfrm>
        <a:graphic>
          <a:graphicData uri="http://schemas.openxmlformats.org/presentationml/2006/ole">
            <mc:AlternateContent xmlns:mc="http://schemas.openxmlformats.org/markup-compatibility/2006">
              <mc:Choice xmlns:v="urn:schemas-microsoft-com:vml" Requires="v">
                <p:oleObj spid="_x0000_s544017" name="Equation" r:id="rId6" imgW="647700" imgH="190500" progId="Equation.3">
                  <p:embed/>
                </p:oleObj>
              </mc:Choice>
              <mc:Fallback>
                <p:oleObj name="Equation" r:id="rId6" imgW="647700" imgH="190500" progId="Equation.3">
                  <p:embed/>
                  <p:pic>
                    <p:nvPicPr>
                      <p:cNvPr id="0" name="Picture 115"/>
                      <p:cNvPicPr>
                        <a:picLocks noChangeAspect="1" noChangeArrowheads="1"/>
                      </p:cNvPicPr>
                      <p:nvPr/>
                    </p:nvPicPr>
                    <p:blipFill>
                      <a:blip r:embed="rId7"/>
                      <a:srcRect/>
                      <a:stretch>
                        <a:fillRect/>
                      </a:stretch>
                    </p:blipFill>
                    <p:spPr bwMode="auto">
                      <a:xfrm>
                        <a:off x="963613" y="3810000"/>
                        <a:ext cx="647700" cy="190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 name="Text Box 1"/>
          <p:cNvSpPr txBox="1">
            <a:spLocks noChangeArrowheads="1"/>
          </p:cNvSpPr>
          <p:nvPr/>
        </p:nvSpPr>
        <p:spPr bwMode="auto">
          <a:xfrm>
            <a:off x="252412"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smtClean="0"/>
              <a:t>Equations</a:t>
            </a:r>
            <a:endParaRPr lang="en-GB" sz="2400" dirty="0"/>
          </a:p>
        </p:txBody>
      </p:sp>
      <p:sp>
        <p:nvSpPr>
          <p:cNvPr id="21" name="Text Box 2"/>
          <p:cNvSpPr txBox="1">
            <a:spLocks noChangeArrowheads="1"/>
          </p:cNvSpPr>
          <p:nvPr/>
        </p:nvSpPr>
        <p:spPr bwMode="auto">
          <a:xfrm>
            <a:off x="228600" y="2224087"/>
            <a:ext cx="4267200" cy="1357313"/>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dirty="0">
                <a:solidFill>
                  <a:srgbClr val="000000"/>
                </a:solidFill>
                <a:cs typeface="Arial" charset="0"/>
              </a:rPr>
              <a:t>This model is called an equation.  </a:t>
            </a:r>
          </a:p>
          <a:p>
            <a:pPr eaLnBrk="1" hangingPunct="1">
              <a:lnSpc>
                <a:spcPct val="120000"/>
              </a:lnSpc>
              <a:buSzPct val="100000"/>
              <a:buFont typeface="Arial" charset="0"/>
              <a:buChar char="•"/>
            </a:pPr>
            <a:r>
              <a:rPr lang="en-IN" dirty="0">
                <a:solidFill>
                  <a:srgbClr val="000000"/>
                </a:solidFill>
                <a:cs typeface="Arial" charset="0"/>
              </a:rPr>
              <a:t>It equates 6 x ? with 72.  To make it more easier to read and understand, we can write it as</a:t>
            </a:r>
          </a:p>
        </p:txBody>
      </p:sp>
      <p:sp>
        <p:nvSpPr>
          <p:cNvPr id="22" name="Text Box 2"/>
          <p:cNvSpPr txBox="1">
            <a:spLocks noChangeArrowheads="1"/>
          </p:cNvSpPr>
          <p:nvPr/>
        </p:nvSpPr>
        <p:spPr bwMode="auto">
          <a:xfrm>
            <a:off x="252412" y="4229100"/>
            <a:ext cx="4267200" cy="7239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dirty="0">
                <a:solidFill>
                  <a:srgbClr val="000000"/>
                </a:solidFill>
                <a:cs typeface="Arial" charset="0"/>
              </a:rPr>
              <a:t>Where p represents the cost of 1 kg of potatoes. </a:t>
            </a:r>
          </a:p>
        </p:txBody>
      </p:sp>
      <p:sp>
        <p:nvSpPr>
          <p:cNvPr id="23" name="Rectangle 4"/>
          <p:cNvSpPr>
            <a:spLocks noChangeArrowheads="1"/>
          </p:cNvSpPr>
          <p:nvPr/>
        </p:nvSpPr>
        <p:spPr bwMode="auto">
          <a:xfrm>
            <a:off x="252412" y="5257800"/>
            <a:ext cx="4224337" cy="955401"/>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IN" sz="2000" b="1" dirty="0">
                <a:solidFill>
                  <a:srgbClr val="000000"/>
                </a:solidFill>
                <a:latin typeface="Garamond" pitchFamily="18" charset="0"/>
              </a:rPr>
              <a:t>Key Point : </a:t>
            </a:r>
            <a:r>
              <a:rPr lang="en-US" sz="2000" dirty="0">
                <a:solidFill>
                  <a:srgbClr val="000000"/>
                </a:solidFill>
                <a:latin typeface="Garamond" pitchFamily="18" charset="0"/>
              </a:rPr>
              <a:t>Equation is used to show that two quantities are equal.</a:t>
            </a:r>
            <a:endParaRPr lang="en-GB" sz="2000" dirty="0">
              <a:solidFill>
                <a:srgbClr val="000000"/>
              </a:solidFill>
              <a:latin typeface="Garamond" pitchFamily="18" charset="0"/>
            </a:endParaRPr>
          </a:p>
        </p:txBody>
      </p:sp>
      <p:graphicFrame>
        <p:nvGraphicFramePr>
          <p:cNvPr id="24" name="Object 2"/>
          <p:cNvGraphicFramePr>
            <a:graphicFrameLocks noChangeAspect="1"/>
          </p:cNvGraphicFramePr>
          <p:nvPr>
            <p:extLst>
              <p:ext uri="{D42A27DB-BD31-4B8C-83A1-F6EECF244321}">
                <p14:modId xmlns:p14="http://schemas.microsoft.com/office/powerpoint/2010/main" val="4157610280"/>
              </p:ext>
            </p:extLst>
          </p:nvPr>
        </p:nvGraphicFramePr>
        <p:xfrm>
          <a:off x="4889500" y="1371600"/>
          <a:ext cx="1511300" cy="342900"/>
        </p:xfrm>
        <a:graphic>
          <a:graphicData uri="http://schemas.openxmlformats.org/presentationml/2006/ole">
            <mc:AlternateContent xmlns:mc="http://schemas.openxmlformats.org/markup-compatibility/2006">
              <mc:Choice xmlns:v="urn:schemas-microsoft-com:vml" Requires="v">
                <p:oleObj spid="_x0000_s544018" name="Equation" r:id="rId8" imgW="1511300" imgH="342900" progId="Equation.3">
                  <p:embed/>
                </p:oleObj>
              </mc:Choice>
              <mc:Fallback>
                <p:oleObj name="Equation" r:id="rId8" imgW="1511300" imgH="342900" progId="Equation.3">
                  <p:embed/>
                  <p:pic>
                    <p:nvPicPr>
                      <p:cNvPr id="0" name="Picture 11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889500" y="1371600"/>
                        <a:ext cx="15113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5" name="Object 3"/>
          <p:cNvGraphicFramePr>
            <a:graphicFrameLocks noChangeAspect="1"/>
          </p:cNvGraphicFramePr>
          <p:nvPr>
            <p:extLst>
              <p:ext uri="{D42A27DB-BD31-4B8C-83A1-F6EECF244321}">
                <p14:modId xmlns:p14="http://schemas.microsoft.com/office/powerpoint/2010/main" val="1198056124"/>
              </p:ext>
            </p:extLst>
          </p:nvPr>
        </p:nvGraphicFramePr>
        <p:xfrm>
          <a:off x="4953000" y="3695700"/>
          <a:ext cx="1612900" cy="419100"/>
        </p:xfrm>
        <a:graphic>
          <a:graphicData uri="http://schemas.openxmlformats.org/presentationml/2006/ole">
            <mc:AlternateContent xmlns:mc="http://schemas.openxmlformats.org/markup-compatibility/2006">
              <mc:Choice xmlns:v="urn:schemas-microsoft-com:vml" Requires="v">
                <p:oleObj spid="_x0000_s544019" name="Equation" r:id="rId10" imgW="1612900" imgH="419100" progId="Equation.3">
                  <p:embed/>
                </p:oleObj>
              </mc:Choice>
              <mc:Fallback>
                <p:oleObj name="Equation" r:id="rId10" imgW="1612900" imgH="419100" progId="Equation.3">
                  <p:embed/>
                  <p:pic>
                    <p:nvPicPr>
                      <p:cNvPr id="0" name="Picture 11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953000" y="3695700"/>
                        <a:ext cx="1612900" cy="419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6"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समीकरण </a:t>
            </a:r>
            <a:endParaRPr lang="en-GB" sz="2400" dirty="0"/>
          </a:p>
        </p:txBody>
      </p:sp>
      <p:sp>
        <p:nvSpPr>
          <p:cNvPr id="27" name="Text Box 2"/>
          <p:cNvSpPr txBox="1">
            <a:spLocks noChangeArrowheads="1"/>
          </p:cNvSpPr>
          <p:nvPr/>
        </p:nvSpPr>
        <p:spPr bwMode="auto">
          <a:xfrm>
            <a:off x="4700588" y="2224087"/>
            <a:ext cx="4267200" cy="1357313"/>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dirty="0" smtClean="0">
                <a:solidFill>
                  <a:srgbClr val="000000"/>
                </a:solidFill>
                <a:cs typeface="Arial" charset="0"/>
              </a:rPr>
              <a:t>इस नमूने को समीकरण कहते हैं। </a:t>
            </a:r>
            <a:r>
              <a:rPr lang="en-IN" dirty="0" smtClean="0">
                <a:solidFill>
                  <a:srgbClr val="000000"/>
                </a:solidFill>
                <a:cs typeface="Arial" charset="0"/>
              </a:rPr>
              <a:t>  </a:t>
            </a:r>
            <a:endParaRPr lang="en-IN" dirty="0">
              <a:solidFill>
                <a:srgbClr val="000000"/>
              </a:solidFill>
              <a:cs typeface="Arial" charset="0"/>
            </a:endParaRPr>
          </a:p>
          <a:p>
            <a:pPr eaLnBrk="1" hangingPunct="1">
              <a:lnSpc>
                <a:spcPct val="120000"/>
              </a:lnSpc>
              <a:buSzPct val="100000"/>
              <a:buFont typeface="Arial" charset="0"/>
              <a:buChar char="•"/>
            </a:pPr>
            <a:r>
              <a:rPr lang="x-none" dirty="0" smtClean="0">
                <a:solidFill>
                  <a:srgbClr val="000000"/>
                </a:solidFill>
                <a:cs typeface="Arial" charset="0"/>
              </a:rPr>
              <a:t>यह </a:t>
            </a:r>
            <a:r>
              <a:rPr lang="en-IN" dirty="0" smtClean="0">
                <a:solidFill>
                  <a:srgbClr val="000000"/>
                </a:solidFill>
                <a:cs typeface="Arial" charset="0"/>
              </a:rPr>
              <a:t>6 </a:t>
            </a:r>
            <a:r>
              <a:rPr lang="en-IN" dirty="0">
                <a:solidFill>
                  <a:srgbClr val="000000"/>
                </a:solidFill>
                <a:cs typeface="Arial" charset="0"/>
              </a:rPr>
              <a:t>x ? </a:t>
            </a:r>
            <a:r>
              <a:rPr lang="x-none" dirty="0" smtClean="0">
                <a:solidFill>
                  <a:srgbClr val="000000"/>
                </a:solidFill>
                <a:cs typeface="Arial" charset="0"/>
              </a:rPr>
              <a:t>को</a:t>
            </a:r>
            <a:r>
              <a:rPr lang="en-IN" dirty="0" smtClean="0">
                <a:solidFill>
                  <a:srgbClr val="000000"/>
                </a:solidFill>
                <a:cs typeface="Arial" charset="0"/>
              </a:rPr>
              <a:t> 72</a:t>
            </a:r>
            <a:r>
              <a:rPr lang="x-none" dirty="0" smtClean="0">
                <a:solidFill>
                  <a:srgbClr val="000000"/>
                </a:solidFill>
                <a:cs typeface="Arial" charset="0"/>
              </a:rPr>
              <a:t> के बराबर मानता है। इसे ज्यादा आसानी से पढ़ने और समझने के लिए, हम इसे निम्न प्रकार से लिख सकते हैं</a:t>
            </a:r>
            <a:endParaRPr lang="en-IN" dirty="0">
              <a:solidFill>
                <a:srgbClr val="000000"/>
              </a:solidFill>
              <a:cs typeface="Arial" charset="0"/>
            </a:endParaRPr>
          </a:p>
        </p:txBody>
      </p:sp>
      <p:sp>
        <p:nvSpPr>
          <p:cNvPr id="28" name="Text Box 2"/>
          <p:cNvSpPr txBox="1">
            <a:spLocks noChangeArrowheads="1"/>
          </p:cNvSpPr>
          <p:nvPr/>
        </p:nvSpPr>
        <p:spPr bwMode="auto">
          <a:xfrm>
            <a:off x="4724400" y="4229100"/>
            <a:ext cx="4267200" cy="7239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dirty="0" smtClean="0">
                <a:solidFill>
                  <a:srgbClr val="000000"/>
                </a:solidFill>
                <a:cs typeface="Arial" charset="0"/>
              </a:rPr>
              <a:t>जहां </a:t>
            </a:r>
            <a:r>
              <a:rPr lang="en-IN" dirty="0" smtClean="0">
                <a:solidFill>
                  <a:srgbClr val="000000"/>
                </a:solidFill>
                <a:cs typeface="Arial" charset="0"/>
              </a:rPr>
              <a:t>p</a:t>
            </a:r>
            <a:r>
              <a:rPr lang="x-none" dirty="0" smtClean="0">
                <a:solidFill>
                  <a:srgbClr val="000000"/>
                </a:solidFill>
                <a:cs typeface="Arial" charset="0"/>
              </a:rPr>
              <a:t> 1 किलो आलू के मूल्य को दर्शाता है। </a:t>
            </a:r>
            <a:endParaRPr lang="en-IN" dirty="0">
              <a:solidFill>
                <a:srgbClr val="000000"/>
              </a:solidFill>
              <a:cs typeface="Arial" charset="0"/>
            </a:endParaRPr>
          </a:p>
        </p:txBody>
      </p:sp>
      <p:sp>
        <p:nvSpPr>
          <p:cNvPr id="29" name="Rectangle 4"/>
          <p:cNvSpPr>
            <a:spLocks noChangeArrowheads="1"/>
          </p:cNvSpPr>
          <p:nvPr/>
        </p:nvSpPr>
        <p:spPr bwMode="auto">
          <a:xfrm>
            <a:off x="4724400" y="5257800"/>
            <a:ext cx="4224337" cy="955401"/>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x-none" sz="2000" b="1" u="sng" dirty="0" smtClean="0">
                <a:solidFill>
                  <a:srgbClr val="000000"/>
                </a:solidFill>
                <a:latin typeface="Garamond" pitchFamily="18" charset="0"/>
              </a:rPr>
              <a:t>मुख्य बिंदु:</a:t>
            </a:r>
            <a:r>
              <a:rPr lang="x-none" sz="2000" dirty="0" smtClean="0">
                <a:solidFill>
                  <a:srgbClr val="000000"/>
                </a:solidFill>
                <a:latin typeface="Garamond" pitchFamily="18" charset="0"/>
              </a:rPr>
              <a:t> समीकरण का प्रयोग दो संख्याओं को बराबर दर्शाने के लिए किया जाता है। </a:t>
            </a:r>
            <a:endParaRPr lang="en-GB" sz="2000" dirty="0">
              <a:solidFill>
                <a:srgbClr val="000000"/>
              </a:solidFill>
              <a:latin typeface="Garamond" pitchFamily="18" charset="0"/>
            </a:endParaRPr>
          </a:p>
        </p:txBody>
      </p:sp>
    </p:spTree>
    <p:extLst>
      <p:ext uri="{BB962C8B-B14F-4D97-AF65-F5344CB8AC3E}">
        <p14:creationId xmlns:p14="http://schemas.microsoft.com/office/powerpoint/2010/main" val="1342429980"/>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1">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7">
                                            <p:txEl>
                                              <p:pRg st="0" end="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7">
                                            <p:txEl>
                                              <p:pRg st="1" end="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8">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9"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BEEADA3D-EB4C-446B-88D2-E8DC9D44EC0B}" type="slidenum">
              <a:rPr lang="en-US" sz="1600" b="1" smtClean="0">
                <a:solidFill>
                  <a:srgbClr val="000000"/>
                </a:solidFill>
              </a:rPr>
              <a:pPr algn="ctr" eaLnBrk="1" hangingPunct="1"/>
              <a:t>41</a:t>
            </a:fld>
            <a:endParaRPr lang="en-US" sz="1600" b="1" smtClean="0">
              <a:solidFill>
                <a:srgbClr val="000000"/>
              </a:solidFill>
            </a:endParaRPr>
          </a:p>
        </p:txBody>
      </p:sp>
      <p:graphicFrame>
        <p:nvGraphicFramePr>
          <p:cNvPr id="15" name="Object 3"/>
          <p:cNvGraphicFramePr>
            <a:graphicFrameLocks noChangeAspect="1"/>
          </p:cNvGraphicFramePr>
          <p:nvPr>
            <p:extLst>
              <p:ext uri="{D42A27DB-BD31-4B8C-83A1-F6EECF244321}">
                <p14:modId xmlns:p14="http://schemas.microsoft.com/office/powerpoint/2010/main" val="3445833149"/>
              </p:ext>
            </p:extLst>
          </p:nvPr>
        </p:nvGraphicFramePr>
        <p:xfrm>
          <a:off x="1458913" y="3921125"/>
          <a:ext cx="1320800" cy="203200"/>
        </p:xfrm>
        <a:graphic>
          <a:graphicData uri="http://schemas.openxmlformats.org/presentationml/2006/ole">
            <mc:AlternateContent xmlns:mc="http://schemas.openxmlformats.org/markup-compatibility/2006">
              <mc:Choice xmlns:v="urn:schemas-microsoft-com:vml" Requires="v">
                <p:oleObj spid="_x0000_s544916" name="Equation" r:id="rId4" imgW="1320800" imgH="203200" progId="Equation.3">
                  <p:embed/>
                </p:oleObj>
              </mc:Choice>
              <mc:Fallback>
                <p:oleObj name="Equation" r:id="rId4" imgW="1320800" imgH="203200" progId="Equation.3">
                  <p:embed/>
                  <p:pic>
                    <p:nvPicPr>
                      <p:cNvPr id="0" name="Picture 58"/>
                      <p:cNvPicPr>
                        <a:picLocks noChangeAspect="1" noChangeArrowheads="1"/>
                      </p:cNvPicPr>
                      <p:nvPr/>
                    </p:nvPicPr>
                    <p:blipFill>
                      <a:blip r:embed="rId5"/>
                      <a:srcRect/>
                      <a:stretch>
                        <a:fillRect/>
                      </a:stretch>
                    </p:blipFill>
                    <p:spPr bwMode="auto">
                      <a:xfrm>
                        <a:off x="1458913" y="3921125"/>
                        <a:ext cx="1320800" cy="203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 name="Text Box 1"/>
          <p:cNvSpPr txBox="1">
            <a:spLocks noChangeArrowheads="1"/>
          </p:cNvSpPr>
          <p:nvPr/>
        </p:nvSpPr>
        <p:spPr bwMode="auto">
          <a:xfrm>
            <a:off x="252412"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IN" sz="2400" dirty="0"/>
              <a:t>Equation for the complex problem</a:t>
            </a:r>
            <a:endParaRPr lang="en-GB" sz="2400" dirty="0"/>
          </a:p>
        </p:txBody>
      </p:sp>
      <p:sp>
        <p:nvSpPr>
          <p:cNvPr id="17" name="Text Box 2"/>
          <p:cNvSpPr txBox="1">
            <a:spLocks noChangeArrowheads="1"/>
          </p:cNvSpPr>
          <p:nvPr/>
        </p:nvSpPr>
        <p:spPr bwMode="auto">
          <a:xfrm>
            <a:off x="228600" y="1295400"/>
            <a:ext cx="4267200" cy="2062163"/>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000" dirty="0">
                <a:solidFill>
                  <a:srgbClr val="000000"/>
                </a:solidFill>
                <a:cs typeface="Arial" charset="0"/>
              </a:rPr>
              <a:t>You bought 6 </a:t>
            </a:r>
            <a:r>
              <a:rPr lang="en-IN" sz="2000" dirty="0" err="1">
                <a:solidFill>
                  <a:srgbClr val="000000"/>
                </a:solidFill>
                <a:cs typeface="Arial" charset="0"/>
              </a:rPr>
              <a:t>kgs</a:t>
            </a:r>
            <a:r>
              <a:rPr lang="en-IN" sz="2000" dirty="0">
                <a:solidFill>
                  <a:srgbClr val="000000"/>
                </a:solidFill>
                <a:cs typeface="Arial" charset="0"/>
              </a:rPr>
              <a:t> of potatoes and 8 </a:t>
            </a:r>
            <a:r>
              <a:rPr lang="en-IN" sz="2000" dirty="0" err="1">
                <a:solidFill>
                  <a:srgbClr val="000000"/>
                </a:solidFill>
                <a:cs typeface="Arial" charset="0"/>
              </a:rPr>
              <a:t>kgs</a:t>
            </a:r>
            <a:r>
              <a:rPr lang="en-IN" sz="2000" dirty="0">
                <a:solidFill>
                  <a:srgbClr val="000000"/>
                </a:solidFill>
                <a:cs typeface="Arial" charset="0"/>
              </a:rPr>
              <a:t> of tomatoes totally for Rs. 120.  If the cost of 1 kg of potato was Rs. 12 what is the cost of 1 kg of tomatoes 	?</a:t>
            </a:r>
          </a:p>
        </p:txBody>
      </p:sp>
      <p:sp>
        <p:nvSpPr>
          <p:cNvPr id="18" name="Text Box 2"/>
          <p:cNvSpPr txBox="1">
            <a:spLocks noChangeArrowheads="1"/>
          </p:cNvSpPr>
          <p:nvPr/>
        </p:nvSpPr>
        <p:spPr bwMode="auto">
          <a:xfrm>
            <a:off x="252412" y="4838700"/>
            <a:ext cx="4267200" cy="10287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000" dirty="0">
                <a:solidFill>
                  <a:srgbClr val="000000"/>
                </a:solidFill>
                <a:cs typeface="Arial" charset="0"/>
              </a:rPr>
              <a:t>Where t represents the cost of 1 kg of tomatoes. </a:t>
            </a:r>
          </a:p>
        </p:txBody>
      </p:sp>
      <p:graphicFrame>
        <p:nvGraphicFramePr>
          <p:cNvPr id="11" name="Object 3"/>
          <p:cNvGraphicFramePr>
            <a:graphicFrameLocks noChangeAspect="1"/>
          </p:cNvGraphicFramePr>
          <p:nvPr>
            <p:extLst>
              <p:ext uri="{D42A27DB-BD31-4B8C-83A1-F6EECF244321}">
                <p14:modId xmlns:p14="http://schemas.microsoft.com/office/powerpoint/2010/main" val="2969534219"/>
              </p:ext>
            </p:extLst>
          </p:nvPr>
        </p:nvGraphicFramePr>
        <p:xfrm>
          <a:off x="4824412" y="3806634"/>
          <a:ext cx="3429000" cy="431800"/>
        </p:xfrm>
        <a:graphic>
          <a:graphicData uri="http://schemas.openxmlformats.org/presentationml/2006/ole">
            <mc:AlternateContent xmlns:mc="http://schemas.openxmlformats.org/markup-compatibility/2006">
              <mc:Choice xmlns:v="urn:schemas-microsoft-com:vml" Requires="v">
                <p:oleObj spid="_x0000_s544917" name="Equation" r:id="rId6" imgW="3429000" imgH="431800" progId="Equation.3">
                  <p:embed/>
                </p:oleObj>
              </mc:Choice>
              <mc:Fallback>
                <p:oleObj name="Equation" r:id="rId6" imgW="3429000" imgH="431800" progId="Equation.3">
                  <p:embed/>
                  <p:pic>
                    <p:nvPicPr>
                      <p:cNvPr id="0" name="Picture 5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24412" y="3806634"/>
                        <a:ext cx="3429000" cy="43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 name="Text Box 1"/>
          <p:cNvSpPr txBox="1">
            <a:spLocks noChangeArrowheads="1"/>
          </p:cNvSpPr>
          <p:nvPr/>
        </p:nvSpPr>
        <p:spPr bwMode="auto">
          <a:xfrm>
            <a:off x="4672012"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जटिल समस्याओं के लिए समीकरण </a:t>
            </a:r>
            <a:endParaRPr lang="en-GB" sz="2400" dirty="0"/>
          </a:p>
        </p:txBody>
      </p:sp>
      <p:sp>
        <p:nvSpPr>
          <p:cNvPr id="20" name="Text Box 2"/>
          <p:cNvSpPr txBox="1">
            <a:spLocks noChangeArrowheads="1"/>
          </p:cNvSpPr>
          <p:nvPr/>
        </p:nvSpPr>
        <p:spPr bwMode="auto">
          <a:xfrm>
            <a:off x="4648200" y="1295400"/>
            <a:ext cx="4267200" cy="2062163"/>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200025" lvl="1" indent="-200025" eaLnBrk="1" hangingPunct="1">
              <a:lnSpc>
                <a:spcPct val="120000"/>
              </a:lnSpc>
              <a:buSzPct val="100000"/>
              <a:buFont typeface="Arial" charset="0"/>
              <a:buChar char="•"/>
            </a:pPr>
            <a:r>
              <a:rPr lang="x-none" sz="2000" dirty="0" smtClean="0">
                <a:solidFill>
                  <a:srgbClr val="000000"/>
                </a:solidFill>
                <a:cs typeface="Arial" charset="0"/>
              </a:rPr>
              <a:t>आपने कुल 120 रुपए में 6 किलो आलू और 8 किलो टमाटर खरीदें। यदि 1 किलो आलू का मूल्य 12 था तो 1 किलो टमाटर का मूल्य कितना है</a:t>
            </a:r>
            <a:r>
              <a:rPr lang="en-IN" sz="2000" dirty="0" smtClean="0">
                <a:solidFill>
                  <a:srgbClr val="000000"/>
                </a:solidFill>
                <a:cs typeface="Arial" charset="0"/>
              </a:rPr>
              <a:t>?</a:t>
            </a:r>
          </a:p>
        </p:txBody>
      </p:sp>
      <p:sp>
        <p:nvSpPr>
          <p:cNvPr id="21" name="Text Box 2"/>
          <p:cNvSpPr txBox="1">
            <a:spLocks noChangeArrowheads="1"/>
          </p:cNvSpPr>
          <p:nvPr/>
        </p:nvSpPr>
        <p:spPr bwMode="auto">
          <a:xfrm>
            <a:off x="4672012" y="4838700"/>
            <a:ext cx="4267200" cy="10287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smtClean="0">
                <a:solidFill>
                  <a:srgbClr val="000000"/>
                </a:solidFill>
                <a:cs typeface="Arial" charset="0"/>
              </a:rPr>
              <a:t>यहां </a:t>
            </a:r>
            <a:r>
              <a:rPr lang="en-IN" sz="2000" dirty="0" smtClean="0">
                <a:solidFill>
                  <a:srgbClr val="000000"/>
                </a:solidFill>
                <a:cs typeface="Arial" charset="0"/>
              </a:rPr>
              <a:t>t </a:t>
            </a:r>
            <a:r>
              <a:rPr lang="x-none" sz="2000" dirty="0" smtClean="0">
                <a:solidFill>
                  <a:srgbClr val="000000"/>
                </a:solidFill>
                <a:cs typeface="Arial" charset="0"/>
              </a:rPr>
              <a:t>1 किलो टमाटर के मूल्य को दर्शाता है।</a:t>
            </a:r>
            <a:r>
              <a:rPr lang="en-IN" sz="2000" dirty="0" smtClean="0">
                <a:solidFill>
                  <a:srgbClr val="000000"/>
                </a:solidFill>
                <a:cs typeface="Arial" charset="0"/>
              </a:rPr>
              <a:t> </a:t>
            </a:r>
            <a:endParaRPr lang="en-IN" sz="2000" dirty="0">
              <a:solidFill>
                <a:srgbClr val="000000"/>
              </a:solidFill>
              <a:cs typeface="Arial" charset="0"/>
            </a:endParaRPr>
          </a:p>
        </p:txBody>
      </p:sp>
    </p:spTree>
    <p:extLst>
      <p:ext uri="{BB962C8B-B14F-4D97-AF65-F5344CB8AC3E}">
        <p14:creationId xmlns:p14="http://schemas.microsoft.com/office/powerpoint/2010/main" val="4284924813"/>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0">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86006F6D-7E65-47A2-BBCB-B15B8EE94784}" type="slidenum">
              <a:rPr lang="en-US" sz="1600" b="1" smtClean="0">
                <a:solidFill>
                  <a:srgbClr val="000000"/>
                </a:solidFill>
              </a:rPr>
              <a:pPr algn="ctr" eaLnBrk="1" hangingPunct="1"/>
              <a:t>42</a:t>
            </a:fld>
            <a:endParaRPr lang="en-US" sz="1600" b="1" smtClean="0">
              <a:solidFill>
                <a:srgbClr val="000000"/>
              </a:solidFill>
            </a:endParaRPr>
          </a:p>
        </p:txBody>
      </p:sp>
      <p:graphicFrame>
        <p:nvGraphicFramePr>
          <p:cNvPr id="18" name="Object 3"/>
          <p:cNvGraphicFramePr>
            <a:graphicFrameLocks noChangeAspect="1"/>
          </p:cNvGraphicFramePr>
          <p:nvPr>
            <p:extLst>
              <p:ext uri="{D42A27DB-BD31-4B8C-83A1-F6EECF244321}">
                <p14:modId xmlns:p14="http://schemas.microsoft.com/office/powerpoint/2010/main" val="4059421991"/>
              </p:ext>
            </p:extLst>
          </p:nvPr>
        </p:nvGraphicFramePr>
        <p:xfrm>
          <a:off x="474663" y="1270000"/>
          <a:ext cx="647700" cy="190500"/>
        </p:xfrm>
        <a:graphic>
          <a:graphicData uri="http://schemas.openxmlformats.org/presentationml/2006/ole">
            <mc:AlternateContent xmlns:mc="http://schemas.openxmlformats.org/markup-compatibility/2006">
              <mc:Choice xmlns:v="urn:schemas-microsoft-com:vml" Requires="v">
                <p:oleObj spid="_x0000_s546194" name="Equation" r:id="rId4" imgW="647700" imgH="190500" progId="Equation.3">
                  <p:embed/>
                </p:oleObj>
              </mc:Choice>
              <mc:Fallback>
                <p:oleObj name="Equation" r:id="rId4" imgW="647700" imgH="190500" progId="Equation.3">
                  <p:embed/>
                  <p:pic>
                    <p:nvPicPr>
                      <p:cNvPr id="0" name="Picture 170"/>
                      <p:cNvPicPr>
                        <a:picLocks noChangeAspect="1" noChangeArrowheads="1"/>
                      </p:cNvPicPr>
                      <p:nvPr/>
                    </p:nvPicPr>
                    <p:blipFill>
                      <a:blip r:embed="rId5"/>
                      <a:srcRect/>
                      <a:stretch>
                        <a:fillRect/>
                      </a:stretch>
                    </p:blipFill>
                    <p:spPr bwMode="auto">
                      <a:xfrm>
                        <a:off x="474663" y="1270000"/>
                        <a:ext cx="647700" cy="190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9" name="Object 4"/>
          <p:cNvGraphicFramePr>
            <a:graphicFrameLocks noChangeAspect="1"/>
          </p:cNvGraphicFramePr>
          <p:nvPr>
            <p:extLst>
              <p:ext uri="{D42A27DB-BD31-4B8C-83A1-F6EECF244321}">
                <p14:modId xmlns:p14="http://schemas.microsoft.com/office/powerpoint/2010/main" val="393890597"/>
              </p:ext>
            </p:extLst>
          </p:nvPr>
        </p:nvGraphicFramePr>
        <p:xfrm>
          <a:off x="715963" y="4949825"/>
          <a:ext cx="787400" cy="393700"/>
        </p:xfrm>
        <a:graphic>
          <a:graphicData uri="http://schemas.openxmlformats.org/presentationml/2006/ole">
            <mc:AlternateContent xmlns:mc="http://schemas.openxmlformats.org/markup-compatibility/2006">
              <mc:Choice xmlns:v="urn:schemas-microsoft-com:vml" Requires="v">
                <p:oleObj spid="_x0000_s546195" name="Equation" r:id="rId6" imgW="787400" imgH="393700" progId="Equation.3">
                  <p:embed/>
                </p:oleObj>
              </mc:Choice>
              <mc:Fallback>
                <p:oleObj name="Equation" r:id="rId6" imgW="787400" imgH="393700" progId="Equation.3">
                  <p:embed/>
                  <p:pic>
                    <p:nvPicPr>
                      <p:cNvPr id="0" name="Picture 171"/>
                      <p:cNvPicPr>
                        <a:picLocks noChangeAspect="1" noChangeArrowheads="1"/>
                      </p:cNvPicPr>
                      <p:nvPr/>
                    </p:nvPicPr>
                    <p:blipFill>
                      <a:blip r:embed="rId7"/>
                      <a:srcRect/>
                      <a:stretch>
                        <a:fillRect/>
                      </a:stretch>
                    </p:blipFill>
                    <p:spPr bwMode="auto">
                      <a:xfrm>
                        <a:off x="715963" y="4949825"/>
                        <a:ext cx="787400"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 name="Object 5"/>
          <p:cNvGraphicFramePr>
            <a:graphicFrameLocks noChangeAspect="1"/>
          </p:cNvGraphicFramePr>
          <p:nvPr>
            <p:extLst>
              <p:ext uri="{D42A27DB-BD31-4B8C-83A1-F6EECF244321}">
                <p14:modId xmlns:p14="http://schemas.microsoft.com/office/powerpoint/2010/main" val="1903739907"/>
              </p:ext>
            </p:extLst>
          </p:nvPr>
        </p:nvGraphicFramePr>
        <p:xfrm>
          <a:off x="733425" y="5842000"/>
          <a:ext cx="800100" cy="635000"/>
        </p:xfrm>
        <a:graphic>
          <a:graphicData uri="http://schemas.openxmlformats.org/presentationml/2006/ole">
            <mc:AlternateContent xmlns:mc="http://schemas.openxmlformats.org/markup-compatibility/2006">
              <mc:Choice xmlns:v="urn:schemas-microsoft-com:vml" Requires="v">
                <p:oleObj spid="_x0000_s546196" name="Equation" r:id="rId8" imgW="800100" imgH="635000" progId="Equation.3">
                  <p:embed/>
                </p:oleObj>
              </mc:Choice>
              <mc:Fallback>
                <p:oleObj name="Equation" r:id="rId8" imgW="800100" imgH="635000" progId="Equation.3">
                  <p:embed/>
                  <p:pic>
                    <p:nvPicPr>
                      <p:cNvPr id="0" name="Picture 172"/>
                      <p:cNvPicPr>
                        <a:picLocks noChangeAspect="1" noChangeArrowheads="1"/>
                      </p:cNvPicPr>
                      <p:nvPr/>
                    </p:nvPicPr>
                    <p:blipFill>
                      <a:blip r:embed="rId9"/>
                      <a:srcRect/>
                      <a:stretch>
                        <a:fillRect/>
                      </a:stretch>
                    </p:blipFill>
                    <p:spPr bwMode="auto">
                      <a:xfrm>
                        <a:off x="733425" y="5842000"/>
                        <a:ext cx="800100" cy="635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1" name="Text Box 1"/>
          <p:cNvSpPr txBox="1">
            <a:spLocks noChangeArrowheads="1"/>
          </p:cNvSpPr>
          <p:nvPr/>
        </p:nvSpPr>
        <p:spPr bwMode="auto">
          <a:xfrm>
            <a:off x="176212"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Solving Equations</a:t>
            </a:r>
          </a:p>
        </p:txBody>
      </p:sp>
      <p:sp>
        <p:nvSpPr>
          <p:cNvPr id="22" name="Text Box 2"/>
          <p:cNvSpPr txBox="1">
            <a:spLocks noChangeArrowheads="1"/>
          </p:cNvSpPr>
          <p:nvPr/>
        </p:nvSpPr>
        <p:spPr bwMode="auto">
          <a:xfrm>
            <a:off x="152400" y="1690687"/>
            <a:ext cx="4267200" cy="3024188"/>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dirty="0">
                <a:solidFill>
                  <a:srgbClr val="000000"/>
                </a:solidFill>
                <a:cs typeface="Arial" charset="0"/>
              </a:rPr>
              <a:t>We intuitively know that the cost of 1 kg of potato is Rs. 12.  But let us see how to find that out systematically</a:t>
            </a:r>
          </a:p>
          <a:p>
            <a:pPr eaLnBrk="1" hangingPunct="1">
              <a:lnSpc>
                <a:spcPct val="120000"/>
              </a:lnSpc>
              <a:buSzPct val="100000"/>
              <a:buFont typeface="Arial" charset="0"/>
              <a:buChar char="•"/>
            </a:pPr>
            <a:r>
              <a:rPr lang="en-IN" dirty="0">
                <a:solidFill>
                  <a:srgbClr val="000000"/>
                </a:solidFill>
                <a:cs typeface="Arial" charset="0"/>
              </a:rPr>
              <a:t>From this equation we have to find the value of p.</a:t>
            </a:r>
          </a:p>
          <a:p>
            <a:pPr eaLnBrk="1" hangingPunct="1">
              <a:lnSpc>
                <a:spcPct val="120000"/>
              </a:lnSpc>
              <a:buSzPct val="100000"/>
              <a:buFont typeface="Arial" charset="0"/>
              <a:buChar char="•"/>
            </a:pPr>
            <a:r>
              <a:rPr lang="en-IN" dirty="0">
                <a:solidFill>
                  <a:srgbClr val="000000"/>
                </a:solidFill>
                <a:cs typeface="Arial" charset="0"/>
              </a:rPr>
              <a:t>We are allowed to do the same operation on both sides of an equation.  So we divide both sides of the equation by 6.</a:t>
            </a:r>
          </a:p>
        </p:txBody>
      </p:sp>
      <p:graphicFrame>
        <p:nvGraphicFramePr>
          <p:cNvPr id="13" name="Object 3"/>
          <p:cNvGraphicFramePr>
            <a:graphicFrameLocks noChangeAspect="1"/>
          </p:cNvGraphicFramePr>
          <p:nvPr>
            <p:extLst>
              <p:ext uri="{D42A27DB-BD31-4B8C-83A1-F6EECF244321}">
                <p14:modId xmlns:p14="http://schemas.microsoft.com/office/powerpoint/2010/main" val="338660022"/>
              </p:ext>
            </p:extLst>
          </p:nvPr>
        </p:nvGraphicFramePr>
        <p:xfrm>
          <a:off x="4773612" y="1219200"/>
          <a:ext cx="1041400" cy="292100"/>
        </p:xfrm>
        <a:graphic>
          <a:graphicData uri="http://schemas.openxmlformats.org/presentationml/2006/ole">
            <mc:AlternateContent xmlns:mc="http://schemas.openxmlformats.org/markup-compatibility/2006">
              <mc:Choice xmlns:v="urn:schemas-microsoft-com:vml" Requires="v">
                <p:oleObj spid="_x0000_s546197" name="Equation" r:id="rId10" imgW="1040948" imgH="291973" progId="Equation.3">
                  <p:embed/>
                </p:oleObj>
              </mc:Choice>
              <mc:Fallback>
                <p:oleObj name="Equation" r:id="rId10" imgW="1040948" imgH="291973" progId="Equation.3">
                  <p:embed/>
                  <p:pic>
                    <p:nvPicPr>
                      <p:cNvPr id="0" name="Picture 17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773612" y="1219200"/>
                        <a:ext cx="1041400" cy="292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 name="Object 4"/>
          <p:cNvGraphicFramePr>
            <a:graphicFrameLocks noChangeAspect="1"/>
          </p:cNvGraphicFramePr>
          <p:nvPr>
            <p:extLst>
              <p:ext uri="{D42A27DB-BD31-4B8C-83A1-F6EECF244321}">
                <p14:modId xmlns:p14="http://schemas.microsoft.com/office/powerpoint/2010/main" val="2594897799"/>
              </p:ext>
            </p:extLst>
          </p:nvPr>
        </p:nvGraphicFramePr>
        <p:xfrm>
          <a:off x="4976812" y="4841875"/>
          <a:ext cx="1257300" cy="609600"/>
        </p:xfrm>
        <a:graphic>
          <a:graphicData uri="http://schemas.openxmlformats.org/presentationml/2006/ole">
            <mc:AlternateContent xmlns:mc="http://schemas.openxmlformats.org/markup-compatibility/2006">
              <mc:Choice xmlns:v="urn:schemas-microsoft-com:vml" Requires="v">
                <p:oleObj spid="_x0000_s546198" name="Equation" r:id="rId12" imgW="1257300" imgH="609600" progId="Equation.3">
                  <p:embed/>
                </p:oleObj>
              </mc:Choice>
              <mc:Fallback>
                <p:oleObj name="Equation" r:id="rId12" imgW="1257300" imgH="609600" progId="Equation.3">
                  <p:embed/>
                  <p:pic>
                    <p:nvPicPr>
                      <p:cNvPr id="0" name="Picture 17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976812" y="4841875"/>
                        <a:ext cx="1257300"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7" name="Object 5"/>
          <p:cNvGraphicFramePr>
            <a:graphicFrameLocks noChangeAspect="1"/>
          </p:cNvGraphicFramePr>
          <p:nvPr>
            <p:extLst>
              <p:ext uri="{D42A27DB-BD31-4B8C-83A1-F6EECF244321}">
                <p14:modId xmlns:p14="http://schemas.microsoft.com/office/powerpoint/2010/main" val="3048593335"/>
              </p:ext>
            </p:extLst>
          </p:nvPr>
        </p:nvGraphicFramePr>
        <p:xfrm>
          <a:off x="4981574" y="5638800"/>
          <a:ext cx="1295400" cy="990600"/>
        </p:xfrm>
        <a:graphic>
          <a:graphicData uri="http://schemas.openxmlformats.org/presentationml/2006/ole">
            <mc:AlternateContent xmlns:mc="http://schemas.openxmlformats.org/markup-compatibility/2006">
              <mc:Choice xmlns:v="urn:schemas-microsoft-com:vml" Requires="v">
                <p:oleObj spid="_x0000_s546199" name="Equation" r:id="rId14" imgW="1295400" imgH="990600" progId="Equation.3">
                  <p:embed/>
                </p:oleObj>
              </mc:Choice>
              <mc:Fallback>
                <p:oleObj name="Equation" r:id="rId14" imgW="1295400" imgH="990600" progId="Equation.3">
                  <p:embed/>
                  <p:pic>
                    <p:nvPicPr>
                      <p:cNvPr id="0" name="Picture 17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981574" y="5638800"/>
                        <a:ext cx="1295400" cy="990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3" name="Text Box 1"/>
          <p:cNvSpPr txBox="1">
            <a:spLocks noChangeArrowheads="1"/>
          </p:cNvSpPr>
          <p:nvPr/>
        </p:nvSpPr>
        <p:spPr bwMode="auto">
          <a:xfrm>
            <a:off x="4672012"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समीकरणों को हल करना </a:t>
            </a:r>
            <a:endParaRPr lang="en-GB" sz="2400" dirty="0"/>
          </a:p>
        </p:txBody>
      </p:sp>
      <p:sp>
        <p:nvSpPr>
          <p:cNvPr id="24" name="Text Box 2"/>
          <p:cNvSpPr txBox="1">
            <a:spLocks noChangeArrowheads="1"/>
          </p:cNvSpPr>
          <p:nvPr/>
        </p:nvSpPr>
        <p:spPr bwMode="auto">
          <a:xfrm>
            <a:off x="4648200" y="1690687"/>
            <a:ext cx="4267200" cy="3024188"/>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1700" dirty="0" smtClean="0">
                <a:solidFill>
                  <a:srgbClr val="000000"/>
                </a:solidFill>
                <a:cs typeface="Arial" charset="0"/>
              </a:rPr>
              <a:t>अंदाजे से हम यह जानते हैं कि 1 किलो आलू का मूल्य 12 रुपए है। लेकिन आइए देखते हैं व्यवस्थि‍त रूप से यह कैसे पता लगाते हैं </a:t>
            </a:r>
            <a:endParaRPr lang="en-IN" sz="1700" dirty="0">
              <a:solidFill>
                <a:srgbClr val="000000"/>
              </a:solidFill>
              <a:cs typeface="Arial" charset="0"/>
            </a:endParaRPr>
          </a:p>
          <a:p>
            <a:pPr eaLnBrk="1" hangingPunct="1">
              <a:lnSpc>
                <a:spcPct val="120000"/>
              </a:lnSpc>
              <a:buSzPct val="100000"/>
              <a:buFont typeface="Arial" charset="0"/>
              <a:buChar char="•"/>
            </a:pPr>
            <a:r>
              <a:rPr lang="x-none" sz="1700" dirty="0" smtClean="0">
                <a:solidFill>
                  <a:srgbClr val="000000"/>
                </a:solidFill>
                <a:cs typeface="Arial" charset="0"/>
              </a:rPr>
              <a:t>इस समीकरण से हमें </a:t>
            </a:r>
            <a:r>
              <a:rPr lang="en-IN" sz="1700" dirty="0" smtClean="0">
                <a:solidFill>
                  <a:srgbClr val="000000"/>
                </a:solidFill>
                <a:cs typeface="Arial" charset="0"/>
              </a:rPr>
              <a:t>p</a:t>
            </a:r>
            <a:r>
              <a:rPr lang="x-none" sz="1700" dirty="0" smtClean="0">
                <a:solidFill>
                  <a:srgbClr val="000000"/>
                </a:solidFill>
                <a:cs typeface="Arial" charset="0"/>
              </a:rPr>
              <a:t> का मान/वैल्यू पता करना है। </a:t>
            </a:r>
            <a:endParaRPr lang="en-IN" sz="1700" dirty="0">
              <a:solidFill>
                <a:srgbClr val="000000"/>
              </a:solidFill>
              <a:cs typeface="Arial" charset="0"/>
            </a:endParaRPr>
          </a:p>
          <a:p>
            <a:pPr eaLnBrk="1" hangingPunct="1">
              <a:lnSpc>
                <a:spcPct val="120000"/>
              </a:lnSpc>
              <a:buSzPct val="100000"/>
              <a:buFont typeface="Arial" charset="0"/>
              <a:buChar char="•"/>
            </a:pPr>
            <a:r>
              <a:rPr lang="x-none" sz="1700" dirty="0" smtClean="0">
                <a:solidFill>
                  <a:srgbClr val="000000"/>
                </a:solidFill>
                <a:cs typeface="Arial" charset="0"/>
              </a:rPr>
              <a:t>हम एक समीकरण के दोनों ओर एक ही सिद्धांत का प्रयोग कर सकते हैं। तो हम समीकरण के दोनों तरफ को 6 से विभाजित करते हैं।  </a:t>
            </a:r>
            <a:endParaRPr lang="en-IN" sz="1700" dirty="0">
              <a:solidFill>
                <a:srgbClr val="000000"/>
              </a:solidFill>
              <a:cs typeface="Arial" charset="0"/>
            </a:endParaRPr>
          </a:p>
        </p:txBody>
      </p:sp>
    </p:spTree>
    <p:extLst>
      <p:ext uri="{BB962C8B-B14F-4D97-AF65-F5344CB8AC3E}">
        <p14:creationId xmlns:p14="http://schemas.microsoft.com/office/powerpoint/2010/main" val="1539689122"/>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4">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8CEB887A-6E41-4363-9AB4-B9CB5B95F876}" type="slidenum">
              <a:rPr lang="en-US" sz="1600" b="1" smtClean="0">
                <a:solidFill>
                  <a:srgbClr val="000000"/>
                </a:solidFill>
              </a:rPr>
              <a:pPr algn="ctr" eaLnBrk="1" hangingPunct="1"/>
              <a:t>43</a:t>
            </a:fld>
            <a:endParaRPr lang="en-US" sz="1600" b="1" smtClean="0">
              <a:solidFill>
                <a:srgbClr val="000000"/>
              </a:solidFill>
            </a:endParaRPr>
          </a:p>
        </p:txBody>
      </p:sp>
      <p:graphicFrame>
        <p:nvGraphicFramePr>
          <p:cNvPr id="25" name="Object 6"/>
          <p:cNvGraphicFramePr>
            <a:graphicFrameLocks noChangeAspect="1"/>
          </p:cNvGraphicFramePr>
          <p:nvPr>
            <p:extLst>
              <p:ext uri="{D42A27DB-BD31-4B8C-83A1-F6EECF244321}">
                <p14:modId xmlns:p14="http://schemas.microsoft.com/office/powerpoint/2010/main" val="491915271"/>
              </p:ext>
            </p:extLst>
          </p:nvPr>
        </p:nvGraphicFramePr>
        <p:xfrm>
          <a:off x="1122363" y="2109788"/>
          <a:ext cx="1320800" cy="203200"/>
        </p:xfrm>
        <a:graphic>
          <a:graphicData uri="http://schemas.openxmlformats.org/presentationml/2006/ole">
            <mc:AlternateContent xmlns:mc="http://schemas.openxmlformats.org/markup-compatibility/2006">
              <mc:Choice xmlns:v="urn:schemas-microsoft-com:vml" Requires="v">
                <p:oleObj spid="_x0000_s547596" name="Equation" r:id="rId4" imgW="1320800" imgH="203200" progId="Equation.3">
                  <p:embed/>
                </p:oleObj>
              </mc:Choice>
              <mc:Fallback>
                <p:oleObj name="Equation" r:id="rId4" imgW="1320800" imgH="203200" progId="Equation.3">
                  <p:embed/>
                  <p:pic>
                    <p:nvPicPr>
                      <p:cNvPr id="0" name="Picture 338"/>
                      <p:cNvPicPr>
                        <a:picLocks noChangeAspect="1" noChangeArrowheads="1"/>
                      </p:cNvPicPr>
                      <p:nvPr/>
                    </p:nvPicPr>
                    <p:blipFill>
                      <a:blip r:embed="rId5"/>
                      <a:srcRect/>
                      <a:stretch>
                        <a:fillRect/>
                      </a:stretch>
                    </p:blipFill>
                    <p:spPr bwMode="auto">
                      <a:xfrm>
                        <a:off x="1122363" y="2109788"/>
                        <a:ext cx="1320800" cy="203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6" name="Object 7"/>
          <p:cNvGraphicFramePr>
            <a:graphicFrameLocks noChangeAspect="1"/>
          </p:cNvGraphicFramePr>
          <p:nvPr>
            <p:extLst>
              <p:ext uri="{D42A27DB-BD31-4B8C-83A1-F6EECF244321}">
                <p14:modId xmlns:p14="http://schemas.microsoft.com/office/powerpoint/2010/main" val="3857633640"/>
              </p:ext>
            </p:extLst>
          </p:nvPr>
        </p:nvGraphicFramePr>
        <p:xfrm>
          <a:off x="969963" y="2597150"/>
          <a:ext cx="1041400" cy="241300"/>
        </p:xfrm>
        <a:graphic>
          <a:graphicData uri="http://schemas.openxmlformats.org/presentationml/2006/ole">
            <mc:AlternateContent xmlns:mc="http://schemas.openxmlformats.org/markup-compatibility/2006">
              <mc:Choice xmlns:v="urn:schemas-microsoft-com:vml" Requires="v">
                <p:oleObj spid="_x0000_s547597" name="Equation" r:id="rId6" imgW="1041400" imgH="241300" progId="Equation.3">
                  <p:embed/>
                </p:oleObj>
              </mc:Choice>
              <mc:Fallback>
                <p:oleObj name="Equation" r:id="rId6" imgW="1041400" imgH="241300" progId="Equation.3">
                  <p:embed/>
                  <p:pic>
                    <p:nvPicPr>
                      <p:cNvPr id="0" name="Picture 339"/>
                      <p:cNvPicPr>
                        <a:picLocks noChangeAspect="1" noChangeArrowheads="1"/>
                      </p:cNvPicPr>
                      <p:nvPr/>
                    </p:nvPicPr>
                    <p:blipFill>
                      <a:blip r:embed="rId7"/>
                      <a:srcRect/>
                      <a:stretch>
                        <a:fillRect/>
                      </a:stretch>
                    </p:blipFill>
                    <p:spPr bwMode="auto">
                      <a:xfrm>
                        <a:off x="969963" y="2597150"/>
                        <a:ext cx="1041400" cy="241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7" name="Object 8"/>
          <p:cNvGraphicFramePr>
            <a:graphicFrameLocks noChangeAspect="1"/>
          </p:cNvGraphicFramePr>
          <p:nvPr>
            <p:extLst>
              <p:ext uri="{D42A27DB-BD31-4B8C-83A1-F6EECF244321}">
                <p14:modId xmlns:p14="http://schemas.microsoft.com/office/powerpoint/2010/main" val="547015167"/>
              </p:ext>
            </p:extLst>
          </p:nvPr>
        </p:nvGraphicFramePr>
        <p:xfrm>
          <a:off x="1312863" y="3663950"/>
          <a:ext cx="1612900" cy="241300"/>
        </p:xfrm>
        <a:graphic>
          <a:graphicData uri="http://schemas.openxmlformats.org/presentationml/2006/ole">
            <mc:AlternateContent xmlns:mc="http://schemas.openxmlformats.org/markup-compatibility/2006">
              <mc:Choice xmlns:v="urn:schemas-microsoft-com:vml" Requires="v">
                <p:oleObj spid="_x0000_s547598" name="Equation" r:id="rId8" imgW="1612900" imgH="241300" progId="Equation.3">
                  <p:embed/>
                </p:oleObj>
              </mc:Choice>
              <mc:Fallback>
                <p:oleObj name="Equation" r:id="rId8" imgW="1612900" imgH="241300" progId="Equation.3">
                  <p:embed/>
                  <p:pic>
                    <p:nvPicPr>
                      <p:cNvPr id="0" name="Picture 340"/>
                      <p:cNvPicPr>
                        <a:picLocks noChangeAspect="1" noChangeArrowheads="1"/>
                      </p:cNvPicPr>
                      <p:nvPr/>
                    </p:nvPicPr>
                    <p:blipFill>
                      <a:blip r:embed="rId9"/>
                      <a:srcRect/>
                      <a:stretch>
                        <a:fillRect/>
                      </a:stretch>
                    </p:blipFill>
                    <p:spPr bwMode="auto">
                      <a:xfrm>
                        <a:off x="1312863" y="3663950"/>
                        <a:ext cx="1612900" cy="241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8" name="Group 36"/>
          <p:cNvGrpSpPr>
            <a:grpSpLocks/>
          </p:cNvGrpSpPr>
          <p:nvPr/>
        </p:nvGrpSpPr>
        <p:grpSpPr bwMode="auto">
          <a:xfrm>
            <a:off x="1081087" y="4105275"/>
            <a:ext cx="1304926" cy="428625"/>
            <a:chOff x="757238" y="3714750"/>
            <a:chExt cx="1304926" cy="428625"/>
          </a:xfrm>
        </p:grpSpPr>
        <p:graphicFrame>
          <p:nvGraphicFramePr>
            <p:cNvPr id="29" name="Object 9"/>
            <p:cNvGraphicFramePr>
              <a:graphicFrameLocks noChangeAspect="1"/>
            </p:cNvGraphicFramePr>
            <p:nvPr>
              <p:extLst>
                <p:ext uri="{D42A27DB-BD31-4B8C-83A1-F6EECF244321}">
                  <p14:modId xmlns:p14="http://schemas.microsoft.com/office/powerpoint/2010/main" val="2103058058"/>
                </p:ext>
              </p:extLst>
            </p:nvPr>
          </p:nvGraphicFramePr>
          <p:xfrm>
            <a:off x="804864" y="3844925"/>
            <a:ext cx="1257300" cy="241300"/>
          </p:xfrm>
          <a:graphic>
            <a:graphicData uri="http://schemas.openxmlformats.org/presentationml/2006/ole">
              <mc:AlternateContent xmlns:mc="http://schemas.openxmlformats.org/markup-compatibility/2006">
                <mc:Choice xmlns:v="urn:schemas-microsoft-com:vml" Requires="v">
                  <p:oleObj spid="_x0000_s547599" name="Equation" r:id="rId10" imgW="1257300" imgH="241300" progId="Equation.3">
                    <p:embed/>
                  </p:oleObj>
                </mc:Choice>
                <mc:Fallback>
                  <p:oleObj name="Equation" r:id="rId10" imgW="1257300" imgH="241300" progId="Equation.3">
                    <p:embed/>
                    <p:pic>
                      <p:nvPicPr>
                        <p:cNvPr id="0" name="Picture 341"/>
                        <p:cNvPicPr>
                          <a:picLocks noChangeAspect="1" noChangeArrowheads="1"/>
                        </p:cNvPicPr>
                        <p:nvPr/>
                      </p:nvPicPr>
                      <p:blipFill>
                        <a:blip r:embed="rId11"/>
                        <a:srcRect/>
                        <a:stretch>
                          <a:fillRect/>
                        </a:stretch>
                      </p:blipFill>
                      <p:spPr bwMode="auto">
                        <a:xfrm>
                          <a:off x="804864" y="3844925"/>
                          <a:ext cx="1257300" cy="241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30" name="Straight Connector 29"/>
            <p:cNvCxnSpPr/>
            <p:nvPr/>
          </p:nvCxnSpPr>
          <p:spPr>
            <a:xfrm rot="5400000">
              <a:off x="650082" y="3821906"/>
              <a:ext cx="428625" cy="21431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1473995" y="3821907"/>
              <a:ext cx="428625" cy="2143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aphicFrame>
        <p:nvGraphicFramePr>
          <p:cNvPr id="32" name="Object 10"/>
          <p:cNvGraphicFramePr>
            <a:graphicFrameLocks noChangeAspect="1"/>
          </p:cNvGraphicFramePr>
          <p:nvPr>
            <p:extLst>
              <p:ext uri="{D42A27DB-BD31-4B8C-83A1-F6EECF244321}">
                <p14:modId xmlns:p14="http://schemas.microsoft.com/office/powerpoint/2010/main" val="2119055764"/>
              </p:ext>
            </p:extLst>
          </p:nvPr>
        </p:nvGraphicFramePr>
        <p:xfrm>
          <a:off x="904875" y="4806950"/>
          <a:ext cx="685800" cy="241300"/>
        </p:xfrm>
        <a:graphic>
          <a:graphicData uri="http://schemas.openxmlformats.org/presentationml/2006/ole">
            <mc:AlternateContent xmlns:mc="http://schemas.openxmlformats.org/markup-compatibility/2006">
              <mc:Choice xmlns:v="urn:schemas-microsoft-com:vml" Requires="v">
                <p:oleObj spid="_x0000_s547600" name="Equation" r:id="rId12" imgW="685800" imgH="241300" progId="Equation.3">
                  <p:embed/>
                </p:oleObj>
              </mc:Choice>
              <mc:Fallback>
                <p:oleObj name="Equation" r:id="rId12" imgW="685800" imgH="241300" progId="Equation.3">
                  <p:embed/>
                  <p:pic>
                    <p:nvPicPr>
                      <p:cNvPr id="0" name="Picture 342"/>
                      <p:cNvPicPr>
                        <a:picLocks noChangeAspect="1" noChangeArrowheads="1"/>
                      </p:cNvPicPr>
                      <p:nvPr/>
                    </p:nvPicPr>
                    <p:blipFill>
                      <a:blip r:embed="rId13"/>
                      <a:srcRect/>
                      <a:stretch>
                        <a:fillRect/>
                      </a:stretch>
                    </p:blipFill>
                    <p:spPr bwMode="auto">
                      <a:xfrm>
                        <a:off x="904875" y="4806950"/>
                        <a:ext cx="685800" cy="241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3" name="Object 11"/>
          <p:cNvGraphicFramePr>
            <a:graphicFrameLocks noChangeAspect="1"/>
          </p:cNvGraphicFramePr>
          <p:nvPr>
            <p:extLst>
              <p:ext uri="{D42A27DB-BD31-4B8C-83A1-F6EECF244321}">
                <p14:modId xmlns:p14="http://schemas.microsoft.com/office/powerpoint/2010/main" val="2913676721"/>
              </p:ext>
            </p:extLst>
          </p:nvPr>
        </p:nvGraphicFramePr>
        <p:xfrm>
          <a:off x="919163" y="6032500"/>
          <a:ext cx="736600" cy="393700"/>
        </p:xfrm>
        <a:graphic>
          <a:graphicData uri="http://schemas.openxmlformats.org/presentationml/2006/ole">
            <mc:AlternateContent xmlns:mc="http://schemas.openxmlformats.org/markup-compatibility/2006">
              <mc:Choice xmlns:v="urn:schemas-microsoft-com:vml" Requires="v">
                <p:oleObj spid="_x0000_s547601" name="Equation" r:id="rId14" imgW="736600" imgH="393700" progId="Equation.3">
                  <p:embed/>
                </p:oleObj>
              </mc:Choice>
              <mc:Fallback>
                <p:oleObj name="Equation" r:id="rId14" imgW="736600" imgH="393700" progId="Equation.3">
                  <p:embed/>
                  <p:pic>
                    <p:nvPicPr>
                      <p:cNvPr id="0" name="Picture 343"/>
                      <p:cNvPicPr>
                        <a:picLocks noChangeAspect="1" noChangeArrowheads="1"/>
                      </p:cNvPicPr>
                      <p:nvPr/>
                    </p:nvPicPr>
                    <p:blipFill>
                      <a:blip r:embed="rId15"/>
                      <a:srcRect/>
                      <a:stretch>
                        <a:fillRect/>
                      </a:stretch>
                    </p:blipFill>
                    <p:spPr bwMode="auto">
                      <a:xfrm>
                        <a:off x="919163" y="6032500"/>
                        <a:ext cx="736600"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4" name="Text Box 1"/>
          <p:cNvSpPr txBox="1">
            <a:spLocks noChangeArrowheads="1"/>
          </p:cNvSpPr>
          <p:nvPr/>
        </p:nvSpPr>
        <p:spPr bwMode="auto">
          <a:xfrm>
            <a:off x="252412"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Solving Equations</a:t>
            </a:r>
          </a:p>
        </p:txBody>
      </p:sp>
      <p:sp>
        <p:nvSpPr>
          <p:cNvPr id="35" name="Text Box 2"/>
          <p:cNvSpPr txBox="1">
            <a:spLocks noChangeArrowheads="1"/>
          </p:cNvSpPr>
          <p:nvPr/>
        </p:nvSpPr>
        <p:spPr bwMode="auto">
          <a:xfrm>
            <a:off x="228600" y="1295401"/>
            <a:ext cx="4267200" cy="533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000" dirty="0">
                <a:solidFill>
                  <a:srgbClr val="000000"/>
                </a:solidFill>
                <a:cs typeface="Arial" charset="0"/>
              </a:rPr>
              <a:t>Let us try and solve..</a:t>
            </a:r>
          </a:p>
        </p:txBody>
      </p:sp>
      <p:sp>
        <p:nvSpPr>
          <p:cNvPr id="36" name="Text Box 2"/>
          <p:cNvSpPr txBox="1">
            <a:spLocks noChangeArrowheads="1"/>
          </p:cNvSpPr>
          <p:nvPr/>
        </p:nvSpPr>
        <p:spPr bwMode="auto">
          <a:xfrm>
            <a:off x="252412" y="2971800"/>
            <a:ext cx="4267200" cy="533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000" dirty="0">
                <a:solidFill>
                  <a:srgbClr val="000000"/>
                </a:solidFill>
                <a:cs typeface="Arial" charset="0"/>
              </a:rPr>
              <a:t>Subtracting 72 from both sides ...</a:t>
            </a:r>
          </a:p>
        </p:txBody>
      </p:sp>
      <p:sp>
        <p:nvSpPr>
          <p:cNvPr id="37" name="Text Box 2"/>
          <p:cNvSpPr txBox="1">
            <a:spLocks noChangeArrowheads="1"/>
          </p:cNvSpPr>
          <p:nvPr/>
        </p:nvSpPr>
        <p:spPr bwMode="auto">
          <a:xfrm>
            <a:off x="252412" y="5181600"/>
            <a:ext cx="4267200" cy="533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000" dirty="0">
                <a:solidFill>
                  <a:srgbClr val="000000"/>
                </a:solidFill>
                <a:cs typeface="Arial" charset="0"/>
              </a:rPr>
              <a:t>Now, dividing both sides by 8 ...</a:t>
            </a:r>
          </a:p>
        </p:txBody>
      </p:sp>
      <p:graphicFrame>
        <p:nvGraphicFramePr>
          <p:cNvPr id="38" name="Object 6"/>
          <p:cNvGraphicFramePr>
            <a:graphicFrameLocks noChangeAspect="1"/>
          </p:cNvGraphicFramePr>
          <p:nvPr>
            <p:extLst>
              <p:ext uri="{D42A27DB-BD31-4B8C-83A1-F6EECF244321}">
                <p14:modId xmlns:p14="http://schemas.microsoft.com/office/powerpoint/2010/main" val="1107618608"/>
              </p:ext>
            </p:extLst>
          </p:nvPr>
        </p:nvGraphicFramePr>
        <p:xfrm>
          <a:off x="4989512" y="2039938"/>
          <a:ext cx="2578100" cy="342900"/>
        </p:xfrm>
        <a:graphic>
          <a:graphicData uri="http://schemas.openxmlformats.org/presentationml/2006/ole">
            <mc:AlternateContent xmlns:mc="http://schemas.openxmlformats.org/markup-compatibility/2006">
              <mc:Choice xmlns:v="urn:schemas-microsoft-com:vml" Requires="v">
                <p:oleObj spid="_x0000_s547602" name="Equation" r:id="rId16" imgW="2578100" imgH="342900" progId="Equation.3">
                  <p:embed/>
                </p:oleObj>
              </mc:Choice>
              <mc:Fallback>
                <p:oleObj name="Equation" r:id="rId16" imgW="2578100" imgH="342900" progId="Equation.3">
                  <p:embed/>
                  <p:pic>
                    <p:nvPicPr>
                      <p:cNvPr id="0" name="Picture 344"/>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989512" y="2039938"/>
                        <a:ext cx="25781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9" name="Object 7"/>
          <p:cNvGraphicFramePr>
            <a:graphicFrameLocks noChangeAspect="1"/>
          </p:cNvGraphicFramePr>
          <p:nvPr>
            <p:extLst>
              <p:ext uri="{D42A27DB-BD31-4B8C-83A1-F6EECF244321}">
                <p14:modId xmlns:p14="http://schemas.microsoft.com/office/powerpoint/2010/main" val="2535989292"/>
              </p:ext>
            </p:extLst>
          </p:nvPr>
        </p:nvGraphicFramePr>
        <p:xfrm>
          <a:off x="4989512" y="2540000"/>
          <a:ext cx="1993900" cy="355600"/>
        </p:xfrm>
        <a:graphic>
          <a:graphicData uri="http://schemas.openxmlformats.org/presentationml/2006/ole">
            <mc:AlternateContent xmlns:mc="http://schemas.openxmlformats.org/markup-compatibility/2006">
              <mc:Choice xmlns:v="urn:schemas-microsoft-com:vml" Requires="v">
                <p:oleObj spid="_x0000_s547603" name="Equation" r:id="rId18" imgW="1993900" imgH="355600" progId="Equation.3">
                  <p:embed/>
                </p:oleObj>
              </mc:Choice>
              <mc:Fallback>
                <p:oleObj name="Equation" r:id="rId18" imgW="1993900" imgH="355600" progId="Equation.3">
                  <p:embed/>
                  <p:pic>
                    <p:nvPicPr>
                      <p:cNvPr id="0" name="Picture 345"/>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989512" y="2540000"/>
                        <a:ext cx="1993900" cy="35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0" name="Object 8"/>
          <p:cNvGraphicFramePr>
            <a:graphicFrameLocks noChangeAspect="1"/>
          </p:cNvGraphicFramePr>
          <p:nvPr>
            <p:extLst>
              <p:ext uri="{D42A27DB-BD31-4B8C-83A1-F6EECF244321}">
                <p14:modId xmlns:p14="http://schemas.microsoft.com/office/powerpoint/2010/main" val="233922678"/>
              </p:ext>
            </p:extLst>
          </p:nvPr>
        </p:nvGraphicFramePr>
        <p:xfrm>
          <a:off x="5053012" y="3606800"/>
          <a:ext cx="3124200" cy="355600"/>
        </p:xfrm>
        <a:graphic>
          <a:graphicData uri="http://schemas.openxmlformats.org/presentationml/2006/ole">
            <mc:AlternateContent xmlns:mc="http://schemas.openxmlformats.org/markup-compatibility/2006">
              <mc:Choice xmlns:v="urn:schemas-microsoft-com:vml" Requires="v">
                <p:oleObj spid="_x0000_s547604" name="Equation" r:id="rId20" imgW="3124200" imgH="355600" progId="Equation.3">
                  <p:embed/>
                </p:oleObj>
              </mc:Choice>
              <mc:Fallback>
                <p:oleObj name="Equation" r:id="rId20" imgW="3124200" imgH="355600" progId="Equation.3">
                  <p:embed/>
                  <p:pic>
                    <p:nvPicPr>
                      <p:cNvPr id="0" name="Picture 346"/>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5053012" y="3606800"/>
                        <a:ext cx="3124200" cy="35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41" name="Group 36"/>
          <p:cNvGrpSpPr>
            <a:grpSpLocks/>
          </p:cNvGrpSpPr>
          <p:nvPr/>
        </p:nvGrpSpPr>
        <p:grpSpPr bwMode="auto">
          <a:xfrm>
            <a:off x="5033962" y="4105275"/>
            <a:ext cx="2438400" cy="428625"/>
            <a:chOff x="214313" y="3714750"/>
            <a:chExt cx="2438400" cy="428625"/>
          </a:xfrm>
        </p:grpSpPr>
        <p:graphicFrame>
          <p:nvGraphicFramePr>
            <p:cNvPr id="42" name="Object 9"/>
            <p:cNvGraphicFramePr>
              <a:graphicFrameLocks noChangeAspect="1"/>
            </p:cNvGraphicFramePr>
            <p:nvPr/>
          </p:nvGraphicFramePr>
          <p:xfrm>
            <a:off x="214313" y="3787775"/>
            <a:ext cx="2438400" cy="355600"/>
          </p:xfrm>
          <a:graphic>
            <a:graphicData uri="http://schemas.openxmlformats.org/presentationml/2006/ole">
              <mc:AlternateContent xmlns:mc="http://schemas.openxmlformats.org/markup-compatibility/2006">
                <mc:Choice xmlns:v="urn:schemas-microsoft-com:vml" Requires="v">
                  <p:oleObj spid="_x0000_s547605" name="Equation" r:id="rId22" imgW="2438400" imgH="355600" progId="Equation.3">
                    <p:embed/>
                  </p:oleObj>
                </mc:Choice>
                <mc:Fallback>
                  <p:oleObj name="Equation" r:id="rId22" imgW="2438400" imgH="355600" progId="Equation.3">
                    <p:embed/>
                    <p:pic>
                      <p:nvPicPr>
                        <p:cNvPr id="0" name="Picture 347"/>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214313" y="3787775"/>
                          <a:ext cx="2438400" cy="35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43" name="Straight Connector 42"/>
            <p:cNvCxnSpPr/>
            <p:nvPr/>
          </p:nvCxnSpPr>
          <p:spPr>
            <a:xfrm rot="5400000">
              <a:off x="178594" y="3821906"/>
              <a:ext cx="428625" cy="21431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1678781" y="3821907"/>
              <a:ext cx="428625" cy="2143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aphicFrame>
        <p:nvGraphicFramePr>
          <p:cNvPr id="45" name="Object 10"/>
          <p:cNvGraphicFramePr>
            <a:graphicFrameLocks noChangeAspect="1"/>
          </p:cNvGraphicFramePr>
          <p:nvPr>
            <p:extLst>
              <p:ext uri="{D42A27DB-BD31-4B8C-83A1-F6EECF244321}">
                <p14:modId xmlns:p14="http://schemas.microsoft.com/office/powerpoint/2010/main" val="4081176392"/>
              </p:ext>
            </p:extLst>
          </p:nvPr>
        </p:nvGraphicFramePr>
        <p:xfrm>
          <a:off x="5095874" y="4749800"/>
          <a:ext cx="1295400" cy="355600"/>
        </p:xfrm>
        <a:graphic>
          <a:graphicData uri="http://schemas.openxmlformats.org/presentationml/2006/ole">
            <mc:AlternateContent xmlns:mc="http://schemas.openxmlformats.org/markup-compatibility/2006">
              <mc:Choice xmlns:v="urn:schemas-microsoft-com:vml" Requires="v">
                <p:oleObj spid="_x0000_s547606" name="Equation" r:id="rId24" imgW="1294838" imgH="355446" progId="Equation.3">
                  <p:embed/>
                </p:oleObj>
              </mc:Choice>
              <mc:Fallback>
                <p:oleObj name="Equation" r:id="rId24" imgW="1294838" imgH="355446" progId="Equation.3">
                  <p:embed/>
                  <p:pic>
                    <p:nvPicPr>
                      <p:cNvPr id="0" name="Picture 348"/>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5095874" y="4749800"/>
                        <a:ext cx="1295400" cy="35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6" name="Object 11"/>
          <p:cNvGraphicFramePr>
            <a:graphicFrameLocks noChangeAspect="1"/>
          </p:cNvGraphicFramePr>
          <p:nvPr>
            <p:extLst>
              <p:ext uri="{D42A27DB-BD31-4B8C-83A1-F6EECF244321}">
                <p14:modId xmlns:p14="http://schemas.microsoft.com/office/powerpoint/2010/main" val="660906825"/>
              </p:ext>
            </p:extLst>
          </p:nvPr>
        </p:nvGraphicFramePr>
        <p:xfrm>
          <a:off x="5097516" y="5867400"/>
          <a:ext cx="1371600" cy="723900"/>
        </p:xfrm>
        <a:graphic>
          <a:graphicData uri="http://schemas.openxmlformats.org/presentationml/2006/ole">
            <mc:AlternateContent xmlns:mc="http://schemas.openxmlformats.org/markup-compatibility/2006">
              <mc:Choice xmlns:v="urn:schemas-microsoft-com:vml" Requires="v">
                <p:oleObj spid="_x0000_s547607" name="Equation" r:id="rId26" imgW="1371600" imgH="723900" progId="Equation.3">
                  <p:embed/>
                </p:oleObj>
              </mc:Choice>
              <mc:Fallback>
                <p:oleObj name="Equation" r:id="rId26" imgW="1371600" imgH="723900" progId="Equation.3">
                  <p:embed/>
                  <p:pic>
                    <p:nvPicPr>
                      <p:cNvPr id="0" name="Picture 349"/>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5097516" y="5867400"/>
                        <a:ext cx="1371600" cy="723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7" name="Text Box 1"/>
          <p:cNvSpPr txBox="1">
            <a:spLocks noChangeArrowheads="1"/>
          </p:cNvSpPr>
          <p:nvPr/>
        </p:nvSpPr>
        <p:spPr bwMode="auto">
          <a:xfrm>
            <a:off x="4748212"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समीकरणों को हल करना </a:t>
            </a:r>
            <a:endParaRPr lang="en-GB" sz="2400" dirty="0"/>
          </a:p>
        </p:txBody>
      </p:sp>
      <p:sp>
        <p:nvSpPr>
          <p:cNvPr id="48" name="Text Box 2"/>
          <p:cNvSpPr txBox="1">
            <a:spLocks noChangeArrowheads="1"/>
          </p:cNvSpPr>
          <p:nvPr/>
        </p:nvSpPr>
        <p:spPr bwMode="auto">
          <a:xfrm>
            <a:off x="4724400" y="1295401"/>
            <a:ext cx="4267200" cy="533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smtClean="0">
                <a:solidFill>
                  <a:srgbClr val="000000"/>
                </a:solidFill>
                <a:cs typeface="Arial" charset="0"/>
              </a:rPr>
              <a:t>चलिए कोशि‍श और हल करते हैं</a:t>
            </a:r>
            <a:r>
              <a:rPr lang="en-IN" sz="2000" dirty="0" smtClean="0">
                <a:solidFill>
                  <a:srgbClr val="000000"/>
                </a:solidFill>
                <a:cs typeface="Arial" charset="0"/>
              </a:rPr>
              <a:t>..</a:t>
            </a:r>
            <a:endParaRPr lang="en-IN" sz="2000" dirty="0">
              <a:solidFill>
                <a:srgbClr val="000000"/>
              </a:solidFill>
              <a:cs typeface="Arial" charset="0"/>
            </a:endParaRPr>
          </a:p>
        </p:txBody>
      </p:sp>
      <p:sp>
        <p:nvSpPr>
          <p:cNvPr id="49" name="Text Box 2"/>
          <p:cNvSpPr txBox="1">
            <a:spLocks noChangeArrowheads="1"/>
          </p:cNvSpPr>
          <p:nvPr/>
        </p:nvSpPr>
        <p:spPr bwMode="auto">
          <a:xfrm>
            <a:off x="4748212" y="2971800"/>
            <a:ext cx="4267200" cy="533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smtClean="0">
                <a:solidFill>
                  <a:srgbClr val="000000"/>
                </a:solidFill>
                <a:cs typeface="Arial" charset="0"/>
              </a:rPr>
              <a:t>दोनों ओर से 72 को घटा दीजिए</a:t>
            </a:r>
            <a:r>
              <a:rPr lang="en-IN" sz="2000" dirty="0" smtClean="0">
                <a:solidFill>
                  <a:srgbClr val="000000"/>
                </a:solidFill>
                <a:cs typeface="Arial" charset="0"/>
              </a:rPr>
              <a:t>...</a:t>
            </a:r>
            <a:endParaRPr lang="en-IN" sz="2000" dirty="0">
              <a:solidFill>
                <a:srgbClr val="000000"/>
              </a:solidFill>
              <a:cs typeface="Arial" charset="0"/>
            </a:endParaRPr>
          </a:p>
        </p:txBody>
      </p:sp>
      <p:sp>
        <p:nvSpPr>
          <p:cNvPr id="50" name="Text Box 2"/>
          <p:cNvSpPr txBox="1">
            <a:spLocks noChangeArrowheads="1"/>
          </p:cNvSpPr>
          <p:nvPr/>
        </p:nvSpPr>
        <p:spPr bwMode="auto">
          <a:xfrm>
            <a:off x="4748212" y="5181600"/>
            <a:ext cx="4267200" cy="533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smtClean="0">
                <a:solidFill>
                  <a:srgbClr val="000000"/>
                </a:solidFill>
                <a:cs typeface="Arial" charset="0"/>
              </a:rPr>
              <a:t>अब, दोनों ओर का 8 से भाग कर दें</a:t>
            </a:r>
            <a:r>
              <a:rPr lang="en-IN" sz="2000" dirty="0" smtClean="0">
                <a:solidFill>
                  <a:srgbClr val="000000"/>
                </a:solidFill>
                <a:cs typeface="Arial" charset="0"/>
              </a:rPr>
              <a:t>...</a:t>
            </a:r>
            <a:endParaRPr lang="en-IN" sz="2000" dirty="0">
              <a:solidFill>
                <a:srgbClr val="000000"/>
              </a:solidFill>
              <a:cs typeface="Arial" charset="0"/>
            </a:endParaRPr>
          </a:p>
        </p:txBody>
      </p:sp>
    </p:spTree>
    <p:extLst>
      <p:ext uri="{BB962C8B-B14F-4D97-AF65-F5344CB8AC3E}">
        <p14:creationId xmlns:p14="http://schemas.microsoft.com/office/powerpoint/2010/main" val="2569227014"/>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5">
                                            <p:txEl>
                                              <p:pRg st="0" end="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6">
                                            <p:txEl>
                                              <p:pRg st="0" end="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7">
                                            <p:txEl>
                                              <p:pRg st="0" end="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40"/>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41"/>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45"/>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46"/>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48">
                                            <p:txEl>
                                              <p:pRg st="0" end="0"/>
                                            </p:txEl>
                                          </p:spTgt>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49">
                                            <p:txEl>
                                              <p:pRg st="0" end="0"/>
                                            </p:txEl>
                                          </p:spTgt>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5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7F20F4B2-E309-4731-9642-D899E2AE7C6D}" type="slidenum">
              <a:rPr lang="en-US" sz="1600" b="1" smtClean="0">
                <a:solidFill>
                  <a:srgbClr val="000000"/>
                </a:solidFill>
              </a:rPr>
              <a:pPr algn="ctr" eaLnBrk="1" hangingPunct="1"/>
              <a:t>44</a:t>
            </a:fld>
            <a:endParaRPr lang="en-US" sz="1600" b="1" smtClean="0">
              <a:solidFill>
                <a:srgbClr val="000000"/>
              </a:solidFill>
            </a:endParaRPr>
          </a:p>
        </p:txBody>
      </p:sp>
      <p:sp>
        <p:nvSpPr>
          <p:cNvPr id="36869" name="Text Box 2"/>
          <p:cNvSpPr txBox="1">
            <a:spLocks noChangeArrowheads="1"/>
          </p:cNvSpPr>
          <p:nvPr/>
        </p:nvSpPr>
        <p:spPr bwMode="auto">
          <a:xfrm>
            <a:off x="228600" y="1214438"/>
            <a:ext cx="4319588" cy="358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9pPr>
          </a:lstStyle>
          <a:p>
            <a:pPr eaLnBrk="1" hangingPunct="1">
              <a:spcAft>
                <a:spcPts val="1200"/>
              </a:spcAft>
              <a:buSzPct val="100000"/>
              <a:buFont typeface="Arial" charset="0"/>
              <a:buChar char="•"/>
            </a:pPr>
            <a:endParaRPr lang="en-GB" sz="2000">
              <a:solidFill>
                <a:srgbClr val="000000"/>
              </a:solidFill>
              <a:latin typeface="Calibri" pitchFamily="34" charset="0"/>
            </a:endParaRPr>
          </a:p>
          <a:p>
            <a:pPr eaLnBrk="1" hangingPunct="1">
              <a:buSzPct val="100000"/>
            </a:pPr>
            <a:endParaRPr lang="en-GB">
              <a:solidFill>
                <a:srgbClr val="000000"/>
              </a:solidFill>
              <a:latin typeface="Calibri" pitchFamily="34" charset="0"/>
            </a:endParaRPr>
          </a:p>
        </p:txBody>
      </p:sp>
      <p:graphicFrame>
        <p:nvGraphicFramePr>
          <p:cNvPr id="14" name="Object 7"/>
          <p:cNvGraphicFramePr>
            <a:graphicFrameLocks noChangeAspect="1"/>
          </p:cNvGraphicFramePr>
          <p:nvPr>
            <p:extLst>
              <p:ext uri="{D42A27DB-BD31-4B8C-83A1-F6EECF244321}">
                <p14:modId xmlns:p14="http://schemas.microsoft.com/office/powerpoint/2010/main" val="2987077158"/>
              </p:ext>
            </p:extLst>
          </p:nvPr>
        </p:nvGraphicFramePr>
        <p:xfrm>
          <a:off x="850900" y="1450975"/>
          <a:ext cx="736600" cy="393700"/>
        </p:xfrm>
        <a:graphic>
          <a:graphicData uri="http://schemas.openxmlformats.org/presentationml/2006/ole">
            <mc:AlternateContent xmlns:mc="http://schemas.openxmlformats.org/markup-compatibility/2006">
              <mc:Choice xmlns:v="urn:schemas-microsoft-com:vml" Requires="v">
                <p:oleObj spid="_x0000_s548248" name="Equation" r:id="rId4" imgW="736600" imgH="393700" progId="Equation.3">
                  <p:embed/>
                </p:oleObj>
              </mc:Choice>
              <mc:Fallback>
                <p:oleObj name="Equation" r:id="rId4" imgW="736600" imgH="393700" progId="Equation.3">
                  <p:embed/>
                  <p:pic>
                    <p:nvPicPr>
                      <p:cNvPr id="0" name="Picture 170"/>
                      <p:cNvPicPr>
                        <a:picLocks noChangeAspect="1" noChangeArrowheads="1"/>
                      </p:cNvPicPr>
                      <p:nvPr/>
                    </p:nvPicPr>
                    <p:blipFill>
                      <a:blip r:embed="rId5"/>
                      <a:srcRect/>
                      <a:stretch>
                        <a:fillRect/>
                      </a:stretch>
                    </p:blipFill>
                    <p:spPr bwMode="auto">
                      <a:xfrm>
                        <a:off x="850900" y="1450975"/>
                        <a:ext cx="736600"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 name="Object 8"/>
          <p:cNvGraphicFramePr>
            <a:graphicFrameLocks noChangeAspect="1"/>
          </p:cNvGraphicFramePr>
          <p:nvPr>
            <p:extLst>
              <p:ext uri="{D42A27DB-BD31-4B8C-83A1-F6EECF244321}">
                <p14:modId xmlns:p14="http://schemas.microsoft.com/office/powerpoint/2010/main" val="1827975149"/>
              </p:ext>
            </p:extLst>
          </p:nvPr>
        </p:nvGraphicFramePr>
        <p:xfrm>
          <a:off x="812800" y="2292350"/>
          <a:ext cx="635000" cy="406400"/>
        </p:xfrm>
        <a:graphic>
          <a:graphicData uri="http://schemas.openxmlformats.org/presentationml/2006/ole">
            <mc:AlternateContent xmlns:mc="http://schemas.openxmlformats.org/markup-compatibility/2006">
              <mc:Choice xmlns:v="urn:schemas-microsoft-com:vml" Requires="v">
                <p:oleObj spid="_x0000_s548249" name="Equation" r:id="rId6" imgW="635000" imgH="406400" progId="Equation.3">
                  <p:embed/>
                </p:oleObj>
              </mc:Choice>
              <mc:Fallback>
                <p:oleObj name="Equation" r:id="rId6" imgW="635000" imgH="406400" progId="Equation.3">
                  <p:embed/>
                  <p:pic>
                    <p:nvPicPr>
                      <p:cNvPr id="0" name="Picture 171"/>
                      <p:cNvPicPr>
                        <a:picLocks noChangeAspect="1" noChangeArrowheads="1"/>
                      </p:cNvPicPr>
                      <p:nvPr/>
                    </p:nvPicPr>
                    <p:blipFill>
                      <a:blip r:embed="rId7"/>
                      <a:srcRect/>
                      <a:stretch>
                        <a:fillRect/>
                      </a:stretch>
                    </p:blipFill>
                    <p:spPr bwMode="auto">
                      <a:xfrm>
                        <a:off x="812800" y="2292350"/>
                        <a:ext cx="6350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 name="Object 9"/>
          <p:cNvGraphicFramePr>
            <a:graphicFrameLocks noChangeAspect="1"/>
          </p:cNvGraphicFramePr>
          <p:nvPr>
            <p:extLst>
              <p:ext uri="{D42A27DB-BD31-4B8C-83A1-F6EECF244321}">
                <p14:modId xmlns:p14="http://schemas.microsoft.com/office/powerpoint/2010/main" val="2923300482"/>
              </p:ext>
            </p:extLst>
          </p:nvPr>
        </p:nvGraphicFramePr>
        <p:xfrm>
          <a:off x="725488" y="3270250"/>
          <a:ext cx="317500" cy="165100"/>
        </p:xfrm>
        <a:graphic>
          <a:graphicData uri="http://schemas.openxmlformats.org/presentationml/2006/ole">
            <mc:AlternateContent xmlns:mc="http://schemas.openxmlformats.org/markup-compatibility/2006">
              <mc:Choice xmlns:v="urn:schemas-microsoft-com:vml" Requires="v">
                <p:oleObj spid="_x0000_s548250" name="Equation" r:id="rId8" imgW="317500" imgH="165100" progId="Equation.3">
                  <p:embed/>
                </p:oleObj>
              </mc:Choice>
              <mc:Fallback>
                <p:oleObj name="Equation" r:id="rId8" imgW="317500" imgH="165100" progId="Equation.3">
                  <p:embed/>
                  <p:pic>
                    <p:nvPicPr>
                      <p:cNvPr id="0" name="Picture 172"/>
                      <p:cNvPicPr>
                        <a:picLocks noChangeAspect="1" noChangeArrowheads="1"/>
                      </p:cNvPicPr>
                      <p:nvPr/>
                    </p:nvPicPr>
                    <p:blipFill>
                      <a:blip r:embed="rId9"/>
                      <a:srcRect/>
                      <a:stretch>
                        <a:fillRect/>
                      </a:stretch>
                    </p:blipFill>
                    <p:spPr bwMode="auto">
                      <a:xfrm>
                        <a:off x="725488" y="3270250"/>
                        <a:ext cx="317500" cy="165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Rectangle 4"/>
          <p:cNvSpPr>
            <a:spLocks noChangeArrowheads="1"/>
          </p:cNvSpPr>
          <p:nvPr/>
        </p:nvSpPr>
        <p:spPr bwMode="auto">
          <a:xfrm>
            <a:off x="228600" y="4880522"/>
            <a:ext cx="4319588" cy="14605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u="sng" dirty="0">
                <a:solidFill>
                  <a:srgbClr val="000000"/>
                </a:solidFill>
                <a:latin typeface="Garamond" pitchFamily="18" charset="0"/>
              </a:rPr>
              <a:t>Key Point </a:t>
            </a:r>
            <a:r>
              <a:rPr lang="en-GB" sz="2000" dirty="0">
                <a:solidFill>
                  <a:srgbClr val="000000"/>
                </a:solidFill>
                <a:latin typeface="Garamond" pitchFamily="18" charset="0"/>
              </a:rPr>
              <a:t>:</a:t>
            </a:r>
            <a:r>
              <a:rPr lang="en-US" sz="2000" dirty="0">
                <a:solidFill>
                  <a:srgbClr val="000000"/>
                </a:solidFill>
                <a:latin typeface="Garamond" pitchFamily="18" charset="0"/>
              </a:rPr>
              <a:t> By using equations we can </a:t>
            </a:r>
            <a:r>
              <a:rPr lang="en-US" sz="2000" b="1" i="1" dirty="0">
                <a:solidFill>
                  <a:srgbClr val="000000"/>
                </a:solidFill>
                <a:latin typeface="Garamond" pitchFamily="18" charset="0"/>
              </a:rPr>
              <a:t>systematically</a:t>
            </a:r>
            <a:r>
              <a:rPr lang="en-US" sz="2000" dirty="0">
                <a:solidFill>
                  <a:srgbClr val="000000"/>
                </a:solidFill>
                <a:latin typeface="Garamond" pitchFamily="18" charset="0"/>
              </a:rPr>
              <a:t> find answers to some real life questions.</a:t>
            </a:r>
            <a:endParaRPr lang="en-GB" sz="2000" dirty="0">
              <a:solidFill>
                <a:srgbClr val="000000"/>
              </a:solidFill>
              <a:latin typeface="Garamond" pitchFamily="18" charset="0"/>
            </a:endParaRPr>
          </a:p>
        </p:txBody>
      </p:sp>
      <p:sp>
        <p:nvSpPr>
          <p:cNvPr id="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Solving Equations</a:t>
            </a:r>
          </a:p>
        </p:txBody>
      </p:sp>
      <p:sp>
        <p:nvSpPr>
          <p:cNvPr id="19" name="Text Box 2"/>
          <p:cNvSpPr txBox="1">
            <a:spLocks noChangeArrowheads="1"/>
          </p:cNvSpPr>
          <p:nvPr/>
        </p:nvSpPr>
        <p:spPr bwMode="auto">
          <a:xfrm>
            <a:off x="228600" y="3810000"/>
            <a:ext cx="4267200" cy="990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000" dirty="0">
                <a:solidFill>
                  <a:srgbClr val="000000"/>
                </a:solidFill>
                <a:cs typeface="Arial" charset="0"/>
              </a:rPr>
              <a:t>So, the cost of 1 kg of tomatoes is Rs. 6</a:t>
            </a:r>
          </a:p>
        </p:txBody>
      </p:sp>
      <p:sp>
        <p:nvSpPr>
          <p:cNvPr id="20" name="Text Box 2"/>
          <p:cNvSpPr txBox="1">
            <a:spLocks noChangeArrowheads="1"/>
          </p:cNvSpPr>
          <p:nvPr/>
        </p:nvSpPr>
        <p:spPr bwMode="auto">
          <a:xfrm>
            <a:off x="4648200" y="1214438"/>
            <a:ext cx="4319588" cy="358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9pPr>
          </a:lstStyle>
          <a:p>
            <a:pPr eaLnBrk="1" hangingPunct="1">
              <a:spcAft>
                <a:spcPts val="1200"/>
              </a:spcAft>
              <a:buSzPct val="100000"/>
              <a:buFont typeface="Arial" charset="0"/>
              <a:buChar char="•"/>
            </a:pPr>
            <a:endParaRPr lang="en-GB" sz="2000">
              <a:solidFill>
                <a:srgbClr val="000000"/>
              </a:solidFill>
              <a:latin typeface="Calibri" pitchFamily="34" charset="0"/>
            </a:endParaRPr>
          </a:p>
          <a:p>
            <a:pPr eaLnBrk="1" hangingPunct="1">
              <a:buSzPct val="100000"/>
            </a:pPr>
            <a:endParaRPr lang="en-GB">
              <a:solidFill>
                <a:srgbClr val="000000"/>
              </a:solidFill>
              <a:latin typeface="Calibri" pitchFamily="34" charset="0"/>
            </a:endParaRPr>
          </a:p>
        </p:txBody>
      </p:sp>
      <p:graphicFrame>
        <p:nvGraphicFramePr>
          <p:cNvPr id="21" name="Object 7"/>
          <p:cNvGraphicFramePr>
            <a:graphicFrameLocks noChangeAspect="1"/>
          </p:cNvGraphicFramePr>
          <p:nvPr>
            <p:extLst>
              <p:ext uri="{D42A27DB-BD31-4B8C-83A1-F6EECF244321}">
                <p14:modId xmlns:p14="http://schemas.microsoft.com/office/powerpoint/2010/main" val="3616423619"/>
              </p:ext>
            </p:extLst>
          </p:nvPr>
        </p:nvGraphicFramePr>
        <p:xfrm>
          <a:off x="4953000" y="1285875"/>
          <a:ext cx="1371600" cy="723900"/>
        </p:xfrm>
        <a:graphic>
          <a:graphicData uri="http://schemas.openxmlformats.org/presentationml/2006/ole">
            <mc:AlternateContent xmlns:mc="http://schemas.openxmlformats.org/markup-compatibility/2006">
              <mc:Choice xmlns:v="urn:schemas-microsoft-com:vml" Requires="v">
                <p:oleObj spid="_x0000_s548251" name="Equation" r:id="rId10" imgW="1371600" imgH="723900" progId="Equation.3">
                  <p:embed/>
                </p:oleObj>
              </mc:Choice>
              <mc:Fallback>
                <p:oleObj name="Equation" r:id="rId10" imgW="1371600" imgH="723900" progId="Equation.3">
                  <p:embed/>
                  <p:pic>
                    <p:nvPicPr>
                      <p:cNvPr id="0" name="Picture 17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953000" y="1285875"/>
                        <a:ext cx="1371600" cy="723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2" name="Object 8"/>
          <p:cNvGraphicFramePr>
            <a:graphicFrameLocks noChangeAspect="1"/>
          </p:cNvGraphicFramePr>
          <p:nvPr>
            <p:extLst>
              <p:ext uri="{D42A27DB-BD31-4B8C-83A1-F6EECF244321}">
                <p14:modId xmlns:p14="http://schemas.microsoft.com/office/powerpoint/2010/main" val="2465780761"/>
              </p:ext>
            </p:extLst>
          </p:nvPr>
        </p:nvGraphicFramePr>
        <p:xfrm>
          <a:off x="4953000" y="2133600"/>
          <a:ext cx="1193800" cy="723900"/>
        </p:xfrm>
        <a:graphic>
          <a:graphicData uri="http://schemas.openxmlformats.org/presentationml/2006/ole">
            <mc:AlternateContent xmlns:mc="http://schemas.openxmlformats.org/markup-compatibility/2006">
              <mc:Choice xmlns:v="urn:schemas-microsoft-com:vml" Requires="v">
                <p:oleObj spid="_x0000_s548252" name="Equation" r:id="rId12" imgW="1193800" imgH="723900" progId="Equation.3">
                  <p:embed/>
                </p:oleObj>
              </mc:Choice>
              <mc:Fallback>
                <p:oleObj name="Equation" r:id="rId12" imgW="1193800" imgH="723900" progId="Equation.3">
                  <p:embed/>
                  <p:pic>
                    <p:nvPicPr>
                      <p:cNvPr id="0" name="Picture 17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953000" y="2133600"/>
                        <a:ext cx="1193800" cy="723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3" name="Object 9"/>
          <p:cNvGraphicFramePr>
            <a:graphicFrameLocks noChangeAspect="1"/>
          </p:cNvGraphicFramePr>
          <p:nvPr>
            <p:extLst>
              <p:ext uri="{D42A27DB-BD31-4B8C-83A1-F6EECF244321}">
                <p14:modId xmlns:p14="http://schemas.microsoft.com/office/powerpoint/2010/main" val="3335287675"/>
              </p:ext>
            </p:extLst>
          </p:nvPr>
        </p:nvGraphicFramePr>
        <p:xfrm>
          <a:off x="5011738" y="3213100"/>
          <a:ext cx="584200" cy="279400"/>
        </p:xfrm>
        <a:graphic>
          <a:graphicData uri="http://schemas.openxmlformats.org/presentationml/2006/ole">
            <mc:AlternateContent xmlns:mc="http://schemas.openxmlformats.org/markup-compatibility/2006">
              <mc:Choice xmlns:v="urn:schemas-microsoft-com:vml" Requires="v">
                <p:oleObj spid="_x0000_s548253" name="Equation" r:id="rId14" imgW="583947" imgH="279279" progId="Equation.3">
                  <p:embed/>
                </p:oleObj>
              </mc:Choice>
              <mc:Fallback>
                <p:oleObj name="Equation" r:id="rId14" imgW="583947" imgH="279279" progId="Equation.3">
                  <p:embed/>
                  <p:pic>
                    <p:nvPicPr>
                      <p:cNvPr id="0" name="Picture 17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011738" y="3213100"/>
                        <a:ext cx="584200"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 name="Rectangle 4"/>
          <p:cNvSpPr>
            <a:spLocks noChangeArrowheads="1"/>
          </p:cNvSpPr>
          <p:nvPr/>
        </p:nvSpPr>
        <p:spPr bwMode="auto">
          <a:xfrm>
            <a:off x="4648200" y="4880522"/>
            <a:ext cx="4319588" cy="14605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x-none" sz="2000" dirty="0" smtClean="0">
                <a:solidFill>
                  <a:srgbClr val="000000"/>
                </a:solidFill>
                <a:latin typeface="Garamond" pitchFamily="18" charset="0"/>
              </a:rPr>
              <a:t>मुख्य बिंदु: समीकरणों का प्रयोग करके हम असल जिंदगी के प्रश्नों का उत्तर व्यवस्थि‍त रूप से प्राप्त कर सकते हैं। </a:t>
            </a:r>
            <a:endParaRPr lang="en-GB" sz="2000" dirty="0">
              <a:solidFill>
                <a:srgbClr val="000000"/>
              </a:solidFill>
              <a:latin typeface="Garamond" pitchFamily="18" charset="0"/>
            </a:endParaRPr>
          </a:p>
        </p:txBody>
      </p:sp>
      <p:sp>
        <p:nvSpPr>
          <p:cNvPr id="25"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समीकरणों को हल करना </a:t>
            </a:r>
            <a:endParaRPr lang="en-GB" sz="2400" dirty="0"/>
          </a:p>
        </p:txBody>
      </p:sp>
      <p:sp>
        <p:nvSpPr>
          <p:cNvPr id="26" name="Text Box 2"/>
          <p:cNvSpPr txBox="1">
            <a:spLocks noChangeArrowheads="1"/>
          </p:cNvSpPr>
          <p:nvPr/>
        </p:nvSpPr>
        <p:spPr bwMode="auto">
          <a:xfrm>
            <a:off x="4648200" y="3810000"/>
            <a:ext cx="4267200" cy="990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smtClean="0">
                <a:solidFill>
                  <a:srgbClr val="000000"/>
                </a:solidFill>
                <a:cs typeface="Arial" charset="0"/>
              </a:rPr>
              <a:t>तो, 1 किलो टमाटर का मूल्य 6 रुपए है। </a:t>
            </a:r>
            <a:endParaRPr lang="en-IN" sz="2000" dirty="0">
              <a:solidFill>
                <a:srgbClr val="000000"/>
              </a:solidFill>
              <a:cs typeface="Arial" charset="0"/>
            </a:endParaRPr>
          </a:p>
        </p:txBody>
      </p:sp>
    </p:spTree>
    <p:extLst>
      <p:ext uri="{BB962C8B-B14F-4D97-AF65-F5344CB8AC3E}">
        <p14:creationId xmlns:p14="http://schemas.microsoft.com/office/powerpoint/2010/main" val="1844790363"/>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4"/>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4"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643B42A2-031D-4DFE-9D5C-6D5C6613B0AD}" type="slidenum">
              <a:rPr lang="en-US" sz="1600" b="1" smtClean="0">
                <a:solidFill>
                  <a:srgbClr val="000000"/>
                </a:solidFill>
              </a:rPr>
              <a:pPr algn="ctr" eaLnBrk="1" hangingPunct="1"/>
              <a:t>45</a:t>
            </a:fld>
            <a:endParaRPr lang="en-US" sz="1600" b="1" smtClean="0">
              <a:solidFill>
                <a:srgbClr val="000000"/>
              </a:solidFill>
            </a:endParaRPr>
          </a:p>
        </p:txBody>
      </p:sp>
      <p:graphicFrame>
        <p:nvGraphicFramePr>
          <p:cNvPr id="21" name="Object 2"/>
          <p:cNvGraphicFramePr>
            <a:graphicFrameLocks noChangeAspect="1"/>
          </p:cNvGraphicFramePr>
          <p:nvPr>
            <p:extLst>
              <p:ext uri="{D42A27DB-BD31-4B8C-83A1-F6EECF244321}">
                <p14:modId xmlns:p14="http://schemas.microsoft.com/office/powerpoint/2010/main" val="3106071014"/>
              </p:ext>
            </p:extLst>
          </p:nvPr>
        </p:nvGraphicFramePr>
        <p:xfrm>
          <a:off x="841375" y="1271588"/>
          <a:ext cx="622300" cy="165100"/>
        </p:xfrm>
        <a:graphic>
          <a:graphicData uri="http://schemas.openxmlformats.org/presentationml/2006/ole">
            <mc:AlternateContent xmlns:mc="http://schemas.openxmlformats.org/markup-compatibility/2006">
              <mc:Choice xmlns:v="urn:schemas-microsoft-com:vml" Requires="v">
                <p:oleObj spid="_x0000_s549770" name="Equation" r:id="rId4" imgW="622300" imgH="165100" progId="Equation.3">
                  <p:embed/>
                </p:oleObj>
              </mc:Choice>
              <mc:Fallback>
                <p:oleObj name="Equation" r:id="rId4" imgW="622300" imgH="165100" progId="Equation.3">
                  <p:embed/>
                  <p:pic>
                    <p:nvPicPr>
                      <p:cNvPr id="0" name="Picture 394"/>
                      <p:cNvPicPr>
                        <a:picLocks noChangeAspect="1" noChangeArrowheads="1"/>
                      </p:cNvPicPr>
                      <p:nvPr/>
                    </p:nvPicPr>
                    <p:blipFill>
                      <a:blip r:embed="rId5"/>
                      <a:srcRect/>
                      <a:stretch>
                        <a:fillRect/>
                      </a:stretch>
                    </p:blipFill>
                    <p:spPr bwMode="auto">
                      <a:xfrm>
                        <a:off x="841375" y="1271588"/>
                        <a:ext cx="622300" cy="165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 name="Oval 21"/>
          <p:cNvSpPr/>
          <p:nvPr/>
        </p:nvSpPr>
        <p:spPr>
          <a:xfrm>
            <a:off x="714375" y="1143000"/>
            <a:ext cx="428625" cy="42862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solidFill>
                <a:prstClr val="white"/>
              </a:solidFill>
            </a:endParaRPr>
          </a:p>
        </p:txBody>
      </p:sp>
      <p:graphicFrame>
        <p:nvGraphicFramePr>
          <p:cNvPr id="23" name="Object 5"/>
          <p:cNvGraphicFramePr>
            <a:graphicFrameLocks noChangeAspect="1"/>
          </p:cNvGraphicFramePr>
          <p:nvPr>
            <p:extLst>
              <p:ext uri="{D42A27DB-BD31-4B8C-83A1-F6EECF244321}">
                <p14:modId xmlns:p14="http://schemas.microsoft.com/office/powerpoint/2010/main" val="2672575836"/>
              </p:ext>
            </p:extLst>
          </p:nvPr>
        </p:nvGraphicFramePr>
        <p:xfrm>
          <a:off x="1055688" y="1920875"/>
          <a:ext cx="317500" cy="165100"/>
        </p:xfrm>
        <a:graphic>
          <a:graphicData uri="http://schemas.openxmlformats.org/presentationml/2006/ole">
            <mc:AlternateContent xmlns:mc="http://schemas.openxmlformats.org/markup-compatibility/2006">
              <mc:Choice xmlns:v="urn:schemas-microsoft-com:vml" Requires="v">
                <p:oleObj spid="_x0000_s549771" name="Equation" r:id="rId6" imgW="317500" imgH="165100" progId="Equation.3">
                  <p:embed/>
                </p:oleObj>
              </mc:Choice>
              <mc:Fallback>
                <p:oleObj name="Equation" r:id="rId6" imgW="317500" imgH="165100" progId="Equation.3">
                  <p:embed/>
                  <p:pic>
                    <p:nvPicPr>
                      <p:cNvPr id="0" name="Picture 395"/>
                      <p:cNvPicPr>
                        <a:picLocks noChangeAspect="1" noChangeArrowheads="1"/>
                      </p:cNvPicPr>
                      <p:nvPr/>
                    </p:nvPicPr>
                    <p:blipFill>
                      <a:blip r:embed="rId7"/>
                      <a:srcRect/>
                      <a:stretch>
                        <a:fillRect/>
                      </a:stretch>
                    </p:blipFill>
                    <p:spPr bwMode="auto">
                      <a:xfrm>
                        <a:off x="1055688" y="1920875"/>
                        <a:ext cx="317500" cy="165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24" name="Straight Arrow Connector 23"/>
          <p:cNvCxnSpPr>
            <a:stCxn id="22" idx="4"/>
          </p:cNvCxnSpPr>
          <p:nvPr/>
        </p:nvCxnSpPr>
        <p:spPr>
          <a:xfrm rot="16200000" flipH="1">
            <a:off x="928687" y="1571625"/>
            <a:ext cx="285750" cy="2857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25" name="Object 6"/>
          <p:cNvGraphicFramePr>
            <a:graphicFrameLocks noChangeAspect="1"/>
          </p:cNvGraphicFramePr>
          <p:nvPr>
            <p:extLst/>
          </p:nvPr>
        </p:nvGraphicFramePr>
        <p:xfrm>
          <a:off x="609600" y="2363788"/>
          <a:ext cx="1219200" cy="279400"/>
        </p:xfrm>
        <a:graphic>
          <a:graphicData uri="http://schemas.openxmlformats.org/presentationml/2006/ole">
            <mc:AlternateContent xmlns:mc="http://schemas.openxmlformats.org/markup-compatibility/2006">
              <mc:Choice xmlns:v="urn:schemas-microsoft-com:vml" Requires="v">
                <p:oleObj spid="_x0000_s549772" name="Equation" r:id="rId8" imgW="1219200" imgH="279400" progId="Equation.3">
                  <p:embed/>
                </p:oleObj>
              </mc:Choice>
              <mc:Fallback>
                <p:oleObj name="Equation" r:id="rId8" imgW="1219200" imgH="279400" progId="Equation.3">
                  <p:embed/>
                  <p:pic>
                    <p:nvPicPr>
                      <p:cNvPr id="0" name="Picture 39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9600" y="2363788"/>
                        <a:ext cx="1219200"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6" name="Object 7"/>
          <p:cNvGraphicFramePr>
            <a:graphicFrameLocks noChangeAspect="1"/>
          </p:cNvGraphicFramePr>
          <p:nvPr>
            <p:extLst/>
          </p:nvPr>
        </p:nvGraphicFramePr>
        <p:xfrm>
          <a:off x="547688" y="3559175"/>
          <a:ext cx="2057400" cy="279400"/>
        </p:xfrm>
        <a:graphic>
          <a:graphicData uri="http://schemas.openxmlformats.org/presentationml/2006/ole">
            <mc:AlternateContent xmlns:mc="http://schemas.openxmlformats.org/markup-compatibility/2006">
              <mc:Choice xmlns:v="urn:schemas-microsoft-com:vml" Requires="v">
                <p:oleObj spid="_x0000_s549773" name="Equation" r:id="rId10" imgW="2057400" imgH="279400" progId="Equation.3">
                  <p:embed/>
                </p:oleObj>
              </mc:Choice>
              <mc:Fallback>
                <p:oleObj name="Equation" r:id="rId10" imgW="2057400" imgH="279400" progId="Equation.3">
                  <p:embed/>
                  <p:pic>
                    <p:nvPicPr>
                      <p:cNvPr id="0" name="Picture 39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47688" y="3559175"/>
                        <a:ext cx="2057400"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7" name="Object 8"/>
          <p:cNvGraphicFramePr>
            <a:graphicFrameLocks noChangeAspect="1"/>
          </p:cNvGraphicFramePr>
          <p:nvPr>
            <p:extLst/>
          </p:nvPr>
        </p:nvGraphicFramePr>
        <p:xfrm>
          <a:off x="533400" y="3987800"/>
          <a:ext cx="787400" cy="279400"/>
        </p:xfrm>
        <a:graphic>
          <a:graphicData uri="http://schemas.openxmlformats.org/presentationml/2006/ole">
            <mc:AlternateContent xmlns:mc="http://schemas.openxmlformats.org/markup-compatibility/2006">
              <mc:Choice xmlns:v="urn:schemas-microsoft-com:vml" Requires="v">
                <p:oleObj spid="_x0000_s549774" name="Equation" r:id="rId12" imgW="787400" imgH="279400" progId="Equation.3">
                  <p:embed/>
                </p:oleObj>
              </mc:Choice>
              <mc:Fallback>
                <p:oleObj name="Equation" r:id="rId12" imgW="787400" imgH="279400" progId="Equation.3">
                  <p:embed/>
                  <p:pic>
                    <p:nvPicPr>
                      <p:cNvPr id="0" name="Picture 39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33400" y="3987800"/>
                        <a:ext cx="787400"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 name="Object 9"/>
          <p:cNvGraphicFramePr>
            <a:graphicFrameLocks noChangeAspect="1"/>
          </p:cNvGraphicFramePr>
          <p:nvPr>
            <p:extLst/>
          </p:nvPr>
        </p:nvGraphicFramePr>
        <p:xfrm>
          <a:off x="533400" y="5108575"/>
          <a:ext cx="838200" cy="723900"/>
        </p:xfrm>
        <a:graphic>
          <a:graphicData uri="http://schemas.openxmlformats.org/presentationml/2006/ole">
            <mc:AlternateContent xmlns:mc="http://schemas.openxmlformats.org/markup-compatibility/2006">
              <mc:Choice xmlns:v="urn:schemas-microsoft-com:vml" Requires="v">
                <p:oleObj spid="_x0000_s549775" name="Equation" r:id="rId14" imgW="837836" imgH="723586" progId="Equation.3">
                  <p:embed/>
                </p:oleObj>
              </mc:Choice>
              <mc:Fallback>
                <p:oleObj name="Equation" r:id="rId14" imgW="837836" imgH="723586" progId="Equation.3">
                  <p:embed/>
                  <p:pic>
                    <p:nvPicPr>
                      <p:cNvPr id="0" name="Picture 39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33400" y="5108575"/>
                        <a:ext cx="838200" cy="723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9" name="Object 10"/>
          <p:cNvGraphicFramePr>
            <a:graphicFrameLocks noChangeAspect="1"/>
          </p:cNvGraphicFramePr>
          <p:nvPr>
            <p:extLst/>
          </p:nvPr>
        </p:nvGraphicFramePr>
        <p:xfrm>
          <a:off x="604838" y="6045200"/>
          <a:ext cx="635000" cy="279400"/>
        </p:xfrm>
        <a:graphic>
          <a:graphicData uri="http://schemas.openxmlformats.org/presentationml/2006/ole">
            <mc:AlternateContent xmlns:mc="http://schemas.openxmlformats.org/markup-compatibility/2006">
              <mc:Choice xmlns:v="urn:schemas-microsoft-com:vml" Requires="v">
                <p:oleObj spid="_x0000_s549776" name="Equation" r:id="rId16" imgW="634725" imgH="279279" progId="Equation.3">
                  <p:embed/>
                </p:oleObj>
              </mc:Choice>
              <mc:Fallback>
                <p:oleObj name="Equation" r:id="rId16" imgW="634725" imgH="279279" progId="Equation.3">
                  <p:embed/>
                  <p:pic>
                    <p:nvPicPr>
                      <p:cNvPr id="0" name="Picture 400"/>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04838" y="6045200"/>
                        <a:ext cx="635000"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Solving Equations</a:t>
            </a:r>
          </a:p>
        </p:txBody>
      </p:sp>
      <p:sp>
        <p:nvSpPr>
          <p:cNvPr id="31" name="Text Box 2"/>
          <p:cNvSpPr txBox="1">
            <a:spLocks noChangeArrowheads="1"/>
          </p:cNvSpPr>
          <p:nvPr/>
        </p:nvSpPr>
        <p:spPr bwMode="auto">
          <a:xfrm>
            <a:off x="228600" y="2819400"/>
            <a:ext cx="4267200" cy="4953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000" dirty="0">
                <a:solidFill>
                  <a:srgbClr val="000000"/>
                </a:solidFill>
                <a:cs typeface="Arial" charset="0"/>
              </a:rPr>
              <a:t>Adding 2 to both sides...</a:t>
            </a:r>
          </a:p>
        </p:txBody>
      </p:sp>
      <p:sp>
        <p:nvSpPr>
          <p:cNvPr id="32" name="Text Box 2"/>
          <p:cNvSpPr txBox="1">
            <a:spLocks noChangeArrowheads="1"/>
          </p:cNvSpPr>
          <p:nvPr/>
        </p:nvSpPr>
        <p:spPr bwMode="auto">
          <a:xfrm>
            <a:off x="228600" y="4495800"/>
            <a:ext cx="4267200" cy="4953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000" dirty="0">
                <a:solidFill>
                  <a:srgbClr val="000000"/>
                </a:solidFill>
                <a:cs typeface="Arial" charset="0"/>
              </a:rPr>
              <a:t>Dividing both sides by 3...</a:t>
            </a:r>
          </a:p>
        </p:txBody>
      </p:sp>
      <p:graphicFrame>
        <p:nvGraphicFramePr>
          <p:cNvPr id="33" name="Object 2"/>
          <p:cNvGraphicFramePr>
            <a:graphicFrameLocks noChangeAspect="1"/>
          </p:cNvGraphicFramePr>
          <p:nvPr>
            <p:extLst>
              <p:ext uri="{D42A27DB-BD31-4B8C-83A1-F6EECF244321}">
                <p14:modId xmlns:p14="http://schemas.microsoft.com/office/powerpoint/2010/main" val="222881870"/>
              </p:ext>
            </p:extLst>
          </p:nvPr>
        </p:nvGraphicFramePr>
        <p:xfrm>
          <a:off x="4962525" y="1214438"/>
          <a:ext cx="1219200" cy="279400"/>
        </p:xfrm>
        <a:graphic>
          <a:graphicData uri="http://schemas.openxmlformats.org/presentationml/2006/ole">
            <mc:AlternateContent xmlns:mc="http://schemas.openxmlformats.org/markup-compatibility/2006">
              <mc:Choice xmlns:v="urn:schemas-microsoft-com:vml" Requires="v">
                <p:oleObj spid="_x0000_s549777" name="Equation" r:id="rId18" imgW="1219200" imgH="279400" progId="Equation.3">
                  <p:embed/>
                </p:oleObj>
              </mc:Choice>
              <mc:Fallback>
                <p:oleObj name="Equation" r:id="rId18" imgW="1219200" imgH="279400" progId="Equation.3">
                  <p:embed/>
                  <p:pic>
                    <p:nvPicPr>
                      <p:cNvPr id="0" name="Picture 40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962525" y="1214438"/>
                        <a:ext cx="1219200"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4" name="Oval 33"/>
          <p:cNvSpPr/>
          <p:nvPr/>
        </p:nvSpPr>
        <p:spPr>
          <a:xfrm>
            <a:off x="4957763" y="1143000"/>
            <a:ext cx="428625" cy="42862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solidFill>
                <a:prstClr val="white"/>
              </a:solidFill>
            </a:endParaRPr>
          </a:p>
        </p:txBody>
      </p:sp>
      <p:graphicFrame>
        <p:nvGraphicFramePr>
          <p:cNvPr id="35" name="Object 5"/>
          <p:cNvGraphicFramePr>
            <a:graphicFrameLocks noChangeAspect="1"/>
          </p:cNvGraphicFramePr>
          <p:nvPr>
            <p:extLst>
              <p:ext uri="{D42A27DB-BD31-4B8C-83A1-F6EECF244321}">
                <p14:modId xmlns:p14="http://schemas.microsoft.com/office/powerpoint/2010/main" val="4070516709"/>
              </p:ext>
            </p:extLst>
          </p:nvPr>
        </p:nvGraphicFramePr>
        <p:xfrm>
          <a:off x="5348288" y="1863725"/>
          <a:ext cx="571500" cy="279400"/>
        </p:xfrm>
        <a:graphic>
          <a:graphicData uri="http://schemas.openxmlformats.org/presentationml/2006/ole">
            <mc:AlternateContent xmlns:mc="http://schemas.openxmlformats.org/markup-compatibility/2006">
              <mc:Choice xmlns:v="urn:schemas-microsoft-com:vml" Requires="v">
                <p:oleObj spid="_x0000_s549778" name="Equation" r:id="rId19" imgW="571252" imgH="279279" progId="Equation.3">
                  <p:embed/>
                </p:oleObj>
              </mc:Choice>
              <mc:Fallback>
                <p:oleObj name="Equation" r:id="rId19" imgW="571252" imgH="279279" progId="Equation.3">
                  <p:embed/>
                  <p:pic>
                    <p:nvPicPr>
                      <p:cNvPr id="0" name="Picture 40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5348288" y="1863725"/>
                        <a:ext cx="571500"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36" name="Straight Arrow Connector 35"/>
          <p:cNvCxnSpPr>
            <a:stCxn id="34" idx="4"/>
          </p:cNvCxnSpPr>
          <p:nvPr/>
        </p:nvCxnSpPr>
        <p:spPr>
          <a:xfrm rot="16200000" flipH="1">
            <a:off x="5172075" y="1571625"/>
            <a:ext cx="285750" cy="2857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37" name="Object 6"/>
          <p:cNvGraphicFramePr>
            <a:graphicFrameLocks noChangeAspect="1"/>
          </p:cNvGraphicFramePr>
          <p:nvPr>
            <p:extLst>
              <p:ext uri="{D42A27DB-BD31-4B8C-83A1-F6EECF244321}">
                <p14:modId xmlns:p14="http://schemas.microsoft.com/office/powerpoint/2010/main" val="2753864204"/>
              </p:ext>
            </p:extLst>
          </p:nvPr>
        </p:nvGraphicFramePr>
        <p:xfrm>
          <a:off x="5029200" y="2363788"/>
          <a:ext cx="1219200" cy="279400"/>
        </p:xfrm>
        <a:graphic>
          <a:graphicData uri="http://schemas.openxmlformats.org/presentationml/2006/ole">
            <mc:AlternateContent xmlns:mc="http://schemas.openxmlformats.org/markup-compatibility/2006">
              <mc:Choice xmlns:v="urn:schemas-microsoft-com:vml" Requires="v">
                <p:oleObj spid="_x0000_s549779" name="Equation" r:id="rId21" imgW="1219200" imgH="279400" progId="Equation.3">
                  <p:embed/>
                </p:oleObj>
              </mc:Choice>
              <mc:Fallback>
                <p:oleObj name="Equation" r:id="rId21" imgW="1219200" imgH="279400" progId="Equation.3">
                  <p:embed/>
                  <p:pic>
                    <p:nvPicPr>
                      <p:cNvPr id="0" name="Picture 40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29200" y="2363788"/>
                        <a:ext cx="1219200"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8" name="Object 7"/>
          <p:cNvGraphicFramePr>
            <a:graphicFrameLocks noChangeAspect="1"/>
          </p:cNvGraphicFramePr>
          <p:nvPr>
            <p:extLst>
              <p:ext uri="{D42A27DB-BD31-4B8C-83A1-F6EECF244321}">
                <p14:modId xmlns:p14="http://schemas.microsoft.com/office/powerpoint/2010/main" val="2319166345"/>
              </p:ext>
            </p:extLst>
          </p:nvPr>
        </p:nvGraphicFramePr>
        <p:xfrm>
          <a:off x="4967288" y="3559175"/>
          <a:ext cx="2057400" cy="279400"/>
        </p:xfrm>
        <a:graphic>
          <a:graphicData uri="http://schemas.openxmlformats.org/presentationml/2006/ole">
            <mc:AlternateContent xmlns:mc="http://schemas.openxmlformats.org/markup-compatibility/2006">
              <mc:Choice xmlns:v="urn:schemas-microsoft-com:vml" Requires="v">
                <p:oleObj spid="_x0000_s549780" name="Equation" r:id="rId22" imgW="2057400" imgH="279400" progId="Equation.3">
                  <p:embed/>
                </p:oleObj>
              </mc:Choice>
              <mc:Fallback>
                <p:oleObj name="Equation" r:id="rId22" imgW="2057400" imgH="279400" progId="Equation.3">
                  <p:embed/>
                  <p:pic>
                    <p:nvPicPr>
                      <p:cNvPr id="0" name="Picture 40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967288" y="3559175"/>
                        <a:ext cx="2057400"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9" name="Object 8"/>
          <p:cNvGraphicFramePr>
            <a:graphicFrameLocks noChangeAspect="1"/>
          </p:cNvGraphicFramePr>
          <p:nvPr>
            <p:extLst>
              <p:ext uri="{D42A27DB-BD31-4B8C-83A1-F6EECF244321}">
                <p14:modId xmlns:p14="http://schemas.microsoft.com/office/powerpoint/2010/main" val="1847544656"/>
              </p:ext>
            </p:extLst>
          </p:nvPr>
        </p:nvGraphicFramePr>
        <p:xfrm>
          <a:off x="4953000" y="3987800"/>
          <a:ext cx="787400" cy="279400"/>
        </p:xfrm>
        <a:graphic>
          <a:graphicData uri="http://schemas.openxmlformats.org/presentationml/2006/ole">
            <mc:AlternateContent xmlns:mc="http://schemas.openxmlformats.org/markup-compatibility/2006">
              <mc:Choice xmlns:v="urn:schemas-microsoft-com:vml" Requires="v">
                <p:oleObj spid="_x0000_s549781" name="Equation" r:id="rId23" imgW="787400" imgH="279400" progId="Equation.3">
                  <p:embed/>
                </p:oleObj>
              </mc:Choice>
              <mc:Fallback>
                <p:oleObj name="Equation" r:id="rId23" imgW="787400" imgH="279400" progId="Equation.3">
                  <p:embed/>
                  <p:pic>
                    <p:nvPicPr>
                      <p:cNvPr id="0" name="Picture 40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953000" y="3987800"/>
                        <a:ext cx="787400"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0" name="Object 9"/>
          <p:cNvGraphicFramePr>
            <a:graphicFrameLocks noChangeAspect="1"/>
          </p:cNvGraphicFramePr>
          <p:nvPr>
            <p:extLst>
              <p:ext uri="{D42A27DB-BD31-4B8C-83A1-F6EECF244321}">
                <p14:modId xmlns:p14="http://schemas.microsoft.com/office/powerpoint/2010/main" val="3866347686"/>
              </p:ext>
            </p:extLst>
          </p:nvPr>
        </p:nvGraphicFramePr>
        <p:xfrm>
          <a:off x="4953000" y="5108575"/>
          <a:ext cx="838200" cy="723900"/>
        </p:xfrm>
        <a:graphic>
          <a:graphicData uri="http://schemas.openxmlformats.org/presentationml/2006/ole">
            <mc:AlternateContent xmlns:mc="http://schemas.openxmlformats.org/markup-compatibility/2006">
              <mc:Choice xmlns:v="urn:schemas-microsoft-com:vml" Requires="v">
                <p:oleObj spid="_x0000_s549782" name="Equation" r:id="rId24" imgW="837836" imgH="723586" progId="Equation.3">
                  <p:embed/>
                </p:oleObj>
              </mc:Choice>
              <mc:Fallback>
                <p:oleObj name="Equation" r:id="rId24" imgW="837836" imgH="723586" progId="Equation.3">
                  <p:embed/>
                  <p:pic>
                    <p:nvPicPr>
                      <p:cNvPr id="0" name="Picture 406"/>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953000" y="5108575"/>
                        <a:ext cx="838200" cy="723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 name="Object 10"/>
          <p:cNvGraphicFramePr>
            <a:graphicFrameLocks noChangeAspect="1"/>
          </p:cNvGraphicFramePr>
          <p:nvPr>
            <p:extLst>
              <p:ext uri="{D42A27DB-BD31-4B8C-83A1-F6EECF244321}">
                <p14:modId xmlns:p14="http://schemas.microsoft.com/office/powerpoint/2010/main" val="2027849565"/>
              </p:ext>
            </p:extLst>
          </p:nvPr>
        </p:nvGraphicFramePr>
        <p:xfrm>
          <a:off x="5024438" y="6045200"/>
          <a:ext cx="635000" cy="279400"/>
        </p:xfrm>
        <a:graphic>
          <a:graphicData uri="http://schemas.openxmlformats.org/presentationml/2006/ole">
            <mc:AlternateContent xmlns:mc="http://schemas.openxmlformats.org/markup-compatibility/2006">
              <mc:Choice xmlns:v="urn:schemas-microsoft-com:vml" Requires="v">
                <p:oleObj spid="_x0000_s549783" name="Equation" r:id="rId25" imgW="634725" imgH="279279" progId="Equation.3">
                  <p:embed/>
                </p:oleObj>
              </mc:Choice>
              <mc:Fallback>
                <p:oleObj name="Equation" r:id="rId25" imgW="634725" imgH="279279" progId="Equation.3">
                  <p:embed/>
                  <p:pic>
                    <p:nvPicPr>
                      <p:cNvPr id="0" name="Picture 407"/>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024438" y="6045200"/>
                        <a:ext cx="635000"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2"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समीकरणों को हल करना </a:t>
            </a:r>
            <a:endParaRPr lang="en-GB" sz="2400" dirty="0"/>
          </a:p>
        </p:txBody>
      </p:sp>
      <p:sp>
        <p:nvSpPr>
          <p:cNvPr id="43" name="Text Box 2"/>
          <p:cNvSpPr txBox="1">
            <a:spLocks noChangeArrowheads="1"/>
          </p:cNvSpPr>
          <p:nvPr/>
        </p:nvSpPr>
        <p:spPr bwMode="auto">
          <a:xfrm>
            <a:off x="4648200" y="2819400"/>
            <a:ext cx="4267200" cy="4953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smtClean="0">
                <a:solidFill>
                  <a:srgbClr val="000000"/>
                </a:solidFill>
                <a:cs typeface="Arial" charset="0"/>
              </a:rPr>
              <a:t>दोनों ओर में 2 जोडि़ए </a:t>
            </a:r>
            <a:r>
              <a:rPr lang="en-IN" sz="2000" dirty="0" smtClean="0">
                <a:solidFill>
                  <a:srgbClr val="000000"/>
                </a:solidFill>
                <a:cs typeface="Arial" charset="0"/>
              </a:rPr>
              <a:t>...</a:t>
            </a:r>
            <a:endParaRPr lang="en-IN" sz="2000" dirty="0">
              <a:solidFill>
                <a:srgbClr val="000000"/>
              </a:solidFill>
              <a:cs typeface="Arial" charset="0"/>
            </a:endParaRPr>
          </a:p>
        </p:txBody>
      </p:sp>
      <p:sp>
        <p:nvSpPr>
          <p:cNvPr id="44" name="Text Box 2"/>
          <p:cNvSpPr txBox="1">
            <a:spLocks noChangeArrowheads="1"/>
          </p:cNvSpPr>
          <p:nvPr/>
        </p:nvSpPr>
        <p:spPr bwMode="auto">
          <a:xfrm>
            <a:off x="4648200" y="4495800"/>
            <a:ext cx="4267200" cy="4953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smtClean="0">
                <a:solidFill>
                  <a:srgbClr val="000000"/>
                </a:solidFill>
                <a:cs typeface="Arial" charset="0"/>
              </a:rPr>
              <a:t>दोनों तरफ का 3 से भाग दें</a:t>
            </a:r>
            <a:r>
              <a:rPr lang="en-IN" sz="2000" dirty="0" smtClean="0">
                <a:solidFill>
                  <a:srgbClr val="000000"/>
                </a:solidFill>
                <a:cs typeface="Arial" charset="0"/>
              </a:rPr>
              <a:t>...</a:t>
            </a:r>
            <a:endParaRPr lang="en-IN" sz="2000" dirty="0">
              <a:solidFill>
                <a:srgbClr val="000000"/>
              </a:solidFill>
              <a:cs typeface="Arial" charset="0"/>
            </a:endParaRPr>
          </a:p>
        </p:txBody>
      </p:sp>
    </p:spTree>
    <p:extLst>
      <p:ext uri="{BB962C8B-B14F-4D97-AF65-F5344CB8AC3E}">
        <p14:creationId xmlns:p14="http://schemas.microsoft.com/office/powerpoint/2010/main" val="2117055136"/>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1">
                                            <p:txEl>
                                              <p:pRg st="0" end="0"/>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2">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4"/>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6"/>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8"/>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9"/>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40"/>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41"/>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43">
                                            <p:txEl>
                                              <p:pRg st="0" end="0"/>
                                            </p:txEl>
                                          </p:spTgt>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4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34"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4AF7F0C6-F212-4D9A-B148-A05824E4AAAF}" type="slidenum">
              <a:rPr lang="en-US" sz="1600" b="1" smtClean="0">
                <a:solidFill>
                  <a:srgbClr val="000000"/>
                </a:solidFill>
              </a:rPr>
              <a:pPr algn="ctr" eaLnBrk="1" hangingPunct="1"/>
              <a:t>46</a:t>
            </a:fld>
            <a:endParaRPr lang="en-US" sz="1600" b="1" smtClean="0">
              <a:solidFill>
                <a:srgbClr val="000000"/>
              </a:solidFill>
            </a:endParaRPr>
          </a:p>
        </p:txBody>
      </p:sp>
      <p:graphicFrame>
        <p:nvGraphicFramePr>
          <p:cNvPr id="16" name="Object 2"/>
          <p:cNvGraphicFramePr>
            <a:graphicFrameLocks noChangeAspect="1"/>
          </p:cNvGraphicFramePr>
          <p:nvPr>
            <p:extLst>
              <p:ext uri="{D42A27DB-BD31-4B8C-83A1-F6EECF244321}">
                <p14:modId xmlns:p14="http://schemas.microsoft.com/office/powerpoint/2010/main" val="2397487676"/>
              </p:ext>
            </p:extLst>
          </p:nvPr>
        </p:nvGraphicFramePr>
        <p:xfrm>
          <a:off x="565150" y="1960563"/>
          <a:ext cx="774700" cy="165100"/>
        </p:xfrm>
        <a:graphic>
          <a:graphicData uri="http://schemas.openxmlformats.org/presentationml/2006/ole">
            <mc:AlternateContent xmlns:mc="http://schemas.openxmlformats.org/markup-compatibility/2006">
              <mc:Choice xmlns:v="urn:schemas-microsoft-com:vml" Requires="v">
                <p:oleObj spid="_x0000_s550284" name="Equation" r:id="rId4" imgW="774700" imgH="165100" progId="Equation.3">
                  <p:embed/>
                </p:oleObj>
              </mc:Choice>
              <mc:Fallback>
                <p:oleObj name="Equation" r:id="rId4" imgW="774700" imgH="165100" progId="Equation.3">
                  <p:embed/>
                  <p:pic>
                    <p:nvPicPr>
                      <p:cNvPr id="0" name="Picture 170"/>
                      <p:cNvPicPr>
                        <a:picLocks noChangeAspect="1" noChangeArrowheads="1"/>
                      </p:cNvPicPr>
                      <p:nvPr/>
                    </p:nvPicPr>
                    <p:blipFill>
                      <a:blip r:embed="rId5"/>
                      <a:srcRect/>
                      <a:stretch>
                        <a:fillRect/>
                      </a:stretch>
                    </p:blipFill>
                    <p:spPr bwMode="auto">
                      <a:xfrm>
                        <a:off x="565150" y="1960563"/>
                        <a:ext cx="774700" cy="165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7" name="Object 9"/>
          <p:cNvGraphicFramePr>
            <a:graphicFrameLocks noChangeAspect="1"/>
          </p:cNvGraphicFramePr>
          <p:nvPr>
            <p:extLst>
              <p:ext uri="{D42A27DB-BD31-4B8C-83A1-F6EECF244321}">
                <p14:modId xmlns:p14="http://schemas.microsoft.com/office/powerpoint/2010/main" val="1217031699"/>
              </p:ext>
            </p:extLst>
          </p:nvPr>
        </p:nvGraphicFramePr>
        <p:xfrm>
          <a:off x="517525" y="3246438"/>
          <a:ext cx="495300" cy="165100"/>
        </p:xfrm>
        <a:graphic>
          <a:graphicData uri="http://schemas.openxmlformats.org/presentationml/2006/ole">
            <mc:AlternateContent xmlns:mc="http://schemas.openxmlformats.org/markup-compatibility/2006">
              <mc:Choice xmlns:v="urn:schemas-microsoft-com:vml" Requires="v">
                <p:oleObj spid="_x0000_s550285" name="Equation" r:id="rId6" imgW="495300" imgH="165100" progId="Equation.3">
                  <p:embed/>
                </p:oleObj>
              </mc:Choice>
              <mc:Fallback>
                <p:oleObj name="Equation" r:id="rId6" imgW="495300" imgH="165100" progId="Equation.3">
                  <p:embed/>
                  <p:pic>
                    <p:nvPicPr>
                      <p:cNvPr id="0" name="Picture 171"/>
                      <p:cNvPicPr>
                        <a:picLocks noChangeAspect="1" noChangeArrowheads="1"/>
                      </p:cNvPicPr>
                      <p:nvPr/>
                    </p:nvPicPr>
                    <p:blipFill>
                      <a:blip r:embed="rId7"/>
                      <a:srcRect/>
                      <a:stretch>
                        <a:fillRect/>
                      </a:stretch>
                    </p:blipFill>
                    <p:spPr bwMode="auto">
                      <a:xfrm>
                        <a:off x="517525" y="3246438"/>
                        <a:ext cx="495300" cy="165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9" name="Object 10"/>
          <p:cNvGraphicFramePr>
            <a:graphicFrameLocks noChangeAspect="1"/>
          </p:cNvGraphicFramePr>
          <p:nvPr>
            <p:extLst/>
          </p:nvPr>
        </p:nvGraphicFramePr>
        <p:xfrm>
          <a:off x="514350" y="4629150"/>
          <a:ext cx="508000" cy="228600"/>
        </p:xfrm>
        <a:graphic>
          <a:graphicData uri="http://schemas.openxmlformats.org/presentationml/2006/ole">
            <mc:AlternateContent xmlns:mc="http://schemas.openxmlformats.org/markup-compatibility/2006">
              <mc:Choice xmlns:v="urn:schemas-microsoft-com:vml" Requires="v">
                <p:oleObj spid="_x0000_s550286" name="Equation" r:id="rId8" imgW="508000" imgH="228600" progId="Equation.3">
                  <p:embed/>
                </p:oleObj>
              </mc:Choice>
              <mc:Fallback>
                <p:oleObj name="Equation" r:id="rId8" imgW="508000" imgH="228600" progId="Equation.3">
                  <p:embed/>
                  <p:pic>
                    <p:nvPicPr>
                      <p:cNvPr id="0" name="Picture 17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14350" y="4629150"/>
                        <a:ext cx="508000" cy="228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 name="Text Box 1"/>
          <p:cNvSpPr txBox="1">
            <a:spLocks noChangeArrowheads="1"/>
          </p:cNvSpPr>
          <p:nvPr/>
        </p:nvSpPr>
        <p:spPr bwMode="auto">
          <a:xfrm>
            <a:off x="152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Solving Equations</a:t>
            </a:r>
          </a:p>
        </p:txBody>
      </p:sp>
      <p:sp>
        <p:nvSpPr>
          <p:cNvPr id="21" name="Text Box 2"/>
          <p:cNvSpPr txBox="1">
            <a:spLocks noChangeArrowheads="1"/>
          </p:cNvSpPr>
          <p:nvPr/>
        </p:nvSpPr>
        <p:spPr bwMode="auto">
          <a:xfrm>
            <a:off x="152400" y="2438400"/>
            <a:ext cx="4267200" cy="4953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000" dirty="0">
                <a:solidFill>
                  <a:srgbClr val="000000"/>
                </a:solidFill>
                <a:cs typeface="Arial" charset="0"/>
              </a:rPr>
              <a:t>3a and 4a can be added </a:t>
            </a:r>
            <a:r>
              <a:rPr lang="en-IN" sz="2000" dirty="0" smtClean="0">
                <a:solidFill>
                  <a:srgbClr val="000000"/>
                </a:solidFill>
                <a:cs typeface="Arial" charset="0"/>
              </a:rPr>
              <a:t>together</a:t>
            </a:r>
            <a:endParaRPr lang="en-IN" sz="2000" dirty="0">
              <a:solidFill>
                <a:srgbClr val="000000"/>
              </a:solidFill>
              <a:cs typeface="Arial" charset="0"/>
            </a:endParaRPr>
          </a:p>
        </p:txBody>
      </p:sp>
      <p:sp>
        <p:nvSpPr>
          <p:cNvPr id="22" name="Text Box 2"/>
          <p:cNvSpPr txBox="1">
            <a:spLocks noChangeArrowheads="1"/>
          </p:cNvSpPr>
          <p:nvPr/>
        </p:nvSpPr>
        <p:spPr bwMode="auto">
          <a:xfrm>
            <a:off x="152400" y="1295400"/>
            <a:ext cx="4267200" cy="4953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000" dirty="0">
                <a:solidFill>
                  <a:srgbClr val="000000"/>
                </a:solidFill>
                <a:cs typeface="Arial" charset="0"/>
              </a:rPr>
              <a:t>Look at this equation</a:t>
            </a:r>
          </a:p>
        </p:txBody>
      </p:sp>
      <p:sp>
        <p:nvSpPr>
          <p:cNvPr id="23" name="Text Box 2"/>
          <p:cNvSpPr txBox="1">
            <a:spLocks noChangeArrowheads="1"/>
          </p:cNvSpPr>
          <p:nvPr/>
        </p:nvSpPr>
        <p:spPr bwMode="auto">
          <a:xfrm>
            <a:off x="152400" y="3771900"/>
            <a:ext cx="4267200" cy="4953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000" dirty="0">
                <a:solidFill>
                  <a:srgbClr val="000000"/>
                </a:solidFill>
                <a:cs typeface="Arial" charset="0"/>
              </a:rPr>
              <a:t>Dividing both sides by 7</a:t>
            </a:r>
          </a:p>
        </p:txBody>
      </p:sp>
      <p:graphicFrame>
        <p:nvGraphicFramePr>
          <p:cNvPr id="18" name="Object 2"/>
          <p:cNvGraphicFramePr>
            <a:graphicFrameLocks noChangeAspect="1"/>
          </p:cNvGraphicFramePr>
          <p:nvPr>
            <p:extLst>
              <p:ext uri="{D42A27DB-BD31-4B8C-83A1-F6EECF244321}">
                <p14:modId xmlns:p14="http://schemas.microsoft.com/office/powerpoint/2010/main" val="2003474872"/>
              </p:ext>
            </p:extLst>
          </p:nvPr>
        </p:nvGraphicFramePr>
        <p:xfrm>
          <a:off x="4876800" y="1928813"/>
          <a:ext cx="1143000" cy="228600"/>
        </p:xfrm>
        <a:graphic>
          <a:graphicData uri="http://schemas.openxmlformats.org/presentationml/2006/ole">
            <mc:AlternateContent xmlns:mc="http://schemas.openxmlformats.org/markup-compatibility/2006">
              <mc:Choice xmlns:v="urn:schemas-microsoft-com:vml" Requires="v">
                <p:oleObj spid="_x0000_s550287" name="Equation" r:id="rId10" imgW="1143000" imgH="228600" progId="Equation.3">
                  <p:embed/>
                </p:oleObj>
              </mc:Choice>
              <mc:Fallback>
                <p:oleObj name="Equation" r:id="rId10" imgW="1143000" imgH="228600" progId="Equation.3">
                  <p:embed/>
                  <p:pic>
                    <p:nvPicPr>
                      <p:cNvPr id="0" name="Picture 17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876800" y="1928813"/>
                        <a:ext cx="1143000" cy="228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4" name="Object 9"/>
          <p:cNvGraphicFramePr>
            <a:graphicFrameLocks noChangeAspect="1"/>
          </p:cNvGraphicFramePr>
          <p:nvPr>
            <p:extLst>
              <p:ext uri="{D42A27DB-BD31-4B8C-83A1-F6EECF244321}">
                <p14:modId xmlns:p14="http://schemas.microsoft.com/office/powerpoint/2010/main" val="2651847045"/>
              </p:ext>
            </p:extLst>
          </p:nvPr>
        </p:nvGraphicFramePr>
        <p:xfrm>
          <a:off x="4905375" y="3214688"/>
          <a:ext cx="711200" cy="228600"/>
        </p:xfrm>
        <a:graphic>
          <a:graphicData uri="http://schemas.openxmlformats.org/presentationml/2006/ole">
            <mc:AlternateContent xmlns:mc="http://schemas.openxmlformats.org/markup-compatibility/2006">
              <mc:Choice xmlns:v="urn:schemas-microsoft-com:vml" Requires="v">
                <p:oleObj spid="_x0000_s550288" name="Equation" r:id="rId12" imgW="711200" imgH="228600" progId="Equation.3">
                  <p:embed/>
                </p:oleObj>
              </mc:Choice>
              <mc:Fallback>
                <p:oleObj name="Equation" r:id="rId12" imgW="711200" imgH="228600" progId="Equation.3">
                  <p:embed/>
                  <p:pic>
                    <p:nvPicPr>
                      <p:cNvPr id="0" name="Picture 17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905375" y="3214688"/>
                        <a:ext cx="711200" cy="228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5" name="Object 10"/>
          <p:cNvGraphicFramePr>
            <a:graphicFrameLocks noChangeAspect="1"/>
          </p:cNvGraphicFramePr>
          <p:nvPr>
            <p:extLst>
              <p:ext uri="{D42A27DB-BD31-4B8C-83A1-F6EECF244321}">
                <p14:modId xmlns:p14="http://schemas.microsoft.com/office/powerpoint/2010/main" val="3763320490"/>
              </p:ext>
            </p:extLst>
          </p:nvPr>
        </p:nvGraphicFramePr>
        <p:xfrm>
          <a:off x="5010150" y="4629150"/>
          <a:ext cx="508000" cy="228600"/>
        </p:xfrm>
        <a:graphic>
          <a:graphicData uri="http://schemas.openxmlformats.org/presentationml/2006/ole">
            <mc:AlternateContent xmlns:mc="http://schemas.openxmlformats.org/markup-compatibility/2006">
              <mc:Choice xmlns:v="urn:schemas-microsoft-com:vml" Requires="v">
                <p:oleObj spid="_x0000_s550289" name="Equation" r:id="rId14" imgW="508000" imgH="228600" progId="Equation.3">
                  <p:embed/>
                </p:oleObj>
              </mc:Choice>
              <mc:Fallback>
                <p:oleObj name="Equation" r:id="rId14" imgW="508000" imgH="228600" progId="Equation.3">
                  <p:embed/>
                  <p:pic>
                    <p:nvPicPr>
                      <p:cNvPr id="0" name="Picture 17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10150" y="4629150"/>
                        <a:ext cx="508000" cy="228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6"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समीकरणों को हल करना </a:t>
            </a:r>
            <a:endParaRPr lang="en-GB" sz="2400" dirty="0"/>
          </a:p>
        </p:txBody>
      </p:sp>
      <p:sp>
        <p:nvSpPr>
          <p:cNvPr id="27" name="Text Box 2"/>
          <p:cNvSpPr txBox="1">
            <a:spLocks noChangeArrowheads="1"/>
          </p:cNvSpPr>
          <p:nvPr/>
        </p:nvSpPr>
        <p:spPr bwMode="auto">
          <a:xfrm>
            <a:off x="4648200" y="2438400"/>
            <a:ext cx="4267200" cy="4953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dirty="0" err="1">
                <a:solidFill>
                  <a:srgbClr val="000000"/>
                </a:solidFill>
                <a:cs typeface="Arial" charset="0"/>
              </a:rPr>
              <a:t>3a</a:t>
            </a:r>
            <a:r>
              <a:rPr lang="en-IN" dirty="0">
                <a:solidFill>
                  <a:srgbClr val="000000"/>
                </a:solidFill>
                <a:cs typeface="Arial" charset="0"/>
              </a:rPr>
              <a:t> </a:t>
            </a:r>
            <a:r>
              <a:rPr lang="x-none" dirty="0" smtClean="0">
                <a:solidFill>
                  <a:srgbClr val="000000"/>
                </a:solidFill>
                <a:cs typeface="Arial" charset="0"/>
              </a:rPr>
              <a:t>और </a:t>
            </a:r>
            <a:r>
              <a:rPr lang="en-IN" dirty="0" err="1" smtClean="0">
                <a:solidFill>
                  <a:srgbClr val="000000"/>
                </a:solidFill>
                <a:cs typeface="Arial" charset="0"/>
              </a:rPr>
              <a:t>4a</a:t>
            </a:r>
            <a:r>
              <a:rPr lang="en-IN" dirty="0" smtClean="0">
                <a:solidFill>
                  <a:srgbClr val="000000"/>
                </a:solidFill>
                <a:cs typeface="Arial" charset="0"/>
              </a:rPr>
              <a:t> </a:t>
            </a:r>
            <a:r>
              <a:rPr lang="x-none" dirty="0" smtClean="0">
                <a:solidFill>
                  <a:srgbClr val="000000"/>
                </a:solidFill>
                <a:cs typeface="Arial" charset="0"/>
              </a:rPr>
              <a:t>को एक साथ जोड़ा जा सकता है</a:t>
            </a:r>
            <a:r>
              <a:rPr lang="x-none" sz="2000" dirty="0" smtClean="0">
                <a:solidFill>
                  <a:srgbClr val="000000"/>
                </a:solidFill>
                <a:cs typeface="Arial" charset="0"/>
              </a:rPr>
              <a:t> </a:t>
            </a:r>
            <a:endParaRPr lang="en-IN" sz="2000" dirty="0">
              <a:solidFill>
                <a:srgbClr val="000000"/>
              </a:solidFill>
              <a:cs typeface="Arial" charset="0"/>
            </a:endParaRPr>
          </a:p>
        </p:txBody>
      </p:sp>
      <p:sp>
        <p:nvSpPr>
          <p:cNvPr id="28" name="Text Box 2"/>
          <p:cNvSpPr txBox="1">
            <a:spLocks noChangeArrowheads="1"/>
          </p:cNvSpPr>
          <p:nvPr/>
        </p:nvSpPr>
        <p:spPr bwMode="auto">
          <a:xfrm>
            <a:off x="4648200" y="1295400"/>
            <a:ext cx="4267200" cy="4953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smtClean="0">
                <a:solidFill>
                  <a:srgbClr val="000000"/>
                </a:solidFill>
                <a:cs typeface="Arial" charset="0"/>
              </a:rPr>
              <a:t>इस प्रश्न को देखि‍ए </a:t>
            </a:r>
            <a:endParaRPr lang="en-IN" sz="2000" dirty="0">
              <a:solidFill>
                <a:srgbClr val="000000"/>
              </a:solidFill>
              <a:cs typeface="Arial" charset="0"/>
            </a:endParaRPr>
          </a:p>
        </p:txBody>
      </p:sp>
      <p:sp>
        <p:nvSpPr>
          <p:cNvPr id="29" name="Text Box 2"/>
          <p:cNvSpPr txBox="1">
            <a:spLocks noChangeArrowheads="1"/>
          </p:cNvSpPr>
          <p:nvPr/>
        </p:nvSpPr>
        <p:spPr bwMode="auto">
          <a:xfrm>
            <a:off x="4648200" y="3771900"/>
            <a:ext cx="4267200" cy="4953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smtClean="0">
                <a:solidFill>
                  <a:srgbClr val="000000"/>
                </a:solidFill>
                <a:cs typeface="Arial" charset="0"/>
              </a:rPr>
              <a:t>दोनों ओर का 7 से भाग दें</a:t>
            </a:r>
            <a:endParaRPr lang="en-IN" sz="2000" dirty="0">
              <a:solidFill>
                <a:srgbClr val="000000"/>
              </a:solidFill>
              <a:cs typeface="Arial" charset="0"/>
            </a:endParaRPr>
          </a:p>
        </p:txBody>
      </p:sp>
    </p:spTree>
    <p:extLst>
      <p:ext uri="{BB962C8B-B14F-4D97-AF65-F5344CB8AC3E}">
        <p14:creationId xmlns:p14="http://schemas.microsoft.com/office/powerpoint/2010/main" val="847802208"/>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2">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7">
                                            <p:txEl>
                                              <p:pRg st="0" end="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8">
                                            <p:txEl>
                                              <p:pRg st="0" end="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BC91B157-E425-4AAF-9F4A-B83EA464A3C0}" type="slidenum">
              <a:rPr lang="en-US" sz="1600" b="1" smtClean="0">
                <a:solidFill>
                  <a:srgbClr val="000000"/>
                </a:solidFill>
              </a:rPr>
              <a:pPr algn="ctr" eaLnBrk="1" hangingPunct="1"/>
              <a:t>47</a:t>
            </a:fld>
            <a:endParaRPr lang="en-US" sz="1600" b="1" smtClean="0">
              <a:solidFill>
                <a:srgbClr val="000000"/>
              </a:solidFill>
            </a:endParaRPr>
          </a:p>
        </p:txBody>
      </p:sp>
      <p:sp>
        <p:nvSpPr>
          <p:cNvPr id="10" name="Text Box 2"/>
          <p:cNvSpPr txBox="1">
            <a:spLocks noChangeArrowheads="1"/>
          </p:cNvSpPr>
          <p:nvPr/>
        </p:nvSpPr>
        <p:spPr bwMode="auto">
          <a:xfrm>
            <a:off x="176212" y="1143000"/>
            <a:ext cx="4243388" cy="42862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9pPr>
          </a:lstStyle>
          <a:p>
            <a:pPr eaLnBrk="1" hangingPunct="1">
              <a:lnSpc>
                <a:spcPct val="200000"/>
              </a:lnSpc>
              <a:spcAft>
                <a:spcPts val="1200"/>
              </a:spcAft>
              <a:buSzPct val="100000"/>
              <a:buFont typeface="Calibri" pitchFamily="34" charset="0"/>
              <a:buAutoNum type="arabicPeriod"/>
            </a:pPr>
            <a:r>
              <a:rPr lang="en-GB" dirty="0">
                <a:solidFill>
                  <a:srgbClr val="000000"/>
                </a:solidFill>
                <a:latin typeface="Calibri" pitchFamily="34" charset="0"/>
              </a:rPr>
              <a:t>2a + 32 = 50</a:t>
            </a:r>
          </a:p>
          <a:p>
            <a:pPr eaLnBrk="1" hangingPunct="1">
              <a:lnSpc>
                <a:spcPct val="200000"/>
              </a:lnSpc>
              <a:spcAft>
                <a:spcPts val="1200"/>
              </a:spcAft>
              <a:buSzPct val="100000"/>
              <a:buFont typeface="Calibri" pitchFamily="34" charset="0"/>
              <a:buAutoNum type="arabicPeriod"/>
            </a:pPr>
            <a:r>
              <a:rPr lang="en-GB" dirty="0">
                <a:solidFill>
                  <a:srgbClr val="000000"/>
                </a:solidFill>
                <a:latin typeface="Calibri" pitchFamily="34" charset="0"/>
              </a:rPr>
              <a:t>7y – 19 = 30</a:t>
            </a:r>
          </a:p>
          <a:p>
            <a:pPr eaLnBrk="1" hangingPunct="1">
              <a:lnSpc>
                <a:spcPct val="200000"/>
              </a:lnSpc>
              <a:spcAft>
                <a:spcPts val="1200"/>
              </a:spcAft>
              <a:buSzPct val="100000"/>
              <a:buFont typeface="Calibri" pitchFamily="34" charset="0"/>
              <a:buAutoNum type="arabicPeriod"/>
            </a:pPr>
            <a:r>
              <a:rPr lang="en-GB" dirty="0">
                <a:solidFill>
                  <a:srgbClr val="000000"/>
                </a:solidFill>
                <a:latin typeface="Calibri" pitchFamily="34" charset="0"/>
              </a:rPr>
              <a:t>  </a:t>
            </a:r>
          </a:p>
          <a:p>
            <a:pPr eaLnBrk="1" hangingPunct="1">
              <a:lnSpc>
                <a:spcPct val="200000"/>
              </a:lnSpc>
              <a:spcAft>
                <a:spcPts val="1200"/>
              </a:spcAft>
              <a:buSzPct val="100000"/>
              <a:buFont typeface="Calibri" pitchFamily="34" charset="0"/>
              <a:buAutoNum type="arabicPeriod"/>
            </a:pPr>
            <a:r>
              <a:rPr lang="en-GB" dirty="0">
                <a:solidFill>
                  <a:srgbClr val="000000"/>
                </a:solidFill>
                <a:latin typeface="Calibri" pitchFamily="34" charset="0"/>
              </a:rPr>
              <a:t>   </a:t>
            </a:r>
            <a:endParaRPr lang="en-US" dirty="0">
              <a:solidFill>
                <a:srgbClr val="000000"/>
              </a:solidFill>
              <a:latin typeface="Times New Roman" pitchFamily="18" charset="0"/>
              <a:cs typeface="Times New Roman" pitchFamily="18" charset="0"/>
            </a:endParaRPr>
          </a:p>
          <a:p>
            <a:pPr eaLnBrk="1" hangingPunct="1">
              <a:lnSpc>
                <a:spcPct val="200000"/>
              </a:lnSpc>
              <a:spcAft>
                <a:spcPts val="1200"/>
              </a:spcAft>
              <a:buSzPct val="100000"/>
              <a:buFont typeface="Calibri" pitchFamily="34" charset="0"/>
              <a:buAutoNum type="arabicPeriod"/>
            </a:pPr>
            <a:r>
              <a:rPr lang="en-US" dirty="0" smtClean="0">
                <a:solidFill>
                  <a:srgbClr val="000000"/>
                </a:solidFill>
                <a:latin typeface="Times New Roman" pitchFamily="18" charset="0"/>
                <a:cs typeface="Times New Roman" pitchFamily="18" charset="0"/>
              </a:rPr>
              <a:t>6</a:t>
            </a:r>
            <a:r>
              <a:rPr lang="en-US" i="1" dirty="0" smtClean="0">
                <a:solidFill>
                  <a:srgbClr val="000000"/>
                </a:solidFill>
                <a:latin typeface="Times New Roman" pitchFamily="18" charset="0"/>
                <a:cs typeface="Times New Roman" pitchFamily="18" charset="0"/>
              </a:rPr>
              <a:t>x</a:t>
            </a:r>
            <a:r>
              <a:rPr lang="en-US" dirty="0" smtClean="0">
                <a:solidFill>
                  <a:srgbClr val="000000"/>
                </a:solidFill>
                <a:latin typeface="Times New Roman" pitchFamily="18" charset="0"/>
                <a:cs typeface="Times New Roman" pitchFamily="18" charset="0"/>
              </a:rPr>
              <a:t> </a:t>
            </a:r>
            <a:r>
              <a:rPr lang="en-US" dirty="0">
                <a:solidFill>
                  <a:srgbClr val="000000"/>
                </a:solidFill>
                <a:latin typeface="Times New Roman" pitchFamily="18" charset="0"/>
                <a:cs typeface="Times New Roman" pitchFamily="18" charset="0"/>
              </a:rPr>
              <a:t>+ 12</a:t>
            </a:r>
            <a:r>
              <a:rPr lang="en-US" i="1" dirty="0">
                <a:solidFill>
                  <a:srgbClr val="000000"/>
                </a:solidFill>
                <a:latin typeface="Times New Roman" pitchFamily="18" charset="0"/>
                <a:cs typeface="Times New Roman" pitchFamily="18" charset="0"/>
              </a:rPr>
              <a:t>x</a:t>
            </a:r>
            <a:r>
              <a:rPr lang="en-US" dirty="0">
                <a:solidFill>
                  <a:srgbClr val="000000"/>
                </a:solidFill>
                <a:latin typeface="Times New Roman" pitchFamily="18" charset="0"/>
                <a:cs typeface="Times New Roman" pitchFamily="18" charset="0"/>
              </a:rPr>
              <a:t> = 72</a:t>
            </a:r>
            <a:r>
              <a:rPr lang="en-GB" dirty="0">
                <a:solidFill>
                  <a:srgbClr val="000000"/>
                </a:solidFill>
                <a:latin typeface="Calibri" pitchFamily="34" charset="0"/>
              </a:rPr>
              <a:t> </a:t>
            </a:r>
          </a:p>
          <a:p>
            <a:pPr eaLnBrk="1" hangingPunct="1">
              <a:spcAft>
                <a:spcPts val="1200"/>
              </a:spcAft>
              <a:buSzPct val="100000"/>
              <a:buFont typeface="Calibri" pitchFamily="34" charset="0"/>
              <a:buAutoNum type="arabicPeriod"/>
            </a:pPr>
            <a:endParaRPr lang="en-GB" dirty="0">
              <a:solidFill>
                <a:srgbClr val="000000"/>
              </a:solidFill>
              <a:latin typeface="Calibri" pitchFamily="34" charset="0"/>
            </a:endParaRPr>
          </a:p>
        </p:txBody>
      </p:sp>
      <p:graphicFrame>
        <p:nvGraphicFramePr>
          <p:cNvPr id="11" name="Object 9"/>
          <p:cNvGraphicFramePr>
            <a:graphicFrameLocks noChangeAspect="1"/>
          </p:cNvGraphicFramePr>
          <p:nvPr>
            <p:extLst/>
          </p:nvPr>
        </p:nvGraphicFramePr>
        <p:xfrm>
          <a:off x="604837" y="2655888"/>
          <a:ext cx="520700" cy="558800"/>
        </p:xfrm>
        <a:graphic>
          <a:graphicData uri="http://schemas.openxmlformats.org/presentationml/2006/ole">
            <mc:AlternateContent xmlns:mc="http://schemas.openxmlformats.org/markup-compatibility/2006">
              <mc:Choice xmlns:v="urn:schemas-microsoft-com:vml" Requires="v">
                <p:oleObj spid="_x0000_s551292" name="Equation" r:id="rId4" imgW="520700" imgH="558800" progId="Equation.3">
                  <p:embed/>
                </p:oleObj>
              </mc:Choice>
              <mc:Fallback>
                <p:oleObj name="Equation" r:id="rId4" imgW="520700" imgH="558800" progId="Equation.3">
                  <p:embed/>
                  <p:pic>
                    <p:nvPicPr>
                      <p:cNvPr id="0" name="Picture 17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4837" y="2655888"/>
                        <a:ext cx="520700" cy="558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 name="Object 10"/>
          <p:cNvGraphicFramePr>
            <a:graphicFrameLocks noChangeAspect="1"/>
          </p:cNvGraphicFramePr>
          <p:nvPr>
            <p:extLst/>
          </p:nvPr>
        </p:nvGraphicFramePr>
        <p:xfrm>
          <a:off x="647700" y="3357563"/>
          <a:ext cx="1028700" cy="558800"/>
        </p:xfrm>
        <a:graphic>
          <a:graphicData uri="http://schemas.openxmlformats.org/presentationml/2006/ole">
            <mc:AlternateContent xmlns:mc="http://schemas.openxmlformats.org/markup-compatibility/2006">
              <mc:Choice xmlns:v="urn:schemas-microsoft-com:vml" Requires="v">
                <p:oleObj spid="_x0000_s551293" name="Equation" r:id="rId6" imgW="1028700" imgH="558800" progId="Equation.3">
                  <p:embed/>
                </p:oleObj>
              </mc:Choice>
              <mc:Fallback>
                <p:oleObj name="Equation" r:id="rId6" imgW="1028700" imgH="558800" progId="Equation.3">
                  <p:embed/>
                  <p:pic>
                    <p:nvPicPr>
                      <p:cNvPr id="0" name="Picture 17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7700" y="3357563"/>
                        <a:ext cx="1028700" cy="558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Text Box 1"/>
          <p:cNvSpPr txBox="1">
            <a:spLocks noChangeArrowheads="1"/>
          </p:cNvSpPr>
          <p:nvPr/>
        </p:nvSpPr>
        <p:spPr bwMode="auto">
          <a:xfrm>
            <a:off x="152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smtClean="0">
                <a:solidFill>
                  <a:srgbClr val="000000"/>
                </a:solidFill>
                <a:cs typeface="Arial" charset="0"/>
              </a:rPr>
              <a:t>Exercise</a:t>
            </a:r>
            <a:endParaRPr lang="en-GB" sz="2400" dirty="0">
              <a:solidFill>
                <a:srgbClr val="000000"/>
              </a:solidFill>
              <a:cs typeface="Arial" charset="0"/>
            </a:endParaRPr>
          </a:p>
        </p:txBody>
      </p:sp>
      <p:sp>
        <p:nvSpPr>
          <p:cNvPr id="15" name="Text Box 2"/>
          <p:cNvSpPr txBox="1">
            <a:spLocks noChangeArrowheads="1"/>
          </p:cNvSpPr>
          <p:nvPr/>
        </p:nvSpPr>
        <p:spPr bwMode="auto">
          <a:xfrm>
            <a:off x="4595812" y="1143000"/>
            <a:ext cx="4243388" cy="42862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9pPr>
          </a:lstStyle>
          <a:p>
            <a:pPr eaLnBrk="1" hangingPunct="1">
              <a:lnSpc>
                <a:spcPct val="200000"/>
              </a:lnSpc>
              <a:spcAft>
                <a:spcPts val="1200"/>
              </a:spcAft>
              <a:buSzPct val="100000"/>
              <a:buFont typeface="Calibri" pitchFamily="34" charset="0"/>
              <a:buAutoNum type="arabicPeriod"/>
            </a:pPr>
            <a:r>
              <a:rPr lang="en-GB">
                <a:solidFill>
                  <a:srgbClr val="000000"/>
                </a:solidFill>
                <a:latin typeface="Calibri" pitchFamily="34" charset="0"/>
              </a:rPr>
              <a:t>2a + 32 = 50</a:t>
            </a:r>
          </a:p>
          <a:p>
            <a:pPr eaLnBrk="1" hangingPunct="1">
              <a:lnSpc>
                <a:spcPct val="200000"/>
              </a:lnSpc>
              <a:spcAft>
                <a:spcPts val="1200"/>
              </a:spcAft>
              <a:buSzPct val="100000"/>
              <a:buFont typeface="Calibri" pitchFamily="34" charset="0"/>
              <a:buAutoNum type="arabicPeriod"/>
            </a:pPr>
            <a:r>
              <a:rPr lang="en-GB">
                <a:solidFill>
                  <a:srgbClr val="000000"/>
                </a:solidFill>
                <a:latin typeface="Calibri" pitchFamily="34" charset="0"/>
              </a:rPr>
              <a:t>7y – 19 = 30</a:t>
            </a:r>
          </a:p>
          <a:p>
            <a:pPr eaLnBrk="1" hangingPunct="1">
              <a:lnSpc>
                <a:spcPct val="200000"/>
              </a:lnSpc>
              <a:spcAft>
                <a:spcPts val="1200"/>
              </a:spcAft>
              <a:buSzPct val="100000"/>
              <a:buFont typeface="Calibri" pitchFamily="34" charset="0"/>
              <a:buAutoNum type="arabicPeriod"/>
            </a:pPr>
            <a:r>
              <a:rPr lang="en-GB">
                <a:solidFill>
                  <a:srgbClr val="000000"/>
                </a:solidFill>
                <a:latin typeface="Calibri" pitchFamily="34" charset="0"/>
              </a:rPr>
              <a:t>  </a:t>
            </a:r>
          </a:p>
          <a:p>
            <a:pPr eaLnBrk="1" hangingPunct="1">
              <a:lnSpc>
                <a:spcPct val="200000"/>
              </a:lnSpc>
              <a:spcAft>
                <a:spcPts val="1200"/>
              </a:spcAft>
              <a:buSzPct val="100000"/>
              <a:buFont typeface="Calibri" pitchFamily="34" charset="0"/>
              <a:buAutoNum type="arabicPeriod"/>
            </a:pPr>
            <a:r>
              <a:rPr lang="en-GB">
                <a:solidFill>
                  <a:srgbClr val="000000"/>
                </a:solidFill>
                <a:latin typeface="Calibri" pitchFamily="34" charset="0"/>
              </a:rPr>
              <a:t>   </a:t>
            </a:r>
          </a:p>
          <a:p>
            <a:pPr eaLnBrk="1" hangingPunct="1">
              <a:lnSpc>
                <a:spcPct val="200000"/>
              </a:lnSpc>
              <a:spcAft>
                <a:spcPts val="1200"/>
              </a:spcAft>
              <a:buSzPct val="100000"/>
              <a:buFont typeface="Calibri" pitchFamily="34" charset="0"/>
              <a:buAutoNum type="arabicPeriod"/>
            </a:pPr>
            <a:r>
              <a:rPr lang="en-US">
                <a:solidFill>
                  <a:srgbClr val="000000"/>
                </a:solidFill>
                <a:latin typeface="Calibri" pitchFamily="34" charset="0"/>
              </a:rPr>
              <a:t>  </a:t>
            </a:r>
          </a:p>
          <a:p>
            <a:pPr eaLnBrk="1" hangingPunct="1">
              <a:lnSpc>
                <a:spcPct val="200000"/>
              </a:lnSpc>
              <a:spcAft>
                <a:spcPts val="1200"/>
              </a:spcAft>
              <a:buSzPct val="100000"/>
              <a:buFont typeface="Calibri" pitchFamily="34" charset="0"/>
              <a:buAutoNum type="arabicPeriod"/>
            </a:pPr>
            <a:r>
              <a:rPr lang="en-US">
                <a:solidFill>
                  <a:srgbClr val="000000"/>
                </a:solidFill>
                <a:latin typeface="Times New Roman" pitchFamily="18" charset="0"/>
                <a:cs typeface="Times New Roman" pitchFamily="18" charset="0"/>
              </a:rPr>
              <a:t>6</a:t>
            </a:r>
            <a:r>
              <a:rPr lang="en-US" i="1">
                <a:solidFill>
                  <a:srgbClr val="000000"/>
                </a:solidFill>
                <a:latin typeface="Times New Roman" pitchFamily="18" charset="0"/>
                <a:cs typeface="Times New Roman" pitchFamily="18" charset="0"/>
              </a:rPr>
              <a:t>x</a:t>
            </a:r>
            <a:r>
              <a:rPr lang="en-US">
                <a:solidFill>
                  <a:srgbClr val="000000"/>
                </a:solidFill>
                <a:latin typeface="Times New Roman" pitchFamily="18" charset="0"/>
                <a:cs typeface="Times New Roman" pitchFamily="18" charset="0"/>
              </a:rPr>
              <a:t> + 12</a:t>
            </a:r>
            <a:r>
              <a:rPr lang="en-US" i="1">
                <a:solidFill>
                  <a:srgbClr val="000000"/>
                </a:solidFill>
                <a:latin typeface="Times New Roman" pitchFamily="18" charset="0"/>
                <a:cs typeface="Times New Roman" pitchFamily="18" charset="0"/>
              </a:rPr>
              <a:t>x</a:t>
            </a:r>
            <a:r>
              <a:rPr lang="en-US">
                <a:solidFill>
                  <a:srgbClr val="000000"/>
                </a:solidFill>
                <a:latin typeface="Times New Roman" pitchFamily="18" charset="0"/>
                <a:cs typeface="Times New Roman" pitchFamily="18" charset="0"/>
              </a:rPr>
              <a:t> = 72</a:t>
            </a:r>
            <a:r>
              <a:rPr lang="en-GB">
                <a:solidFill>
                  <a:srgbClr val="000000"/>
                </a:solidFill>
                <a:latin typeface="Calibri" pitchFamily="34" charset="0"/>
              </a:rPr>
              <a:t> </a:t>
            </a:r>
          </a:p>
          <a:p>
            <a:pPr eaLnBrk="1" hangingPunct="1">
              <a:spcAft>
                <a:spcPts val="1200"/>
              </a:spcAft>
              <a:buSzPct val="100000"/>
              <a:buFont typeface="Calibri" pitchFamily="34" charset="0"/>
              <a:buAutoNum type="arabicPeriod"/>
            </a:pPr>
            <a:endParaRPr lang="en-GB">
              <a:solidFill>
                <a:srgbClr val="000000"/>
              </a:solidFill>
              <a:latin typeface="Calibri" pitchFamily="34" charset="0"/>
            </a:endParaRPr>
          </a:p>
        </p:txBody>
      </p:sp>
      <p:graphicFrame>
        <p:nvGraphicFramePr>
          <p:cNvPr id="16" name="Object 9"/>
          <p:cNvGraphicFramePr>
            <a:graphicFrameLocks noChangeAspect="1"/>
          </p:cNvGraphicFramePr>
          <p:nvPr>
            <p:extLst>
              <p:ext uri="{D42A27DB-BD31-4B8C-83A1-F6EECF244321}">
                <p14:modId xmlns:p14="http://schemas.microsoft.com/office/powerpoint/2010/main" val="2737962364"/>
              </p:ext>
            </p:extLst>
          </p:nvPr>
        </p:nvGraphicFramePr>
        <p:xfrm>
          <a:off x="5024437" y="2655888"/>
          <a:ext cx="520700" cy="558800"/>
        </p:xfrm>
        <a:graphic>
          <a:graphicData uri="http://schemas.openxmlformats.org/presentationml/2006/ole">
            <mc:AlternateContent xmlns:mc="http://schemas.openxmlformats.org/markup-compatibility/2006">
              <mc:Choice xmlns:v="urn:schemas-microsoft-com:vml" Requires="v">
                <p:oleObj spid="_x0000_s551294" name="Equation" r:id="rId8" imgW="520700" imgH="558800" progId="Equation.3">
                  <p:embed/>
                </p:oleObj>
              </mc:Choice>
              <mc:Fallback>
                <p:oleObj name="Equation" r:id="rId8" imgW="520700" imgH="558800" progId="Equation.3">
                  <p:embed/>
                  <p:pic>
                    <p:nvPicPr>
                      <p:cNvPr id="0" name="Picture 17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4437" y="2655888"/>
                        <a:ext cx="520700" cy="558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7" name="Object 10"/>
          <p:cNvGraphicFramePr>
            <a:graphicFrameLocks noChangeAspect="1"/>
          </p:cNvGraphicFramePr>
          <p:nvPr>
            <p:extLst>
              <p:ext uri="{D42A27DB-BD31-4B8C-83A1-F6EECF244321}">
                <p14:modId xmlns:p14="http://schemas.microsoft.com/office/powerpoint/2010/main" val="2640387514"/>
              </p:ext>
            </p:extLst>
          </p:nvPr>
        </p:nvGraphicFramePr>
        <p:xfrm>
          <a:off x="5067300" y="3357563"/>
          <a:ext cx="1028700" cy="558800"/>
        </p:xfrm>
        <a:graphic>
          <a:graphicData uri="http://schemas.openxmlformats.org/presentationml/2006/ole">
            <mc:AlternateContent xmlns:mc="http://schemas.openxmlformats.org/markup-compatibility/2006">
              <mc:Choice xmlns:v="urn:schemas-microsoft-com:vml" Requires="v">
                <p:oleObj spid="_x0000_s551295" name="Equation" r:id="rId9" imgW="1028700" imgH="558800" progId="Equation.3">
                  <p:embed/>
                </p:oleObj>
              </mc:Choice>
              <mc:Fallback>
                <p:oleObj name="Equation" r:id="rId9" imgW="1028700" imgH="558800" progId="Equation.3">
                  <p:embed/>
                  <p:pic>
                    <p:nvPicPr>
                      <p:cNvPr id="0" name="Picture 17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67300" y="3357563"/>
                        <a:ext cx="1028700" cy="558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 name="Object 11"/>
          <p:cNvGraphicFramePr>
            <a:graphicFrameLocks noChangeAspect="1"/>
          </p:cNvGraphicFramePr>
          <p:nvPr>
            <p:extLst>
              <p:ext uri="{D42A27DB-BD31-4B8C-83A1-F6EECF244321}">
                <p14:modId xmlns:p14="http://schemas.microsoft.com/office/powerpoint/2010/main" val="127817039"/>
              </p:ext>
            </p:extLst>
          </p:nvPr>
        </p:nvGraphicFramePr>
        <p:xfrm>
          <a:off x="5081587" y="4084638"/>
          <a:ext cx="914400" cy="558800"/>
        </p:xfrm>
        <a:graphic>
          <a:graphicData uri="http://schemas.openxmlformats.org/presentationml/2006/ole">
            <mc:AlternateContent xmlns:mc="http://schemas.openxmlformats.org/markup-compatibility/2006">
              <mc:Choice xmlns:v="urn:schemas-microsoft-com:vml" Requires="v">
                <p:oleObj spid="_x0000_s551296" name="Equation" r:id="rId10" imgW="914400" imgH="558800" progId="Equation.3">
                  <p:embed/>
                </p:oleObj>
              </mc:Choice>
              <mc:Fallback>
                <p:oleObj name="Equation" r:id="rId10" imgW="914400" imgH="558800" progId="Equation.3">
                  <p:embed/>
                  <p:pic>
                    <p:nvPicPr>
                      <p:cNvPr id="0" name="Picture 17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081587" y="4084638"/>
                        <a:ext cx="914400" cy="558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 name="Text Box 1"/>
          <p:cNvSpPr txBox="1">
            <a:spLocks noChangeArrowheads="1"/>
          </p:cNvSpPr>
          <p:nvPr/>
        </p:nvSpPr>
        <p:spPr bwMode="auto">
          <a:xfrm>
            <a:off x="45720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smtClean="0">
                <a:solidFill>
                  <a:srgbClr val="000000"/>
                </a:solidFill>
                <a:cs typeface="Arial" charset="0"/>
              </a:rPr>
              <a:t>अभ्यास </a:t>
            </a:r>
            <a:endParaRPr lang="en-GB" sz="2400" dirty="0">
              <a:solidFill>
                <a:srgbClr val="000000"/>
              </a:solidFill>
              <a:cs typeface="Arial" charset="0"/>
            </a:endParaRPr>
          </a:p>
        </p:txBody>
      </p:sp>
    </p:spTree>
    <p:extLst>
      <p:ext uri="{BB962C8B-B14F-4D97-AF65-F5344CB8AC3E}">
        <p14:creationId xmlns:p14="http://schemas.microsoft.com/office/powerpoint/2010/main" val="3698946562"/>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30F81D2A-5CA4-4D11-9653-24E8093A1110}" type="slidenum">
              <a:rPr lang="en-US" sz="1600" b="1" smtClean="0">
                <a:solidFill>
                  <a:srgbClr val="000000"/>
                </a:solidFill>
              </a:rPr>
              <a:pPr algn="ctr" eaLnBrk="1" hangingPunct="1"/>
              <a:t>48</a:t>
            </a:fld>
            <a:endParaRPr lang="en-US" sz="1600" b="1" smtClean="0">
              <a:solidFill>
                <a:srgbClr val="000000"/>
              </a:solidFill>
            </a:endParaRPr>
          </a:p>
        </p:txBody>
      </p:sp>
      <p:graphicFrame>
        <p:nvGraphicFramePr>
          <p:cNvPr id="13" name="Object 5"/>
          <p:cNvGraphicFramePr>
            <a:graphicFrameLocks noChangeAspect="1"/>
          </p:cNvGraphicFramePr>
          <p:nvPr>
            <p:extLst/>
          </p:nvPr>
        </p:nvGraphicFramePr>
        <p:xfrm>
          <a:off x="477729" y="2068513"/>
          <a:ext cx="1295400" cy="292100"/>
        </p:xfrm>
        <a:graphic>
          <a:graphicData uri="http://schemas.openxmlformats.org/presentationml/2006/ole">
            <mc:AlternateContent xmlns:mc="http://schemas.openxmlformats.org/markup-compatibility/2006">
              <mc:Choice xmlns:v="urn:schemas-microsoft-com:vml" Requires="v">
                <p:oleObj spid="_x0000_s552088" name="Equation" r:id="rId4" imgW="1295400" imgH="292100" progId="Equation.3">
                  <p:embed/>
                </p:oleObj>
              </mc:Choice>
              <mc:Fallback>
                <p:oleObj name="Equation" r:id="rId4" imgW="1295400" imgH="292100" progId="Equation.3">
                  <p:embed/>
                  <p:pic>
                    <p:nvPicPr>
                      <p:cNvPr id="0" name="Picture 5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7729" y="2068513"/>
                        <a:ext cx="1295400" cy="292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Text Box 1"/>
          <p:cNvSpPr txBox="1">
            <a:spLocks noChangeArrowheads="1"/>
          </p:cNvSpPr>
          <p:nvPr/>
        </p:nvSpPr>
        <p:spPr bwMode="auto">
          <a:xfrm>
            <a:off x="249129"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Solving </a:t>
            </a:r>
            <a:r>
              <a:rPr lang="en-GB" sz="2400" dirty="0" smtClean="0"/>
              <a:t>Equations - II</a:t>
            </a:r>
            <a:endParaRPr lang="en-GB" sz="2400" dirty="0"/>
          </a:p>
        </p:txBody>
      </p:sp>
      <p:sp>
        <p:nvSpPr>
          <p:cNvPr id="16" name="Text Box 2"/>
          <p:cNvSpPr txBox="1">
            <a:spLocks noChangeArrowheads="1"/>
          </p:cNvSpPr>
          <p:nvPr/>
        </p:nvSpPr>
        <p:spPr bwMode="auto">
          <a:xfrm>
            <a:off x="249129" y="1295400"/>
            <a:ext cx="4267200" cy="4953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000" dirty="0">
                <a:solidFill>
                  <a:srgbClr val="000000"/>
                </a:solidFill>
                <a:cs typeface="Arial" charset="0"/>
              </a:rPr>
              <a:t>Look at this equation</a:t>
            </a:r>
          </a:p>
        </p:txBody>
      </p:sp>
      <p:sp>
        <p:nvSpPr>
          <p:cNvPr id="17" name="Text Box 2"/>
          <p:cNvSpPr txBox="1">
            <a:spLocks noChangeArrowheads="1"/>
          </p:cNvSpPr>
          <p:nvPr/>
        </p:nvSpPr>
        <p:spPr bwMode="auto">
          <a:xfrm>
            <a:off x="249129" y="2438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000" dirty="0">
                <a:solidFill>
                  <a:srgbClr val="000000"/>
                </a:solidFill>
                <a:cs typeface="Arial" charset="0"/>
              </a:rPr>
              <a:t>If we know the value of y to be 8, what is the value of x ?</a:t>
            </a:r>
          </a:p>
        </p:txBody>
      </p:sp>
      <p:graphicFrame>
        <p:nvGraphicFramePr>
          <p:cNvPr id="18" name="Table 17"/>
          <p:cNvGraphicFramePr>
            <a:graphicFrameLocks noGrp="1"/>
          </p:cNvGraphicFramePr>
          <p:nvPr>
            <p:extLst>
              <p:ext uri="{D42A27DB-BD31-4B8C-83A1-F6EECF244321}">
                <p14:modId xmlns:p14="http://schemas.microsoft.com/office/powerpoint/2010/main" val="4206708074"/>
              </p:ext>
            </p:extLst>
          </p:nvPr>
        </p:nvGraphicFramePr>
        <p:xfrm>
          <a:off x="360471" y="3429000"/>
          <a:ext cx="3982929" cy="3206026"/>
        </p:xfrm>
        <a:graphic>
          <a:graphicData uri="http://schemas.openxmlformats.org/drawingml/2006/table">
            <a:tbl>
              <a:tblPr>
                <a:tableStyleId>{5C22544A-7EE6-4342-B048-85BDC9FD1C3A}</a:tableStyleId>
              </a:tblPr>
              <a:tblGrid>
                <a:gridCol w="1620729"/>
                <a:gridCol w="2362200"/>
              </a:tblGrid>
              <a:tr h="503031">
                <a:tc>
                  <a:txBody>
                    <a:bodyPr/>
                    <a:lstStyle/>
                    <a:p>
                      <a:pPr>
                        <a:lnSpc>
                          <a:spcPct val="150000"/>
                        </a:lnSpc>
                      </a:pPr>
                      <a:r>
                        <a:rPr lang="en-US" sz="1800" dirty="0" smtClean="0">
                          <a:latin typeface="Times New Roman" pitchFamily="18" charset="0"/>
                          <a:cs typeface="Times New Roman" pitchFamily="18" charset="0"/>
                        </a:rPr>
                        <a:t>3</a:t>
                      </a:r>
                      <a:r>
                        <a:rPr lang="en-US" sz="1800" i="1" dirty="0" smtClean="0">
                          <a:latin typeface="Times New Roman" pitchFamily="18" charset="0"/>
                          <a:cs typeface="Times New Roman" pitchFamily="18" charset="0"/>
                        </a:rPr>
                        <a:t>x </a:t>
                      </a:r>
                      <a:r>
                        <a:rPr lang="en-US" sz="1800" dirty="0" smtClean="0">
                          <a:latin typeface="Times New Roman" pitchFamily="18" charset="0"/>
                          <a:cs typeface="Times New Roman" pitchFamily="18" charset="0"/>
                        </a:rPr>
                        <a:t>+ 4</a:t>
                      </a:r>
                      <a:r>
                        <a:rPr lang="en-US" sz="1800" i="1" dirty="0" smtClean="0">
                          <a:latin typeface="Times New Roman" pitchFamily="18" charset="0"/>
                          <a:cs typeface="Times New Roman" pitchFamily="18" charset="0"/>
                        </a:rPr>
                        <a:t>y</a:t>
                      </a:r>
                      <a:r>
                        <a:rPr lang="en-US" sz="1800" dirty="0" smtClean="0">
                          <a:latin typeface="Times New Roman" pitchFamily="18" charset="0"/>
                          <a:cs typeface="Times New Roman" pitchFamily="18" charset="0"/>
                        </a:rPr>
                        <a:t> = 62</a:t>
                      </a:r>
                      <a:endParaRPr lang="en-IN" sz="1800" dirty="0">
                        <a:latin typeface="Times New Roman" pitchFamily="18" charset="0"/>
                        <a:cs typeface="Times New Roman" pitchFamily="18" charset="0"/>
                      </a:endParaRPr>
                    </a:p>
                  </a:txBody>
                  <a:tcPr marL="91439" marR="91439" marT="45730" marB="45730">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endParaRPr lang="en-IN" sz="1600" dirty="0" smtClean="0">
                        <a:latin typeface="+mn-lt"/>
                      </a:endParaRPr>
                    </a:p>
                  </a:txBody>
                  <a:tcPr marL="91439" marR="91439" marT="45730" marB="45730">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503031">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800" dirty="0" smtClean="0">
                          <a:latin typeface="Times New Roman" pitchFamily="18" charset="0"/>
                          <a:cs typeface="Times New Roman" pitchFamily="18" charset="0"/>
                        </a:rPr>
                        <a:t>3</a:t>
                      </a:r>
                      <a:r>
                        <a:rPr lang="en-US" sz="1800" i="1" dirty="0" smtClean="0">
                          <a:latin typeface="Times New Roman" pitchFamily="18" charset="0"/>
                          <a:cs typeface="Times New Roman" pitchFamily="18" charset="0"/>
                        </a:rPr>
                        <a:t>x </a:t>
                      </a:r>
                      <a:r>
                        <a:rPr lang="en-US" sz="1800" dirty="0" smtClean="0">
                          <a:latin typeface="Times New Roman" pitchFamily="18" charset="0"/>
                          <a:cs typeface="Times New Roman" pitchFamily="18" charset="0"/>
                        </a:rPr>
                        <a:t>+ 4</a:t>
                      </a:r>
                      <a:r>
                        <a:rPr lang="en-US" sz="1800" i="1" baseline="0" dirty="0" smtClean="0">
                          <a:latin typeface="Times New Roman" pitchFamily="18" charset="0"/>
                          <a:cs typeface="Times New Roman" pitchFamily="18" charset="0"/>
                        </a:rPr>
                        <a:t> × </a:t>
                      </a:r>
                      <a:r>
                        <a:rPr lang="en-US" sz="1800" i="0" baseline="0" dirty="0" smtClean="0">
                          <a:latin typeface="Times New Roman" pitchFamily="18" charset="0"/>
                          <a:cs typeface="Times New Roman" pitchFamily="18" charset="0"/>
                        </a:rPr>
                        <a:t>8</a:t>
                      </a:r>
                      <a:r>
                        <a:rPr lang="en-US" sz="1800" dirty="0" smtClean="0">
                          <a:latin typeface="Times New Roman" pitchFamily="18" charset="0"/>
                          <a:cs typeface="Times New Roman" pitchFamily="18" charset="0"/>
                        </a:rPr>
                        <a:t> = 62</a:t>
                      </a:r>
                      <a:endParaRPr lang="en-IN" sz="1800" dirty="0" smtClean="0">
                        <a:latin typeface="Times New Roman" pitchFamily="18" charset="0"/>
                        <a:cs typeface="Times New Roman" pitchFamily="18" charset="0"/>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600" dirty="0" smtClean="0">
                          <a:latin typeface="+mn-lt"/>
                        </a:rPr>
                        <a:t>Replacing </a:t>
                      </a:r>
                      <a:r>
                        <a:rPr lang="en-US" sz="1600" i="1" dirty="0" smtClean="0">
                          <a:latin typeface="Times New Roman" pitchFamily="18" charset="0"/>
                          <a:cs typeface="Times New Roman" pitchFamily="18" charset="0"/>
                        </a:rPr>
                        <a:t>y</a:t>
                      </a:r>
                      <a:r>
                        <a:rPr lang="en-US" sz="1600" dirty="0" smtClean="0">
                          <a:latin typeface="+mn-lt"/>
                        </a:rPr>
                        <a:t> with 8</a:t>
                      </a:r>
                      <a:endParaRPr lang="en-IN" sz="1600" dirty="0" smtClean="0">
                        <a:latin typeface="+mn-lt"/>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503031">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800" dirty="0" smtClean="0">
                          <a:latin typeface="Times New Roman" pitchFamily="18" charset="0"/>
                          <a:cs typeface="Times New Roman" pitchFamily="18" charset="0"/>
                        </a:rPr>
                        <a:t>3</a:t>
                      </a:r>
                      <a:r>
                        <a:rPr lang="en-US" sz="1800" i="1" dirty="0" smtClean="0">
                          <a:latin typeface="Times New Roman" pitchFamily="18" charset="0"/>
                          <a:cs typeface="Times New Roman" pitchFamily="18" charset="0"/>
                        </a:rPr>
                        <a:t>x </a:t>
                      </a:r>
                      <a:r>
                        <a:rPr lang="en-US" sz="1800" dirty="0" smtClean="0">
                          <a:latin typeface="Times New Roman" pitchFamily="18" charset="0"/>
                          <a:cs typeface="Times New Roman" pitchFamily="18" charset="0"/>
                        </a:rPr>
                        <a:t>+ 32 = 62</a:t>
                      </a:r>
                      <a:endParaRPr lang="en-IN" sz="1800" dirty="0" smtClean="0">
                        <a:latin typeface="Times New Roman" pitchFamily="18" charset="0"/>
                        <a:cs typeface="Times New Roman" pitchFamily="18" charset="0"/>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50000"/>
                        </a:lnSpc>
                      </a:pPr>
                      <a:endParaRPr lang="en-IN" sz="1800" dirty="0"/>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503031">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800" dirty="0" smtClean="0">
                          <a:latin typeface="Times New Roman" pitchFamily="18" charset="0"/>
                          <a:cs typeface="Times New Roman" pitchFamily="18" charset="0"/>
                        </a:rPr>
                        <a:t>3</a:t>
                      </a:r>
                      <a:r>
                        <a:rPr lang="en-US" sz="1800" i="1" dirty="0" smtClean="0">
                          <a:latin typeface="Times New Roman" pitchFamily="18" charset="0"/>
                          <a:cs typeface="Times New Roman" pitchFamily="18" charset="0"/>
                        </a:rPr>
                        <a:t>x</a:t>
                      </a:r>
                      <a:r>
                        <a:rPr lang="en-US" sz="1800" dirty="0" smtClean="0">
                          <a:latin typeface="Times New Roman" pitchFamily="18" charset="0"/>
                          <a:cs typeface="Times New Roman" pitchFamily="18" charset="0"/>
                        </a:rPr>
                        <a:t> = 30</a:t>
                      </a:r>
                      <a:endParaRPr lang="en-IN" sz="1800" dirty="0" smtClean="0">
                        <a:latin typeface="Times New Roman" pitchFamily="18" charset="0"/>
                        <a:cs typeface="Times New Roman" pitchFamily="18" charset="0"/>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600" dirty="0" smtClean="0">
                          <a:latin typeface="+mn-lt"/>
                        </a:rPr>
                        <a:t>Subtracting 32 from both sides</a:t>
                      </a:r>
                      <a:endParaRPr lang="en-IN" sz="1600" dirty="0" smtClean="0">
                        <a:latin typeface="+mn-lt"/>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503031">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800" i="1" dirty="0" smtClean="0">
                          <a:latin typeface="Times New Roman" pitchFamily="18" charset="0"/>
                          <a:cs typeface="Times New Roman" pitchFamily="18" charset="0"/>
                        </a:rPr>
                        <a:t>x</a:t>
                      </a:r>
                      <a:r>
                        <a:rPr lang="en-US" sz="1800" dirty="0" smtClean="0">
                          <a:latin typeface="Times New Roman" pitchFamily="18" charset="0"/>
                          <a:cs typeface="Times New Roman" pitchFamily="18" charset="0"/>
                        </a:rPr>
                        <a:t> = 10</a:t>
                      </a:r>
                      <a:endParaRPr lang="en-IN" sz="1800" dirty="0" smtClean="0">
                        <a:latin typeface="Times New Roman" pitchFamily="18" charset="0"/>
                        <a:cs typeface="Times New Roman" pitchFamily="18" charset="0"/>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600" dirty="0" smtClean="0">
                          <a:latin typeface="+mn-lt"/>
                        </a:rPr>
                        <a:t>Dividing both sides by 3</a:t>
                      </a:r>
                      <a:endParaRPr lang="en-IN" sz="1600" dirty="0" smtClean="0">
                        <a:latin typeface="+mn-lt"/>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70922">
                <a:tc>
                  <a:txBody>
                    <a:bodyPr/>
                    <a:lstStyle/>
                    <a:p>
                      <a:endParaRPr lang="en-IN" sz="1800" dirty="0"/>
                    </a:p>
                  </a:txBody>
                  <a:tcPr marL="91439" marR="91439" marT="45730" marB="45730">
                    <a:lnT w="12700" cap="flat" cmpd="sng" algn="ctr">
                      <a:noFill/>
                      <a:prstDash val="solid"/>
                      <a:round/>
                      <a:headEnd type="none" w="med" len="med"/>
                      <a:tailEnd type="none" w="med" len="med"/>
                    </a:lnT>
                    <a:noFill/>
                  </a:tcPr>
                </a:tc>
                <a:tc>
                  <a:txBody>
                    <a:bodyPr/>
                    <a:lstStyle/>
                    <a:p>
                      <a:endParaRPr lang="en-IN" sz="1800" dirty="0"/>
                    </a:p>
                  </a:txBody>
                  <a:tcPr marL="91439" marR="91439" marT="45730" marB="45730">
                    <a:lnT w="12700" cap="flat" cmpd="sng" algn="ctr">
                      <a:noFill/>
                      <a:prstDash val="solid"/>
                      <a:round/>
                      <a:headEnd type="none" w="med" len="med"/>
                      <a:tailEnd type="none" w="med" len="med"/>
                    </a:lnT>
                    <a:noFill/>
                  </a:tcPr>
                </a:tc>
              </a:tr>
            </a:tbl>
          </a:graphicData>
        </a:graphic>
      </p:graphicFrame>
      <p:graphicFrame>
        <p:nvGraphicFramePr>
          <p:cNvPr id="14" name="Object 5"/>
          <p:cNvGraphicFramePr>
            <a:graphicFrameLocks noChangeAspect="1"/>
          </p:cNvGraphicFramePr>
          <p:nvPr>
            <p:extLst>
              <p:ext uri="{D42A27DB-BD31-4B8C-83A1-F6EECF244321}">
                <p14:modId xmlns:p14="http://schemas.microsoft.com/office/powerpoint/2010/main" val="2889463080"/>
              </p:ext>
            </p:extLst>
          </p:nvPr>
        </p:nvGraphicFramePr>
        <p:xfrm>
          <a:off x="4876800" y="2068513"/>
          <a:ext cx="1295400" cy="292100"/>
        </p:xfrm>
        <a:graphic>
          <a:graphicData uri="http://schemas.openxmlformats.org/presentationml/2006/ole">
            <mc:AlternateContent xmlns:mc="http://schemas.openxmlformats.org/markup-compatibility/2006">
              <mc:Choice xmlns:v="urn:schemas-microsoft-com:vml" Requires="v">
                <p:oleObj spid="_x0000_s552089" name="Equation" r:id="rId6" imgW="1295400" imgH="292100" progId="Equation.3">
                  <p:embed/>
                </p:oleObj>
              </mc:Choice>
              <mc:Fallback>
                <p:oleObj name="Equation" r:id="rId6" imgW="1295400" imgH="292100" progId="Equation.3">
                  <p:embed/>
                  <p:pic>
                    <p:nvPicPr>
                      <p:cNvPr id="0" name="Picture 5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2068513"/>
                        <a:ext cx="1295400" cy="292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समीकरणों को हल करना </a:t>
            </a:r>
            <a:r>
              <a:rPr lang="en-GB" sz="2400" dirty="0" smtClean="0"/>
              <a:t>- II</a:t>
            </a:r>
            <a:endParaRPr lang="en-GB" sz="2400" dirty="0"/>
          </a:p>
        </p:txBody>
      </p:sp>
      <p:sp>
        <p:nvSpPr>
          <p:cNvPr id="20" name="Text Box 2"/>
          <p:cNvSpPr txBox="1">
            <a:spLocks noChangeArrowheads="1"/>
          </p:cNvSpPr>
          <p:nvPr/>
        </p:nvSpPr>
        <p:spPr bwMode="auto">
          <a:xfrm>
            <a:off x="4648200" y="1295400"/>
            <a:ext cx="4267200" cy="4953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smtClean="0">
                <a:solidFill>
                  <a:srgbClr val="000000"/>
                </a:solidFill>
                <a:cs typeface="Arial" charset="0"/>
              </a:rPr>
              <a:t>इस समीकरण को देखि‍ए </a:t>
            </a:r>
            <a:endParaRPr lang="en-IN" sz="2000" dirty="0">
              <a:solidFill>
                <a:srgbClr val="000000"/>
              </a:solidFill>
              <a:cs typeface="Arial" charset="0"/>
            </a:endParaRPr>
          </a:p>
        </p:txBody>
      </p:sp>
      <p:sp>
        <p:nvSpPr>
          <p:cNvPr id="22" name="Text Box 2"/>
          <p:cNvSpPr txBox="1">
            <a:spLocks noChangeArrowheads="1"/>
          </p:cNvSpPr>
          <p:nvPr/>
        </p:nvSpPr>
        <p:spPr bwMode="auto">
          <a:xfrm>
            <a:off x="4648200" y="2438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smtClean="0">
                <a:solidFill>
                  <a:srgbClr val="000000"/>
                </a:solidFill>
                <a:cs typeface="Arial" charset="0"/>
              </a:rPr>
              <a:t>यदि हमें पता है कि </a:t>
            </a:r>
            <a:r>
              <a:rPr lang="en-IN" sz="2000" dirty="0" smtClean="0">
                <a:solidFill>
                  <a:srgbClr val="000000"/>
                </a:solidFill>
                <a:cs typeface="Arial" charset="0"/>
              </a:rPr>
              <a:t>y </a:t>
            </a:r>
            <a:r>
              <a:rPr lang="x-none" sz="2000" dirty="0" smtClean="0">
                <a:solidFill>
                  <a:srgbClr val="000000"/>
                </a:solidFill>
                <a:cs typeface="Arial" charset="0"/>
              </a:rPr>
              <a:t>का मान 8 है</a:t>
            </a:r>
            <a:r>
              <a:rPr lang="en-IN" sz="2000" dirty="0" smtClean="0">
                <a:solidFill>
                  <a:srgbClr val="000000"/>
                </a:solidFill>
                <a:cs typeface="Arial" charset="0"/>
              </a:rPr>
              <a:t>, </a:t>
            </a:r>
            <a:r>
              <a:rPr lang="x-none" sz="2000" dirty="0" smtClean="0">
                <a:solidFill>
                  <a:srgbClr val="000000"/>
                </a:solidFill>
                <a:cs typeface="Arial" charset="0"/>
              </a:rPr>
              <a:t>तो </a:t>
            </a:r>
            <a:r>
              <a:rPr lang="en-IN" sz="2000" dirty="0" smtClean="0">
                <a:solidFill>
                  <a:srgbClr val="000000"/>
                </a:solidFill>
                <a:cs typeface="Arial" charset="0"/>
              </a:rPr>
              <a:t>x </a:t>
            </a:r>
            <a:r>
              <a:rPr lang="x-none" sz="2000" dirty="0" smtClean="0">
                <a:solidFill>
                  <a:srgbClr val="000000"/>
                </a:solidFill>
                <a:cs typeface="Arial" charset="0"/>
              </a:rPr>
              <a:t>का मान क्या होगा</a:t>
            </a:r>
            <a:r>
              <a:rPr lang="en-IN" sz="2000" dirty="0" smtClean="0">
                <a:solidFill>
                  <a:srgbClr val="000000"/>
                </a:solidFill>
                <a:cs typeface="Arial" charset="0"/>
              </a:rPr>
              <a:t>?</a:t>
            </a:r>
            <a:endParaRPr lang="en-IN" sz="2000" dirty="0">
              <a:solidFill>
                <a:srgbClr val="000000"/>
              </a:solidFill>
              <a:cs typeface="Arial" charset="0"/>
            </a:endParaRPr>
          </a:p>
        </p:txBody>
      </p:sp>
      <p:graphicFrame>
        <p:nvGraphicFramePr>
          <p:cNvPr id="23" name="Table 22"/>
          <p:cNvGraphicFramePr>
            <a:graphicFrameLocks noGrp="1"/>
          </p:cNvGraphicFramePr>
          <p:nvPr>
            <p:extLst>
              <p:ext uri="{D42A27DB-BD31-4B8C-83A1-F6EECF244321}">
                <p14:modId xmlns:p14="http://schemas.microsoft.com/office/powerpoint/2010/main" val="2387874895"/>
              </p:ext>
            </p:extLst>
          </p:nvPr>
        </p:nvGraphicFramePr>
        <p:xfrm>
          <a:off x="4759542" y="3429000"/>
          <a:ext cx="3982929" cy="2886077"/>
        </p:xfrm>
        <a:graphic>
          <a:graphicData uri="http://schemas.openxmlformats.org/drawingml/2006/table">
            <a:tbl>
              <a:tblPr>
                <a:tableStyleId>{5C22544A-7EE6-4342-B048-85BDC9FD1C3A}</a:tableStyleId>
              </a:tblPr>
              <a:tblGrid>
                <a:gridCol w="1620729"/>
                <a:gridCol w="2362200"/>
              </a:tblGrid>
              <a:tr h="503031">
                <a:tc>
                  <a:txBody>
                    <a:bodyPr/>
                    <a:lstStyle/>
                    <a:p>
                      <a:pPr>
                        <a:lnSpc>
                          <a:spcPct val="150000"/>
                        </a:lnSpc>
                      </a:pPr>
                      <a:r>
                        <a:rPr lang="en-US" sz="1800" dirty="0" smtClean="0">
                          <a:latin typeface="Times New Roman" pitchFamily="18" charset="0"/>
                          <a:cs typeface="Times New Roman" pitchFamily="18" charset="0"/>
                        </a:rPr>
                        <a:t>3</a:t>
                      </a:r>
                      <a:r>
                        <a:rPr lang="en-US" sz="1800" i="1" dirty="0" smtClean="0">
                          <a:latin typeface="Times New Roman" pitchFamily="18" charset="0"/>
                          <a:cs typeface="Times New Roman" pitchFamily="18" charset="0"/>
                        </a:rPr>
                        <a:t>x </a:t>
                      </a:r>
                      <a:r>
                        <a:rPr lang="en-US" sz="1800" dirty="0" smtClean="0">
                          <a:latin typeface="Times New Roman" pitchFamily="18" charset="0"/>
                          <a:cs typeface="Times New Roman" pitchFamily="18" charset="0"/>
                        </a:rPr>
                        <a:t>+ 4</a:t>
                      </a:r>
                      <a:r>
                        <a:rPr lang="en-US" sz="1800" i="1" dirty="0" smtClean="0">
                          <a:latin typeface="Times New Roman" pitchFamily="18" charset="0"/>
                          <a:cs typeface="Times New Roman" pitchFamily="18" charset="0"/>
                        </a:rPr>
                        <a:t>y</a:t>
                      </a:r>
                      <a:r>
                        <a:rPr lang="en-US" sz="1800" dirty="0" smtClean="0">
                          <a:latin typeface="Times New Roman" pitchFamily="18" charset="0"/>
                          <a:cs typeface="Times New Roman" pitchFamily="18" charset="0"/>
                        </a:rPr>
                        <a:t> = 62</a:t>
                      </a:r>
                      <a:endParaRPr lang="en-IN" sz="1800" dirty="0">
                        <a:latin typeface="Times New Roman" pitchFamily="18" charset="0"/>
                        <a:cs typeface="Times New Roman" pitchFamily="18" charset="0"/>
                      </a:endParaRPr>
                    </a:p>
                  </a:txBody>
                  <a:tcPr marL="91439" marR="91439" marT="45730" marB="45730">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endParaRPr lang="en-IN" sz="1600" dirty="0" smtClean="0">
                        <a:latin typeface="+mn-lt"/>
                      </a:endParaRPr>
                    </a:p>
                  </a:txBody>
                  <a:tcPr marL="91439" marR="91439" marT="45730" marB="45730">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503031">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800" dirty="0" smtClean="0">
                          <a:latin typeface="Times New Roman" pitchFamily="18" charset="0"/>
                          <a:cs typeface="Times New Roman" pitchFamily="18" charset="0"/>
                        </a:rPr>
                        <a:t>3</a:t>
                      </a:r>
                      <a:r>
                        <a:rPr lang="en-US" sz="1800" i="1" dirty="0" smtClean="0">
                          <a:latin typeface="Times New Roman" pitchFamily="18" charset="0"/>
                          <a:cs typeface="Times New Roman" pitchFamily="18" charset="0"/>
                        </a:rPr>
                        <a:t>x </a:t>
                      </a:r>
                      <a:r>
                        <a:rPr lang="en-US" sz="1800" dirty="0" smtClean="0">
                          <a:latin typeface="Times New Roman" pitchFamily="18" charset="0"/>
                          <a:cs typeface="Times New Roman" pitchFamily="18" charset="0"/>
                        </a:rPr>
                        <a:t>+ 4</a:t>
                      </a:r>
                      <a:r>
                        <a:rPr lang="en-US" sz="1800" i="1" baseline="0" dirty="0" smtClean="0">
                          <a:latin typeface="Times New Roman" pitchFamily="18" charset="0"/>
                          <a:cs typeface="Times New Roman" pitchFamily="18" charset="0"/>
                        </a:rPr>
                        <a:t> × </a:t>
                      </a:r>
                      <a:r>
                        <a:rPr lang="en-US" sz="1800" i="0" baseline="0" dirty="0" smtClean="0">
                          <a:latin typeface="Times New Roman" pitchFamily="18" charset="0"/>
                          <a:cs typeface="Times New Roman" pitchFamily="18" charset="0"/>
                        </a:rPr>
                        <a:t>8</a:t>
                      </a:r>
                      <a:r>
                        <a:rPr lang="en-US" sz="1800" dirty="0" smtClean="0">
                          <a:latin typeface="Times New Roman" pitchFamily="18" charset="0"/>
                          <a:cs typeface="Times New Roman" pitchFamily="18" charset="0"/>
                        </a:rPr>
                        <a:t> = 62</a:t>
                      </a:r>
                      <a:endParaRPr lang="en-IN" sz="1800" dirty="0" smtClean="0">
                        <a:latin typeface="Times New Roman" pitchFamily="18" charset="0"/>
                        <a:cs typeface="Times New Roman" pitchFamily="18" charset="0"/>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600" i="1" dirty="0" smtClean="0">
                          <a:latin typeface="Times New Roman" pitchFamily="18" charset="0"/>
                          <a:cs typeface="Times New Roman" pitchFamily="18" charset="0"/>
                        </a:rPr>
                        <a:t>y</a:t>
                      </a:r>
                      <a:r>
                        <a:rPr lang="en-US" sz="1600" dirty="0" smtClean="0">
                          <a:latin typeface="+mn-lt"/>
                        </a:rPr>
                        <a:t> </a:t>
                      </a:r>
                      <a:r>
                        <a:rPr lang="x-none" sz="1600" dirty="0" smtClean="0">
                          <a:latin typeface="+mn-lt"/>
                        </a:rPr>
                        <a:t>के स्थान पर 8 रखें </a:t>
                      </a:r>
                      <a:endParaRPr lang="en-IN" sz="1600" dirty="0" smtClean="0">
                        <a:latin typeface="+mn-lt"/>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503031">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800" dirty="0" smtClean="0">
                          <a:latin typeface="Times New Roman" pitchFamily="18" charset="0"/>
                          <a:cs typeface="Times New Roman" pitchFamily="18" charset="0"/>
                        </a:rPr>
                        <a:t>3</a:t>
                      </a:r>
                      <a:r>
                        <a:rPr lang="en-US" sz="1800" i="1" dirty="0" smtClean="0">
                          <a:latin typeface="Times New Roman" pitchFamily="18" charset="0"/>
                          <a:cs typeface="Times New Roman" pitchFamily="18" charset="0"/>
                        </a:rPr>
                        <a:t>x </a:t>
                      </a:r>
                      <a:r>
                        <a:rPr lang="en-US" sz="1800" dirty="0" smtClean="0">
                          <a:latin typeface="Times New Roman" pitchFamily="18" charset="0"/>
                          <a:cs typeface="Times New Roman" pitchFamily="18" charset="0"/>
                        </a:rPr>
                        <a:t>+ 32 = 62</a:t>
                      </a:r>
                      <a:endParaRPr lang="en-IN" sz="1800" dirty="0" smtClean="0">
                        <a:latin typeface="Times New Roman" pitchFamily="18" charset="0"/>
                        <a:cs typeface="Times New Roman" pitchFamily="18" charset="0"/>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50000"/>
                        </a:lnSpc>
                      </a:pPr>
                      <a:endParaRPr lang="en-IN" sz="1800" dirty="0"/>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503031">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800" dirty="0" smtClean="0">
                          <a:latin typeface="Times New Roman" pitchFamily="18" charset="0"/>
                          <a:cs typeface="Times New Roman" pitchFamily="18" charset="0"/>
                        </a:rPr>
                        <a:t>3</a:t>
                      </a:r>
                      <a:r>
                        <a:rPr lang="en-US" sz="1800" i="1" dirty="0" smtClean="0">
                          <a:latin typeface="Times New Roman" pitchFamily="18" charset="0"/>
                          <a:cs typeface="Times New Roman" pitchFamily="18" charset="0"/>
                        </a:rPr>
                        <a:t>x</a:t>
                      </a:r>
                      <a:r>
                        <a:rPr lang="en-US" sz="1800" dirty="0" smtClean="0">
                          <a:latin typeface="Times New Roman" pitchFamily="18" charset="0"/>
                          <a:cs typeface="Times New Roman" pitchFamily="18" charset="0"/>
                        </a:rPr>
                        <a:t> = 30</a:t>
                      </a:r>
                      <a:endParaRPr lang="en-IN" sz="1800" dirty="0" smtClean="0">
                        <a:latin typeface="Times New Roman" pitchFamily="18" charset="0"/>
                        <a:cs typeface="Times New Roman" pitchFamily="18" charset="0"/>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x-none" sz="1600" dirty="0" smtClean="0">
                          <a:latin typeface="+mn-lt"/>
                        </a:rPr>
                        <a:t>दोनों ओर 32 घटाइए </a:t>
                      </a:r>
                      <a:endParaRPr lang="en-IN" sz="1600" dirty="0" smtClean="0">
                        <a:latin typeface="+mn-lt"/>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503031">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800" i="1" dirty="0" smtClean="0">
                          <a:latin typeface="Times New Roman" pitchFamily="18" charset="0"/>
                          <a:cs typeface="Times New Roman" pitchFamily="18" charset="0"/>
                        </a:rPr>
                        <a:t>x</a:t>
                      </a:r>
                      <a:r>
                        <a:rPr lang="en-US" sz="1800" dirty="0" smtClean="0">
                          <a:latin typeface="Times New Roman" pitchFamily="18" charset="0"/>
                          <a:cs typeface="Times New Roman" pitchFamily="18" charset="0"/>
                        </a:rPr>
                        <a:t> = 10</a:t>
                      </a:r>
                      <a:endParaRPr lang="en-IN" sz="1800" dirty="0" smtClean="0">
                        <a:latin typeface="Times New Roman" pitchFamily="18" charset="0"/>
                        <a:cs typeface="Times New Roman" pitchFamily="18" charset="0"/>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x-none" sz="1600" dirty="0" smtClean="0">
                          <a:latin typeface="+mn-lt"/>
                        </a:rPr>
                        <a:t>दोनों तरफ 3 का भाग दें</a:t>
                      </a:r>
                      <a:endParaRPr lang="en-IN" sz="1600" dirty="0" smtClean="0">
                        <a:latin typeface="+mn-lt"/>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70922">
                <a:tc>
                  <a:txBody>
                    <a:bodyPr/>
                    <a:lstStyle/>
                    <a:p>
                      <a:endParaRPr lang="en-IN" sz="1800" dirty="0"/>
                    </a:p>
                  </a:txBody>
                  <a:tcPr marL="91439" marR="91439" marT="45730" marB="45730">
                    <a:lnT w="12700" cap="flat" cmpd="sng" algn="ctr">
                      <a:noFill/>
                      <a:prstDash val="solid"/>
                      <a:round/>
                      <a:headEnd type="none" w="med" len="med"/>
                      <a:tailEnd type="none" w="med" len="med"/>
                    </a:lnT>
                    <a:noFill/>
                  </a:tcPr>
                </a:tc>
                <a:tc>
                  <a:txBody>
                    <a:bodyPr/>
                    <a:lstStyle/>
                    <a:p>
                      <a:endParaRPr lang="en-IN" sz="1800" dirty="0"/>
                    </a:p>
                  </a:txBody>
                  <a:tcPr marL="91439" marR="91439" marT="45730" marB="45730">
                    <a:lnT w="12700" cap="flat" cmpd="sng" algn="ctr">
                      <a:noFill/>
                      <a:prstDash val="solid"/>
                      <a:round/>
                      <a:headEnd type="none" w="med" len="med"/>
                      <a:tailEnd type="none" w="med" len="med"/>
                    </a:lnT>
                    <a:noFill/>
                  </a:tcPr>
                </a:tc>
              </a:tr>
            </a:tbl>
          </a:graphicData>
        </a:graphic>
      </p:graphicFrame>
    </p:spTree>
    <p:extLst>
      <p:ext uri="{BB962C8B-B14F-4D97-AF65-F5344CB8AC3E}">
        <p14:creationId xmlns:p14="http://schemas.microsoft.com/office/powerpoint/2010/main" val="2425036928"/>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BB22E75B-B5BF-48E7-A293-55045B8F904D}" type="slidenum">
              <a:rPr lang="en-US" sz="1600" b="1" smtClean="0">
                <a:solidFill>
                  <a:srgbClr val="000000"/>
                </a:solidFill>
              </a:rPr>
              <a:pPr algn="ctr" eaLnBrk="1" hangingPunct="1"/>
              <a:t>49</a:t>
            </a:fld>
            <a:endParaRPr lang="en-US" sz="1600" b="1" smtClean="0">
              <a:solidFill>
                <a:srgbClr val="000000"/>
              </a:solidFill>
            </a:endParaRPr>
          </a:p>
        </p:txBody>
      </p:sp>
      <p:graphicFrame>
        <p:nvGraphicFramePr>
          <p:cNvPr id="13" name="Object 2"/>
          <p:cNvGraphicFramePr>
            <a:graphicFrameLocks noChangeAspect="1"/>
          </p:cNvGraphicFramePr>
          <p:nvPr>
            <p:extLst/>
          </p:nvPr>
        </p:nvGraphicFramePr>
        <p:xfrm>
          <a:off x="457200" y="2305050"/>
          <a:ext cx="1168400" cy="266700"/>
        </p:xfrm>
        <a:graphic>
          <a:graphicData uri="http://schemas.openxmlformats.org/presentationml/2006/ole">
            <mc:AlternateContent xmlns:mc="http://schemas.openxmlformats.org/markup-compatibility/2006">
              <mc:Choice xmlns:v="urn:schemas-microsoft-com:vml" Requires="v">
                <p:oleObj spid="_x0000_s553108" name="Equation" r:id="rId4" imgW="1167893" imgH="266584" progId="Equation.3">
                  <p:embed/>
                </p:oleObj>
              </mc:Choice>
              <mc:Fallback>
                <p:oleObj name="Equation" r:id="rId4" imgW="1167893" imgH="266584" progId="Equation.3">
                  <p:embed/>
                  <p:pic>
                    <p:nvPicPr>
                      <p:cNvPr id="0" name="Picture 5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 y="2305050"/>
                        <a:ext cx="1168400" cy="266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 name="Table 13"/>
          <p:cNvGraphicFramePr>
            <a:graphicFrameLocks noGrp="1"/>
          </p:cNvGraphicFramePr>
          <p:nvPr>
            <p:extLst/>
          </p:nvPr>
        </p:nvGraphicFramePr>
        <p:xfrm>
          <a:off x="228600" y="3657600"/>
          <a:ext cx="4114800" cy="2835013"/>
        </p:xfrm>
        <a:graphic>
          <a:graphicData uri="http://schemas.openxmlformats.org/drawingml/2006/table">
            <a:tbl>
              <a:tblPr>
                <a:tableStyleId>{5C22544A-7EE6-4342-B048-85BDC9FD1C3A}</a:tableStyleId>
              </a:tblPr>
              <a:tblGrid>
                <a:gridCol w="1696933"/>
                <a:gridCol w="2417867"/>
              </a:tblGrid>
              <a:tr h="503031">
                <a:tc>
                  <a:txBody>
                    <a:bodyPr/>
                    <a:lstStyle/>
                    <a:p>
                      <a:pPr>
                        <a:lnSpc>
                          <a:spcPct val="150000"/>
                        </a:lnSpc>
                      </a:pPr>
                      <a:r>
                        <a:rPr lang="en-US" sz="1800" dirty="0" smtClean="0">
                          <a:latin typeface="Times New Roman" pitchFamily="18" charset="0"/>
                          <a:cs typeface="Times New Roman" pitchFamily="18" charset="0"/>
                        </a:rPr>
                        <a:t>3</a:t>
                      </a:r>
                      <a:r>
                        <a:rPr lang="en-US" sz="1800" i="1" dirty="0" smtClean="0">
                          <a:latin typeface="Times New Roman" pitchFamily="18" charset="0"/>
                          <a:cs typeface="Times New Roman" pitchFamily="18" charset="0"/>
                        </a:rPr>
                        <a:t>x </a:t>
                      </a:r>
                      <a:r>
                        <a:rPr lang="en-US" sz="1800" dirty="0" smtClean="0">
                          <a:latin typeface="Times New Roman" pitchFamily="18" charset="0"/>
                          <a:cs typeface="Times New Roman" pitchFamily="18" charset="0"/>
                        </a:rPr>
                        <a:t>+ 4</a:t>
                      </a:r>
                      <a:r>
                        <a:rPr lang="en-US" sz="1800" i="1" dirty="0" smtClean="0">
                          <a:latin typeface="Times New Roman" pitchFamily="18" charset="0"/>
                          <a:cs typeface="Times New Roman" pitchFamily="18" charset="0"/>
                        </a:rPr>
                        <a:t>y</a:t>
                      </a:r>
                      <a:r>
                        <a:rPr lang="en-US" sz="1800" dirty="0" smtClean="0">
                          <a:latin typeface="Times New Roman" pitchFamily="18" charset="0"/>
                          <a:cs typeface="Times New Roman" pitchFamily="18" charset="0"/>
                        </a:rPr>
                        <a:t> = 62</a:t>
                      </a:r>
                      <a:endParaRPr lang="en-IN" sz="1800" dirty="0">
                        <a:latin typeface="Times New Roman" pitchFamily="18" charset="0"/>
                        <a:cs typeface="Times New Roman" pitchFamily="18" charset="0"/>
                      </a:endParaRPr>
                    </a:p>
                  </a:txBody>
                  <a:tcPr marL="91439" marR="91439" marT="45730" marB="45730">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endParaRPr lang="en-IN" sz="1600" dirty="0" smtClean="0">
                        <a:latin typeface="+mn-lt"/>
                      </a:endParaRPr>
                    </a:p>
                  </a:txBody>
                  <a:tcPr marL="91439" marR="91439" marT="45730" marB="45730">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503031">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800" dirty="0" smtClean="0">
                          <a:latin typeface="Times New Roman" pitchFamily="18" charset="0"/>
                          <a:cs typeface="Times New Roman" pitchFamily="18" charset="0"/>
                        </a:rPr>
                        <a:t>3</a:t>
                      </a:r>
                      <a:r>
                        <a:rPr lang="en-US" sz="1800" i="1" baseline="0" dirty="0" smtClean="0">
                          <a:latin typeface="Times New Roman" pitchFamily="18" charset="0"/>
                          <a:cs typeface="Times New Roman" pitchFamily="18" charset="0"/>
                        </a:rPr>
                        <a:t>×</a:t>
                      </a:r>
                      <a:r>
                        <a:rPr lang="en-US" sz="1800" i="0" baseline="0" dirty="0" smtClean="0">
                          <a:latin typeface="Times New Roman" pitchFamily="18" charset="0"/>
                          <a:cs typeface="Times New Roman" pitchFamily="18" charset="0"/>
                        </a:rPr>
                        <a:t>2 + 4</a:t>
                      </a:r>
                      <a:r>
                        <a:rPr lang="en-US" sz="1800" i="1" baseline="0" dirty="0" smtClean="0">
                          <a:latin typeface="Times New Roman" pitchFamily="18" charset="0"/>
                          <a:cs typeface="Times New Roman" pitchFamily="18" charset="0"/>
                        </a:rPr>
                        <a:t>y</a:t>
                      </a:r>
                      <a:r>
                        <a:rPr lang="en-US" sz="1800" dirty="0" smtClean="0">
                          <a:latin typeface="Times New Roman" pitchFamily="18" charset="0"/>
                          <a:cs typeface="Times New Roman" pitchFamily="18" charset="0"/>
                        </a:rPr>
                        <a:t> = 62</a:t>
                      </a:r>
                      <a:endParaRPr lang="en-IN" sz="1800" dirty="0" smtClean="0">
                        <a:latin typeface="Times New Roman" pitchFamily="18" charset="0"/>
                        <a:cs typeface="Times New Roman" pitchFamily="18" charset="0"/>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600" dirty="0" smtClean="0">
                          <a:latin typeface="+mn-lt"/>
                        </a:rPr>
                        <a:t>Replacing </a:t>
                      </a:r>
                      <a:r>
                        <a:rPr lang="en-US" sz="1600" i="1" dirty="0" smtClean="0">
                          <a:latin typeface="Times New Roman" pitchFamily="18" charset="0"/>
                          <a:cs typeface="Times New Roman" pitchFamily="18" charset="0"/>
                        </a:rPr>
                        <a:t>x</a:t>
                      </a:r>
                      <a:r>
                        <a:rPr lang="en-US" sz="1600" dirty="0" smtClean="0">
                          <a:latin typeface="+mn-lt"/>
                        </a:rPr>
                        <a:t> with 2</a:t>
                      </a:r>
                      <a:endParaRPr lang="en-IN" sz="1600" dirty="0" smtClean="0">
                        <a:latin typeface="+mn-lt"/>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503031">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800" i="0" dirty="0" smtClean="0">
                          <a:latin typeface="Times New Roman" pitchFamily="18" charset="0"/>
                          <a:cs typeface="Times New Roman" pitchFamily="18" charset="0"/>
                        </a:rPr>
                        <a:t>6</a:t>
                      </a:r>
                      <a:r>
                        <a:rPr lang="en-US" sz="1800" i="1"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 </a:t>
                      </a:r>
                      <a:r>
                        <a:rPr lang="en-US" sz="1800" i="0" baseline="0" dirty="0" smtClean="0">
                          <a:latin typeface="Times New Roman" pitchFamily="18" charset="0"/>
                          <a:cs typeface="Times New Roman" pitchFamily="18" charset="0"/>
                        </a:rPr>
                        <a:t>4</a:t>
                      </a:r>
                      <a:r>
                        <a:rPr lang="en-US" sz="1800" i="1" baseline="0" dirty="0" smtClean="0">
                          <a:latin typeface="Times New Roman" pitchFamily="18" charset="0"/>
                          <a:cs typeface="Times New Roman" pitchFamily="18" charset="0"/>
                        </a:rPr>
                        <a:t>y</a:t>
                      </a:r>
                      <a:r>
                        <a:rPr lang="en-US" sz="1800" dirty="0" smtClean="0">
                          <a:latin typeface="Times New Roman" pitchFamily="18" charset="0"/>
                          <a:cs typeface="Times New Roman" pitchFamily="18" charset="0"/>
                        </a:rPr>
                        <a:t> = 62</a:t>
                      </a:r>
                      <a:endParaRPr lang="en-IN" sz="1800" dirty="0" smtClean="0">
                        <a:latin typeface="Times New Roman" pitchFamily="18" charset="0"/>
                        <a:cs typeface="Times New Roman" pitchFamily="18" charset="0"/>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50000"/>
                        </a:lnSpc>
                      </a:pPr>
                      <a:endParaRPr lang="en-IN" sz="1800" dirty="0"/>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503031">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800" i="0" baseline="0" dirty="0" smtClean="0">
                          <a:latin typeface="Times New Roman" pitchFamily="18" charset="0"/>
                          <a:cs typeface="Times New Roman" pitchFamily="18" charset="0"/>
                        </a:rPr>
                        <a:t>4</a:t>
                      </a:r>
                      <a:r>
                        <a:rPr lang="en-US" sz="1800" i="1" baseline="0" dirty="0" smtClean="0">
                          <a:latin typeface="Times New Roman" pitchFamily="18" charset="0"/>
                          <a:cs typeface="Times New Roman" pitchFamily="18" charset="0"/>
                        </a:rPr>
                        <a:t>y</a:t>
                      </a:r>
                      <a:r>
                        <a:rPr lang="en-US" sz="1800" dirty="0" smtClean="0">
                          <a:latin typeface="Times New Roman" pitchFamily="18" charset="0"/>
                          <a:cs typeface="Times New Roman" pitchFamily="18" charset="0"/>
                        </a:rPr>
                        <a:t> = 56</a:t>
                      </a:r>
                      <a:endParaRPr lang="en-IN" sz="1800" dirty="0" smtClean="0">
                        <a:latin typeface="Times New Roman" pitchFamily="18" charset="0"/>
                        <a:cs typeface="Times New Roman" pitchFamily="18" charset="0"/>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600" dirty="0" smtClean="0">
                          <a:latin typeface="+mn-lt"/>
                        </a:rPr>
                        <a:t>Subtracting 6 from both sides</a:t>
                      </a:r>
                      <a:endParaRPr lang="en-IN" sz="1600" dirty="0" smtClean="0">
                        <a:latin typeface="+mn-lt"/>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34927">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800" i="1" dirty="0" smtClean="0">
                          <a:latin typeface="Times New Roman" pitchFamily="18" charset="0"/>
                          <a:cs typeface="Times New Roman" pitchFamily="18" charset="0"/>
                        </a:rPr>
                        <a:t>y </a:t>
                      </a:r>
                      <a:r>
                        <a:rPr lang="en-US" sz="1800" dirty="0" smtClean="0">
                          <a:latin typeface="Times New Roman" pitchFamily="18" charset="0"/>
                          <a:cs typeface="Times New Roman" pitchFamily="18" charset="0"/>
                        </a:rPr>
                        <a:t>= 14</a:t>
                      </a:r>
                      <a:endParaRPr lang="en-IN" sz="1800" dirty="0" smtClean="0">
                        <a:latin typeface="Times New Roman" pitchFamily="18" charset="0"/>
                        <a:cs typeface="Times New Roman" pitchFamily="18" charset="0"/>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600" dirty="0" smtClean="0">
                          <a:latin typeface="+mn-lt"/>
                        </a:rPr>
                        <a:t>Dividing both sides by 4</a:t>
                      </a:r>
                      <a:endParaRPr lang="en-IN" sz="1600" dirty="0" smtClean="0">
                        <a:latin typeface="+mn-lt"/>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5"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Solving </a:t>
            </a:r>
            <a:r>
              <a:rPr lang="en-GB" sz="2400" dirty="0" smtClean="0"/>
              <a:t>Equations - II</a:t>
            </a:r>
            <a:endParaRPr lang="en-GB" sz="2400" dirty="0"/>
          </a:p>
        </p:txBody>
      </p:sp>
      <p:sp>
        <p:nvSpPr>
          <p:cNvPr id="16" name="Text Box 2"/>
          <p:cNvSpPr txBox="1">
            <a:spLocks noChangeArrowheads="1"/>
          </p:cNvSpPr>
          <p:nvPr/>
        </p:nvSpPr>
        <p:spPr bwMode="auto">
          <a:xfrm>
            <a:off x="228600" y="1295399"/>
            <a:ext cx="4267200" cy="919163"/>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000" dirty="0">
                <a:solidFill>
                  <a:srgbClr val="000000"/>
                </a:solidFill>
                <a:cs typeface="Arial" charset="0"/>
              </a:rPr>
              <a:t>Let us look at this equation given below</a:t>
            </a:r>
          </a:p>
        </p:txBody>
      </p:sp>
      <p:sp>
        <p:nvSpPr>
          <p:cNvPr id="17" name="Text Box 2"/>
          <p:cNvSpPr txBox="1">
            <a:spLocks noChangeArrowheads="1"/>
          </p:cNvSpPr>
          <p:nvPr/>
        </p:nvSpPr>
        <p:spPr bwMode="auto">
          <a:xfrm>
            <a:off x="228600" y="2590800"/>
            <a:ext cx="4267200" cy="919163"/>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000" dirty="0">
                <a:solidFill>
                  <a:srgbClr val="000000"/>
                </a:solidFill>
                <a:cs typeface="Arial" charset="0"/>
              </a:rPr>
              <a:t>If we know the value of x to be 2, what is the value of y ?</a:t>
            </a:r>
          </a:p>
        </p:txBody>
      </p:sp>
      <p:graphicFrame>
        <p:nvGraphicFramePr>
          <p:cNvPr id="18" name="Object 2"/>
          <p:cNvGraphicFramePr>
            <a:graphicFrameLocks noChangeAspect="1"/>
          </p:cNvGraphicFramePr>
          <p:nvPr>
            <p:extLst>
              <p:ext uri="{D42A27DB-BD31-4B8C-83A1-F6EECF244321}">
                <p14:modId xmlns:p14="http://schemas.microsoft.com/office/powerpoint/2010/main" val="1094106854"/>
              </p:ext>
            </p:extLst>
          </p:nvPr>
        </p:nvGraphicFramePr>
        <p:xfrm>
          <a:off x="4876800" y="2305050"/>
          <a:ext cx="1168400" cy="266700"/>
        </p:xfrm>
        <a:graphic>
          <a:graphicData uri="http://schemas.openxmlformats.org/presentationml/2006/ole">
            <mc:AlternateContent xmlns:mc="http://schemas.openxmlformats.org/markup-compatibility/2006">
              <mc:Choice xmlns:v="urn:schemas-microsoft-com:vml" Requires="v">
                <p:oleObj spid="_x0000_s553109" name="Equation" r:id="rId6" imgW="1167893" imgH="266584" progId="Equation.3">
                  <p:embed/>
                </p:oleObj>
              </mc:Choice>
              <mc:Fallback>
                <p:oleObj name="Equation" r:id="rId6" imgW="1167893" imgH="266584" progId="Equation.3">
                  <p:embed/>
                  <p:pic>
                    <p:nvPicPr>
                      <p:cNvPr id="0" name="Picture 5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2305050"/>
                        <a:ext cx="1168400" cy="266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9" name="Table 18"/>
          <p:cNvGraphicFramePr>
            <a:graphicFrameLocks noGrp="1"/>
          </p:cNvGraphicFramePr>
          <p:nvPr>
            <p:extLst>
              <p:ext uri="{D42A27DB-BD31-4B8C-83A1-F6EECF244321}">
                <p14:modId xmlns:p14="http://schemas.microsoft.com/office/powerpoint/2010/main" val="392165097"/>
              </p:ext>
            </p:extLst>
          </p:nvPr>
        </p:nvGraphicFramePr>
        <p:xfrm>
          <a:off x="4648200" y="3657600"/>
          <a:ext cx="4114800" cy="2515064"/>
        </p:xfrm>
        <a:graphic>
          <a:graphicData uri="http://schemas.openxmlformats.org/drawingml/2006/table">
            <a:tbl>
              <a:tblPr>
                <a:tableStyleId>{5C22544A-7EE6-4342-B048-85BDC9FD1C3A}</a:tableStyleId>
              </a:tblPr>
              <a:tblGrid>
                <a:gridCol w="1696933"/>
                <a:gridCol w="2417867"/>
              </a:tblGrid>
              <a:tr h="503031">
                <a:tc>
                  <a:txBody>
                    <a:bodyPr/>
                    <a:lstStyle/>
                    <a:p>
                      <a:pPr>
                        <a:lnSpc>
                          <a:spcPct val="150000"/>
                        </a:lnSpc>
                      </a:pPr>
                      <a:r>
                        <a:rPr lang="en-US" sz="1800" dirty="0" smtClean="0">
                          <a:latin typeface="Times New Roman" pitchFamily="18" charset="0"/>
                          <a:cs typeface="Times New Roman" pitchFamily="18" charset="0"/>
                        </a:rPr>
                        <a:t>3</a:t>
                      </a:r>
                      <a:r>
                        <a:rPr lang="en-US" sz="1800" i="1" dirty="0" smtClean="0">
                          <a:latin typeface="Times New Roman" pitchFamily="18" charset="0"/>
                          <a:cs typeface="Times New Roman" pitchFamily="18" charset="0"/>
                        </a:rPr>
                        <a:t>x </a:t>
                      </a:r>
                      <a:r>
                        <a:rPr lang="en-US" sz="1800" dirty="0" smtClean="0">
                          <a:latin typeface="Times New Roman" pitchFamily="18" charset="0"/>
                          <a:cs typeface="Times New Roman" pitchFamily="18" charset="0"/>
                        </a:rPr>
                        <a:t>+ 4</a:t>
                      </a:r>
                      <a:r>
                        <a:rPr lang="en-US" sz="1800" i="1" dirty="0" smtClean="0">
                          <a:latin typeface="Times New Roman" pitchFamily="18" charset="0"/>
                          <a:cs typeface="Times New Roman" pitchFamily="18" charset="0"/>
                        </a:rPr>
                        <a:t>y</a:t>
                      </a:r>
                      <a:r>
                        <a:rPr lang="en-US" sz="1800" dirty="0" smtClean="0">
                          <a:latin typeface="Times New Roman" pitchFamily="18" charset="0"/>
                          <a:cs typeface="Times New Roman" pitchFamily="18" charset="0"/>
                        </a:rPr>
                        <a:t> = 62</a:t>
                      </a:r>
                      <a:endParaRPr lang="en-IN" sz="1800" dirty="0">
                        <a:latin typeface="Times New Roman" pitchFamily="18" charset="0"/>
                        <a:cs typeface="Times New Roman" pitchFamily="18" charset="0"/>
                      </a:endParaRPr>
                    </a:p>
                  </a:txBody>
                  <a:tcPr marL="91439" marR="91439" marT="45730" marB="45730">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endParaRPr lang="en-IN" sz="1600" dirty="0" smtClean="0">
                        <a:latin typeface="+mn-lt"/>
                      </a:endParaRPr>
                    </a:p>
                  </a:txBody>
                  <a:tcPr marL="91439" marR="91439" marT="45730" marB="45730">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503031">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800" dirty="0" smtClean="0">
                          <a:latin typeface="Times New Roman" pitchFamily="18" charset="0"/>
                          <a:cs typeface="Times New Roman" pitchFamily="18" charset="0"/>
                        </a:rPr>
                        <a:t>3</a:t>
                      </a:r>
                      <a:r>
                        <a:rPr lang="en-US" sz="1800" i="1" baseline="0" dirty="0" smtClean="0">
                          <a:latin typeface="Times New Roman" pitchFamily="18" charset="0"/>
                          <a:cs typeface="Times New Roman" pitchFamily="18" charset="0"/>
                        </a:rPr>
                        <a:t>×</a:t>
                      </a:r>
                      <a:r>
                        <a:rPr lang="en-US" sz="1800" i="0" baseline="0" dirty="0" smtClean="0">
                          <a:latin typeface="Times New Roman" pitchFamily="18" charset="0"/>
                          <a:cs typeface="Times New Roman" pitchFamily="18" charset="0"/>
                        </a:rPr>
                        <a:t>2 + 4</a:t>
                      </a:r>
                      <a:r>
                        <a:rPr lang="en-US" sz="1800" i="1" baseline="0" dirty="0" smtClean="0">
                          <a:latin typeface="Times New Roman" pitchFamily="18" charset="0"/>
                          <a:cs typeface="Times New Roman" pitchFamily="18" charset="0"/>
                        </a:rPr>
                        <a:t>y</a:t>
                      </a:r>
                      <a:r>
                        <a:rPr lang="en-US" sz="1800" dirty="0" smtClean="0">
                          <a:latin typeface="Times New Roman" pitchFamily="18" charset="0"/>
                          <a:cs typeface="Times New Roman" pitchFamily="18" charset="0"/>
                        </a:rPr>
                        <a:t> = 62</a:t>
                      </a:r>
                      <a:endParaRPr lang="en-IN" sz="1800" dirty="0" smtClean="0">
                        <a:latin typeface="Times New Roman" pitchFamily="18" charset="0"/>
                        <a:cs typeface="Times New Roman" pitchFamily="18" charset="0"/>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600" i="1" dirty="0" smtClean="0">
                          <a:latin typeface="Times New Roman" pitchFamily="18" charset="0"/>
                          <a:cs typeface="Times New Roman" pitchFamily="18" charset="0"/>
                        </a:rPr>
                        <a:t>x</a:t>
                      </a:r>
                      <a:r>
                        <a:rPr lang="en-US" sz="1600" dirty="0" smtClean="0">
                          <a:latin typeface="+mn-lt"/>
                        </a:rPr>
                        <a:t> </a:t>
                      </a:r>
                      <a:r>
                        <a:rPr lang="x-none" sz="1600" dirty="0" smtClean="0">
                          <a:latin typeface="+mn-lt"/>
                        </a:rPr>
                        <a:t>के स्थान पर 2 रखें </a:t>
                      </a:r>
                      <a:endParaRPr lang="en-IN" sz="1600" dirty="0" smtClean="0">
                        <a:latin typeface="+mn-lt"/>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503031">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800" i="0" dirty="0" smtClean="0">
                          <a:latin typeface="Times New Roman" pitchFamily="18" charset="0"/>
                          <a:cs typeface="Times New Roman" pitchFamily="18" charset="0"/>
                        </a:rPr>
                        <a:t>6</a:t>
                      </a:r>
                      <a:r>
                        <a:rPr lang="en-US" sz="1800" i="1"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 </a:t>
                      </a:r>
                      <a:r>
                        <a:rPr lang="en-US" sz="1800" i="0" baseline="0" dirty="0" smtClean="0">
                          <a:latin typeface="Times New Roman" pitchFamily="18" charset="0"/>
                          <a:cs typeface="Times New Roman" pitchFamily="18" charset="0"/>
                        </a:rPr>
                        <a:t>4</a:t>
                      </a:r>
                      <a:r>
                        <a:rPr lang="en-US" sz="1800" i="1" baseline="0" dirty="0" smtClean="0">
                          <a:latin typeface="Times New Roman" pitchFamily="18" charset="0"/>
                          <a:cs typeface="Times New Roman" pitchFamily="18" charset="0"/>
                        </a:rPr>
                        <a:t>y</a:t>
                      </a:r>
                      <a:r>
                        <a:rPr lang="en-US" sz="1800" dirty="0" smtClean="0">
                          <a:latin typeface="Times New Roman" pitchFamily="18" charset="0"/>
                          <a:cs typeface="Times New Roman" pitchFamily="18" charset="0"/>
                        </a:rPr>
                        <a:t> = 62</a:t>
                      </a:r>
                      <a:endParaRPr lang="en-IN" sz="1800" dirty="0" smtClean="0">
                        <a:latin typeface="Times New Roman" pitchFamily="18" charset="0"/>
                        <a:cs typeface="Times New Roman" pitchFamily="18" charset="0"/>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50000"/>
                        </a:lnSpc>
                      </a:pPr>
                      <a:endParaRPr lang="en-IN" sz="1800" dirty="0"/>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503031">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800" i="0" baseline="0" dirty="0" smtClean="0">
                          <a:latin typeface="Times New Roman" pitchFamily="18" charset="0"/>
                          <a:cs typeface="Times New Roman" pitchFamily="18" charset="0"/>
                        </a:rPr>
                        <a:t>4</a:t>
                      </a:r>
                      <a:r>
                        <a:rPr lang="en-US" sz="1800" i="1" baseline="0" dirty="0" smtClean="0">
                          <a:latin typeface="Times New Roman" pitchFamily="18" charset="0"/>
                          <a:cs typeface="Times New Roman" pitchFamily="18" charset="0"/>
                        </a:rPr>
                        <a:t>y</a:t>
                      </a:r>
                      <a:r>
                        <a:rPr lang="en-US" sz="1800" dirty="0" smtClean="0">
                          <a:latin typeface="Times New Roman" pitchFamily="18" charset="0"/>
                          <a:cs typeface="Times New Roman" pitchFamily="18" charset="0"/>
                        </a:rPr>
                        <a:t> = 56</a:t>
                      </a:r>
                      <a:endParaRPr lang="en-IN" sz="1800" dirty="0" smtClean="0">
                        <a:latin typeface="Times New Roman" pitchFamily="18" charset="0"/>
                        <a:cs typeface="Times New Roman" pitchFamily="18" charset="0"/>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x-none" sz="1600" dirty="0" smtClean="0">
                          <a:latin typeface="+mn-lt"/>
                        </a:rPr>
                        <a:t>दोनों ओर से 6 को घटाइए </a:t>
                      </a:r>
                      <a:endParaRPr lang="en-IN" sz="1600" dirty="0" smtClean="0">
                        <a:latin typeface="+mn-lt"/>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34927">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sz="1800" i="1" dirty="0" smtClean="0">
                          <a:latin typeface="Times New Roman" pitchFamily="18" charset="0"/>
                          <a:cs typeface="Times New Roman" pitchFamily="18" charset="0"/>
                        </a:rPr>
                        <a:t>y </a:t>
                      </a:r>
                      <a:r>
                        <a:rPr lang="en-US" sz="1800" dirty="0" smtClean="0">
                          <a:latin typeface="Times New Roman" pitchFamily="18" charset="0"/>
                          <a:cs typeface="Times New Roman" pitchFamily="18" charset="0"/>
                        </a:rPr>
                        <a:t>= 14</a:t>
                      </a:r>
                      <a:endParaRPr lang="en-IN" sz="1800" dirty="0" smtClean="0">
                        <a:latin typeface="Times New Roman" pitchFamily="18" charset="0"/>
                        <a:cs typeface="Times New Roman" pitchFamily="18" charset="0"/>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x-none" sz="1600" dirty="0" smtClean="0">
                          <a:latin typeface="+mn-lt"/>
                        </a:rPr>
                        <a:t>दोनों ओर 4 का भाग दें</a:t>
                      </a:r>
                      <a:endParaRPr lang="en-IN" sz="1600" dirty="0" smtClean="0">
                        <a:latin typeface="+mn-lt"/>
                      </a:endParaRPr>
                    </a:p>
                  </a:txBody>
                  <a:tcPr marL="91439" marR="91439" marT="45730" marB="4573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20"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समीकरणों को हल करना </a:t>
            </a:r>
            <a:r>
              <a:rPr lang="en-GB" sz="2400" dirty="0" smtClean="0"/>
              <a:t>- II</a:t>
            </a:r>
            <a:endParaRPr lang="en-GB" sz="2400" dirty="0"/>
          </a:p>
        </p:txBody>
      </p:sp>
      <p:sp>
        <p:nvSpPr>
          <p:cNvPr id="22" name="Text Box 2"/>
          <p:cNvSpPr txBox="1">
            <a:spLocks noChangeArrowheads="1"/>
          </p:cNvSpPr>
          <p:nvPr/>
        </p:nvSpPr>
        <p:spPr bwMode="auto">
          <a:xfrm>
            <a:off x="4648200" y="1295399"/>
            <a:ext cx="4267200" cy="919163"/>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smtClean="0">
                <a:solidFill>
                  <a:srgbClr val="000000"/>
                </a:solidFill>
                <a:cs typeface="Arial" charset="0"/>
              </a:rPr>
              <a:t>अब नीचे दिए गए इस समीकरण को देखते हैं </a:t>
            </a:r>
            <a:endParaRPr lang="en-IN" sz="2000" dirty="0">
              <a:solidFill>
                <a:srgbClr val="000000"/>
              </a:solidFill>
              <a:cs typeface="Arial" charset="0"/>
            </a:endParaRPr>
          </a:p>
        </p:txBody>
      </p:sp>
      <p:sp>
        <p:nvSpPr>
          <p:cNvPr id="23" name="Text Box 2"/>
          <p:cNvSpPr txBox="1">
            <a:spLocks noChangeArrowheads="1"/>
          </p:cNvSpPr>
          <p:nvPr/>
        </p:nvSpPr>
        <p:spPr bwMode="auto">
          <a:xfrm>
            <a:off x="4648200" y="2590800"/>
            <a:ext cx="4267200" cy="919163"/>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smtClean="0">
                <a:solidFill>
                  <a:srgbClr val="000000"/>
                </a:solidFill>
                <a:cs typeface="Arial" charset="0"/>
              </a:rPr>
              <a:t>यदि हमें पता है कि </a:t>
            </a:r>
            <a:r>
              <a:rPr lang="en-IN" sz="2000" dirty="0" smtClean="0">
                <a:solidFill>
                  <a:srgbClr val="000000"/>
                </a:solidFill>
                <a:cs typeface="Arial" charset="0"/>
              </a:rPr>
              <a:t>x </a:t>
            </a:r>
            <a:r>
              <a:rPr lang="x-none" sz="2000" dirty="0" smtClean="0">
                <a:solidFill>
                  <a:srgbClr val="000000"/>
                </a:solidFill>
                <a:cs typeface="Arial" charset="0"/>
              </a:rPr>
              <a:t>का मान 2 है</a:t>
            </a:r>
            <a:r>
              <a:rPr lang="en-IN" sz="2000" dirty="0" smtClean="0">
                <a:solidFill>
                  <a:srgbClr val="000000"/>
                </a:solidFill>
                <a:cs typeface="Arial" charset="0"/>
              </a:rPr>
              <a:t>, </a:t>
            </a:r>
            <a:r>
              <a:rPr lang="x-none" sz="2000" dirty="0" smtClean="0">
                <a:solidFill>
                  <a:srgbClr val="000000"/>
                </a:solidFill>
                <a:cs typeface="Arial" charset="0"/>
              </a:rPr>
              <a:t>तो </a:t>
            </a:r>
            <a:r>
              <a:rPr lang="en-IN" sz="2000" dirty="0" smtClean="0">
                <a:solidFill>
                  <a:srgbClr val="000000"/>
                </a:solidFill>
                <a:cs typeface="Arial" charset="0"/>
              </a:rPr>
              <a:t>y </a:t>
            </a:r>
            <a:r>
              <a:rPr lang="x-none" sz="2000" dirty="0" smtClean="0">
                <a:solidFill>
                  <a:srgbClr val="000000"/>
                </a:solidFill>
                <a:cs typeface="Arial" charset="0"/>
              </a:rPr>
              <a:t>का मान क्या होगा</a:t>
            </a:r>
            <a:r>
              <a:rPr lang="en-IN" sz="2000" dirty="0" smtClean="0">
                <a:solidFill>
                  <a:srgbClr val="000000"/>
                </a:solidFill>
                <a:cs typeface="Arial" charset="0"/>
              </a:rPr>
              <a:t>?</a:t>
            </a:r>
            <a:endParaRPr lang="en-IN" sz="2000" dirty="0">
              <a:solidFill>
                <a:srgbClr val="000000"/>
              </a:solidFill>
              <a:cs typeface="Arial" charset="0"/>
            </a:endParaRPr>
          </a:p>
        </p:txBody>
      </p:sp>
    </p:spTree>
    <p:extLst>
      <p:ext uri="{BB962C8B-B14F-4D97-AF65-F5344CB8AC3E}">
        <p14:creationId xmlns:p14="http://schemas.microsoft.com/office/powerpoint/2010/main" val="1568172933"/>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BF88239A-00BB-4DA5-A8E0-B8FE89AC2496}" type="slidenum">
              <a:rPr lang="en-US" sz="1600" b="1" smtClean="0"/>
              <a:pPr algn="ctr" eaLnBrk="1" hangingPunct="1"/>
              <a:t>5</a:t>
            </a:fld>
            <a:endParaRPr lang="en-US" sz="1600" b="1" smtClean="0"/>
          </a:p>
        </p:txBody>
      </p:sp>
      <p:sp>
        <p:nvSpPr>
          <p:cNvPr id="12" name="Rectangle 4"/>
          <p:cNvSpPr>
            <a:spLocks noChangeArrowheads="1"/>
          </p:cNvSpPr>
          <p:nvPr/>
        </p:nvSpPr>
        <p:spPr bwMode="auto">
          <a:xfrm>
            <a:off x="176212" y="4876800"/>
            <a:ext cx="4319588" cy="1368425"/>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dirty="0">
                <a:solidFill>
                  <a:srgbClr val="000000"/>
                </a:solidFill>
                <a:latin typeface="Garamond" pitchFamily="18" charset="0"/>
              </a:rPr>
              <a:t>Key Point</a:t>
            </a:r>
            <a:r>
              <a:rPr lang="en-GB" sz="2400" dirty="0">
                <a:solidFill>
                  <a:srgbClr val="000000"/>
                </a:solidFill>
                <a:latin typeface="Garamond" pitchFamily="18" charset="0"/>
              </a:rPr>
              <a:t>:  The focus is on </a:t>
            </a:r>
            <a:r>
              <a:rPr lang="en-GB" sz="2400" b="1" u="sng" dirty="0">
                <a:solidFill>
                  <a:srgbClr val="000000"/>
                </a:solidFill>
                <a:latin typeface="Garamond" pitchFamily="18" charset="0"/>
              </a:rPr>
              <a:t>understanding</a:t>
            </a:r>
            <a:r>
              <a:rPr lang="en-GB" sz="2400" dirty="0">
                <a:solidFill>
                  <a:srgbClr val="000000"/>
                </a:solidFill>
                <a:latin typeface="Garamond" pitchFamily="18" charset="0"/>
              </a:rPr>
              <a:t> </a:t>
            </a:r>
            <a:r>
              <a:rPr lang="en-US" sz="2400" dirty="0">
                <a:solidFill>
                  <a:srgbClr val="000000"/>
                </a:solidFill>
                <a:latin typeface="Garamond" pitchFamily="18" charset="0"/>
              </a:rPr>
              <a:t>and NOT on calculations.</a:t>
            </a:r>
            <a:endParaRPr lang="en-GB" sz="2400" b="1" u="sng" dirty="0">
              <a:solidFill>
                <a:srgbClr val="000000"/>
              </a:solidFill>
              <a:latin typeface="Garamond" pitchFamily="18" charset="0"/>
            </a:endParaRPr>
          </a:p>
        </p:txBody>
      </p:sp>
      <p:sp>
        <p:nvSpPr>
          <p:cNvPr id="13" name="Text Box 1"/>
          <p:cNvSpPr txBox="1">
            <a:spLocks noChangeArrowheads="1"/>
          </p:cNvSpPr>
          <p:nvPr/>
        </p:nvSpPr>
        <p:spPr bwMode="auto">
          <a:xfrm>
            <a:off x="152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US" sz="2400" dirty="0"/>
              <a:t>Focus of </a:t>
            </a:r>
            <a:r>
              <a:rPr lang="en-US" sz="2400" dirty="0" smtClean="0"/>
              <a:t>Mathematics </a:t>
            </a:r>
            <a:r>
              <a:rPr lang="en-US" sz="2400" dirty="0"/>
              <a:t>Refresher</a:t>
            </a:r>
            <a:endParaRPr lang="en-GB" sz="2400" dirty="0"/>
          </a:p>
        </p:txBody>
      </p:sp>
      <p:sp>
        <p:nvSpPr>
          <p:cNvPr id="14" name="Text Box 2"/>
          <p:cNvSpPr txBox="1">
            <a:spLocks noChangeArrowheads="1"/>
          </p:cNvSpPr>
          <p:nvPr/>
        </p:nvSpPr>
        <p:spPr bwMode="auto">
          <a:xfrm>
            <a:off x="152400" y="1066800"/>
            <a:ext cx="4267200" cy="3581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fontAlgn="auto">
              <a:spcBef>
                <a:spcPts val="0"/>
              </a:spcBef>
              <a:spcAft>
                <a:spcPts val="0"/>
              </a:spcAft>
              <a:buSzPct val="100000"/>
              <a:buFont typeface="Arial" charset="0"/>
              <a:buChar char="•"/>
              <a:defRPr/>
            </a:pPr>
            <a:r>
              <a:rPr lang="en-GB" sz="2400" b="1" dirty="0" smtClean="0">
                <a:solidFill>
                  <a:srgbClr val="000000"/>
                </a:solidFill>
              </a:rPr>
              <a:t>Understanding </a:t>
            </a:r>
            <a:r>
              <a:rPr lang="en-GB" sz="2400" dirty="0" smtClean="0">
                <a:solidFill>
                  <a:srgbClr val="000000"/>
                </a:solidFill>
              </a:rPr>
              <a:t>operations and fractions</a:t>
            </a:r>
            <a:endParaRPr lang="en-GB" sz="2400" b="1" dirty="0" smtClean="0">
              <a:solidFill>
                <a:srgbClr val="000000"/>
              </a:solidFill>
            </a:endParaRPr>
          </a:p>
          <a:p>
            <a:pPr fontAlgn="auto">
              <a:spcBef>
                <a:spcPts val="0"/>
              </a:spcBef>
              <a:spcAft>
                <a:spcPts val="0"/>
              </a:spcAft>
              <a:buSzPct val="100000"/>
              <a:buFont typeface="Arial" charset="0"/>
              <a:buChar char="•"/>
              <a:defRPr/>
            </a:pPr>
            <a:r>
              <a:rPr lang="en-GB" sz="2400" b="1" dirty="0" smtClean="0">
                <a:solidFill>
                  <a:srgbClr val="000000"/>
                </a:solidFill>
              </a:rPr>
              <a:t>Understanding</a:t>
            </a:r>
            <a:r>
              <a:rPr lang="en-GB" sz="2400" dirty="0" smtClean="0">
                <a:solidFill>
                  <a:srgbClr val="000000"/>
                </a:solidFill>
              </a:rPr>
              <a:t> </a:t>
            </a:r>
            <a:r>
              <a:rPr lang="en-US" sz="2400" dirty="0">
                <a:solidFill>
                  <a:srgbClr val="000000"/>
                </a:solidFill>
              </a:rPr>
              <a:t>and </a:t>
            </a:r>
            <a:r>
              <a:rPr lang="en-US" sz="2400" dirty="0" smtClean="0">
                <a:solidFill>
                  <a:srgbClr val="000000"/>
                </a:solidFill>
              </a:rPr>
              <a:t>establishing comfort </a:t>
            </a:r>
            <a:r>
              <a:rPr lang="en-US" sz="2400" dirty="0">
                <a:solidFill>
                  <a:srgbClr val="000000"/>
                </a:solidFill>
              </a:rPr>
              <a:t>in working with percentages</a:t>
            </a:r>
            <a:endParaRPr lang="en-GB" sz="2400" dirty="0">
              <a:solidFill>
                <a:srgbClr val="000000"/>
              </a:solidFill>
            </a:endParaRPr>
          </a:p>
          <a:p>
            <a:pPr fontAlgn="auto">
              <a:spcBef>
                <a:spcPts val="0"/>
              </a:spcBef>
              <a:spcAft>
                <a:spcPts val="0"/>
              </a:spcAft>
              <a:buSzPct val="100000"/>
              <a:buFont typeface="Arial" charset="0"/>
              <a:buChar char="•"/>
              <a:defRPr/>
            </a:pPr>
            <a:r>
              <a:rPr lang="en-GB" sz="2400" b="1" dirty="0">
                <a:solidFill>
                  <a:srgbClr val="000000"/>
                </a:solidFill>
              </a:rPr>
              <a:t>Understanding</a:t>
            </a:r>
            <a:r>
              <a:rPr lang="en-GB" sz="2400" dirty="0">
                <a:solidFill>
                  <a:srgbClr val="000000"/>
                </a:solidFill>
              </a:rPr>
              <a:t> averages </a:t>
            </a:r>
          </a:p>
          <a:p>
            <a:pPr fontAlgn="auto">
              <a:spcBef>
                <a:spcPts val="0"/>
              </a:spcBef>
              <a:spcAft>
                <a:spcPts val="0"/>
              </a:spcAft>
              <a:buSzPct val="100000"/>
              <a:buFont typeface="Arial" pitchFamily="34" charset="0"/>
              <a:buChar char="•"/>
              <a:defRPr/>
            </a:pPr>
            <a:r>
              <a:rPr lang="en-GB" sz="2400" b="1" dirty="0">
                <a:solidFill>
                  <a:srgbClr val="000000"/>
                </a:solidFill>
              </a:rPr>
              <a:t>Understanding </a:t>
            </a:r>
            <a:r>
              <a:rPr lang="en-GB" sz="2400" dirty="0">
                <a:solidFill>
                  <a:srgbClr val="000000"/>
                </a:solidFill>
              </a:rPr>
              <a:t>and developing the ability to solve simple </a:t>
            </a:r>
            <a:r>
              <a:rPr lang="en-GB" sz="2400" dirty="0" smtClean="0">
                <a:solidFill>
                  <a:srgbClr val="000000"/>
                </a:solidFill>
              </a:rPr>
              <a:t>equations</a:t>
            </a:r>
            <a:endParaRPr lang="en-US" sz="2400" dirty="0">
              <a:solidFill>
                <a:srgbClr val="000000"/>
              </a:solidFill>
              <a:cs typeface="Arial" charset="0"/>
            </a:endParaRPr>
          </a:p>
        </p:txBody>
      </p:sp>
      <p:sp>
        <p:nvSpPr>
          <p:cNvPr id="9" name="Rectangle 4"/>
          <p:cNvSpPr>
            <a:spLocks noChangeArrowheads="1"/>
          </p:cNvSpPr>
          <p:nvPr/>
        </p:nvSpPr>
        <p:spPr bwMode="auto">
          <a:xfrm>
            <a:off x="4672012" y="4855945"/>
            <a:ext cx="4319588" cy="1368425"/>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x-none" sz="2400" b="1" dirty="0" smtClean="0">
                <a:solidFill>
                  <a:srgbClr val="000000"/>
                </a:solidFill>
                <a:latin typeface="Garamond" pitchFamily="18" charset="0"/>
              </a:rPr>
              <a:t>मुख्य बिंदु: </a:t>
            </a:r>
            <a:r>
              <a:rPr lang="x-none" sz="2400" dirty="0" smtClean="0">
                <a:solidFill>
                  <a:srgbClr val="000000"/>
                </a:solidFill>
                <a:latin typeface="Garamond" pitchFamily="18" charset="0"/>
              </a:rPr>
              <a:t>इसका</a:t>
            </a:r>
            <a:r>
              <a:rPr lang="x-none" sz="2400" b="1" dirty="0" smtClean="0">
                <a:solidFill>
                  <a:srgbClr val="000000"/>
                </a:solidFill>
                <a:latin typeface="Garamond" pitchFamily="18" charset="0"/>
              </a:rPr>
              <a:t> </a:t>
            </a:r>
            <a:r>
              <a:rPr lang="x-none" sz="2400" dirty="0" smtClean="0">
                <a:solidFill>
                  <a:srgbClr val="000000"/>
                </a:solidFill>
                <a:latin typeface="Garamond" pitchFamily="18" charset="0"/>
              </a:rPr>
              <a:t>ध्यान </a:t>
            </a:r>
            <a:r>
              <a:rPr lang="x-none" sz="2400" u="sng" dirty="0" smtClean="0">
                <a:solidFill>
                  <a:srgbClr val="000000"/>
                </a:solidFill>
                <a:latin typeface="Garamond" pitchFamily="18" charset="0"/>
              </a:rPr>
              <a:t>समझाने</a:t>
            </a:r>
            <a:r>
              <a:rPr lang="x-none" sz="2400" b="1" dirty="0" smtClean="0">
                <a:solidFill>
                  <a:srgbClr val="000000"/>
                </a:solidFill>
                <a:latin typeface="Garamond" pitchFamily="18" charset="0"/>
              </a:rPr>
              <a:t> </a:t>
            </a:r>
            <a:r>
              <a:rPr lang="x-none" sz="2400" dirty="0" smtClean="0">
                <a:solidFill>
                  <a:srgbClr val="000000"/>
                </a:solidFill>
                <a:latin typeface="Garamond" pitchFamily="18" charset="0"/>
              </a:rPr>
              <a:t>पर है न कि गणना करने पर। </a:t>
            </a:r>
            <a:endParaRPr lang="en-GB" sz="2400" dirty="0">
              <a:solidFill>
                <a:srgbClr val="000000"/>
              </a:solidFill>
              <a:latin typeface="Garamond" pitchFamily="18" charset="0"/>
            </a:endParaRPr>
          </a:p>
        </p:txBody>
      </p:sp>
      <p:sp>
        <p:nvSpPr>
          <p:cNvPr id="10" name="Text Box 1"/>
          <p:cNvSpPr txBox="1">
            <a:spLocks noChangeArrowheads="1"/>
          </p:cNvSpPr>
          <p:nvPr/>
        </p:nvSpPr>
        <p:spPr bwMode="auto">
          <a:xfrm>
            <a:off x="4648200" y="131545"/>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गणि‍त की कुंजी का लक्ष्य</a:t>
            </a:r>
            <a:endParaRPr lang="en-GB" sz="2400" dirty="0"/>
          </a:p>
        </p:txBody>
      </p:sp>
      <p:sp>
        <p:nvSpPr>
          <p:cNvPr id="11" name="Text Box 2"/>
          <p:cNvSpPr txBox="1">
            <a:spLocks noChangeArrowheads="1"/>
          </p:cNvSpPr>
          <p:nvPr/>
        </p:nvSpPr>
        <p:spPr bwMode="auto">
          <a:xfrm>
            <a:off x="4648200" y="1045945"/>
            <a:ext cx="4267200" cy="3581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fontAlgn="auto">
              <a:lnSpc>
                <a:spcPct val="130000"/>
              </a:lnSpc>
              <a:spcBef>
                <a:spcPts val="0"/>
              </a:spcBef>
              <a:spcAft>
                <a:spcPts val="0"/>
              </a:spcAft>
              <a:buSzPct val="100000"/>
              <a:buFont typeface="Arial" charset="0"/>
              <a:buChar char="•"/>
              <a:defRPr/>
            </a:pPr>
            <a:r>
              <a:rPr lang="x-none" sz="2400" dirty="0" smtClean="0">
                <a:solidFill>
                  <a:srgbClr val="000000"/>
                </a:solidFill>
              </a:rPr>
              <a:t>प्रतिशत को </a:t>
            </a:r>
            <a:r>
              <a:rPr lang="x-none" sz="2400" b="1" dirty="0" smtClean="0">
                <a:solidFill>
                  <a:srgbClr val="000000"/>
                </a:solidFill>
              </a:rPr>
              <a:t>समझना</a:t>
            </a:r>
            <a:r>
              <a:rPr lang="x-none" sz="2400" dirty="0" smtClean="0">
                <a:solidFill>
                  <a:srgbClr val="000000"/>
                </a:solidFill>
              </a:rPr>
              <a:t> और उसके साथ काम करने में सहूलियत स्थापित करना </a:t>
            </a:r>
            <a:endParaRPr lang="en-GB" sz="2400" dirty="0">
              <a:solidFill>
                <a:srgbClr val="000000"/>
              </a:solidFill>
            </a:endParaRPr>
          </a:p>
          <a:p>
            <a:pPr fontAlgn="auto">
              <a:lnSpc>
                <a:spcPct val="130000"/>
              </a:lnSpc>
              <a:spcBef>
                <a:spcPts val="0"/>
              </a:spcBef>
              <a:spcAft>
                <a:spcPts val="0"/>
              </a:spcAft>
              <a:buSzPct val="100000"/>
              <a:buFont typeface="Arial" charset="0"/>
              <a:buChar char="•"/>
              <a:defRPr/>
            </a:pPr>
            <a:r>
              <a:rPr lang="x-none" sz="2400" dirty="0" smtClean="0">
                <a:solidFill>
                  <a:srgbClr val="000000"/>
                </a:solidFill>
              </a:rPr>
              <a:t>औसत को </a:t>
            </a:r>
            <a:r>
              <a:rPr lang="x-none" sz="2400" b="1" dirty="0" smtClean="0">
                <a:solidFill>
                  <a:srgbClr val="000000"/>
                </a:solidFill>
              </a:rPr>
              <a:t>समझना</a:t>
            </a:r>
            <a:r>
              <a:rPr lang="x-none" sz="2400" dirty="0" smtClean="0">
                <a:solidFill>
                  <a:srgbClr val="000000"/>
                </a:solidFill>
              </a:rPr>
              <a:t> </a:t>
            </a:r>
            <a:r>
              <a:rPr lang="en-GB" sz="2400" dirty="0" smtClean="0">
                <a:solidFill>
                  <a:srgbClr val="000000"/>
                </a:solidFill>
              </a:rPr>
              <a:t> </a:t>
            </a:r>
            <a:endParaRPr lang="en-GB" sz="2400" dirty="0">
              <a:solidFill>
                <a:srgbClr val="000000"/>
              </a:solidFill>
            </a:endParaRPr>
          </a:p>
          <a:p>
            <a:pPr fontAlgn="auto">
              <a:lnSpc>
                <a:spcPct val="130000"/>
              </a:lnSpc>
              <a:spcBef>
                <a:spcPts val="0"/>
              </a:spcBef>
              <a:spcAft>
                <a:spcPts val="0"/>
              </a:spcAft>
              <a:buSzPct val="100000"/>
              <a:buFont typeface="Arial" pitchFamily="34" charset="0"/>
              <a:buChar char="•"/>
              <a:defRPr/>
            </a:pPr>
            <a:r>
              <a:rPr lang="x-none" sz="2400" dirty="0" smtClean="0">
                <a:solidFill>
                  <a:srgbClr val="000000"/>
                </a:solidFill>
                <a:cs typeface="Arial" charset="0"/>
              </a:rPr>
              <a:t>सरल समीकरणों को समझना और उन्हें हल करने की क्षमता विकसित करना </a:t>
            </a:r>
            <a:endParaRPr lang="en-US" sz="2400" dirty="0">
              <a:solidFill>
                <a:srgbClr val="000000"/>
              </a:solidFill>
              <a:cs typeface="Arial" charset="0"/>
            </a:endParaRPr>
          </a:p>
        </p:txBody>
      </p:sp>
    </p:spTree>
    <p:extLst>
      <p:ext uri="{BB962C8B-B14F-4D97-AF65-F5344CB8AC3E}">
        <p14:creationId xmlns:p14="http://schemas.microsoft.com/office/powerpoint/2010/main" val="1079602092"/>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xEl>
                                              <p:pRg st="1" end="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xEl>
                                              <p:pRg st="2" end="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9"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5B06C242-730B-4789-9B76-7BF94DF1402C}" type="slidenum">
              <a:rPr lang="en-US" sz="1600" b="1" smtClean="0">
                <a:solidFill>
                  <a:srgbClr val="000000"/>
                </a:solidFill>
              </a:rPr>
              <a:pPr algn="ctr" eaLnBrk="1" hangingPunct="1"/>
              <a:t>50</a:t>
            </a:fld>
            <a:endParaRPr lang="en-US" sz="1600" b="1" smtClean="0">
              <a:solidFill>
                <a:srgbClr val="000000"/>
              </a:solidFill>
            </a:endParaRPr>
          </a:p>
        </p:txBody>
      </p:sp>
      <p:sp>
        <p:nvSpPr>
          <p:cNvPr id="8" name="Text Box 1"/>
          <p:cNvSpPr txBox="1">
            <a:spLocks noChangeArrowheads="1"/>
          </p:cNvSpPr>
          <p:nvPr/>
        </p:nvSpPr>
        <p:spPr bwMode="auto">
          <a:xfrm>
            <a:off x="152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smtClean="0">
                <a:solidFill>
                  <a:srgbClr val="000000"/>
                </a:solidFill>
                <a:cs typeface="Arial" charset="0"/>
              </a:rPr>
              <a:t>Exercises</a:t>
            </a:r>
            <a:endParaRPr lang="en-GB" sz="2400" dirty="0">
              <a:solidFill>
                <a:srgbClr val="000000"/>
              </a:solidFill>
              <a:cs typeface="Arial" charset="0"/>
            </a:endParaRPr>
          </a:p>
        </p:txBody>
      </p:sp>
      <p:sp>
        <p:nvSpPr>
          <p:cNvPr id="9" name="Text Box 2"/>
          <p:cNvSpPr txBox="1">
            <a:spLocks noChangeArrowheads="1"/>
          </p:cNvSpPr>
          <p:nvPr/>
        </p:nvSpPr>
        <p:spPr bwMode="auto">
          <a:xfrm>
            <a:off x="152400" y="1066800"/>
            <a:ext cx="42672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800" dirty="0">
                <a:solidFill>
                  <a:srgbClr val="000000"/>
                </a:solidFill>
                <a:cs typeface="Arial" charset="0"/>
              </a:rPr>
              <a:t>8a + 10b = 40.  </a:t>
            </a:r>
          </a:p>
          <a:p>
            <a:pPr lvl="1" eaLnBrk="1" hangingPunct="1">
              <a:lnSpc>
                <a:spcPct val="120000"/>
              </a:lnSpc>
              <a:buSzPct val="100000"/>
              <a:buFont typeface="Arial" charset="0"/>
              <a:buChar char="•"/>
            </a:pPr>
            <a:r>
              <a:rPr lang="en-IN" sz="2400" dirty="0">
                <a:solidFill>
                  <a:srgbClr val="000000"/>
                </a:solidFill>
                <a:cs typeface="Arial" charset="0"/>
              </a:rPr>
              <a:t>If b is 0, what is a?  If a is 0, what is b ?</a:t>
            </a:r>
            <a:endParaRPr lang="en-IN" sz="2800" dirty="0">
              <a:solidFill>
                <a:srgbClr val="000000"/>
              </a:solidFill>
              <a:cs typeface="Arial" charset="0"/>
            </a:endParaRPr>
          </a:p>
          <a:p>
            <a:pPr eaLnBrk="1" hangingPunct="1">
              <a:lnSpc>
                <a:spcPct val="120000"/>
              </a:lnSpc>
              <a:buSzPct val="100000"/>
              <a:buFont typeface="Arial" charset="0"/>
              <a:buChar char="•"/>
            </a:pPr>
            <a:endParaRPr lang="en-IN" sz="2800" dirty="0">
              <a:solidFill>
                <a:srgbClr val="000000"/>
              </a:solidFill>
              <a:cs typeface="Arial" charset="0"/>
            </a:endParaRPr>
          </a:p>
          <a:p>
            <a:pPr eaLnBrk="1" hangingPunct="1">
              <a:lnSpc>
                <a:spcPct val="120000"/>
              </a:lnSpc>
              <a:buSzPct val="100000"/>
              <a:buFont typeface="Arial" charset="0"/>
              <a:buChar char="•"/>
            </a:pPr>
            <a:r>
              <a:rPr lang="en-IN" sz="2800" dirty="0">
                <a:solidFill>
                  <a:srgbClr val="000000"/>
                </a:solidFill>
                <a:cs typeface="Arial" charset="0"/>
              </a:rPr>
              <a:t>3b + 6c + 4d = 48</a:t>
            </a:r>
          </a:p>
          <a:p>
            <a:pPr lvl="1" eaLnBrk="1" hangingPunct="1">
              <a:lnSpc>
                <a:spcPct val="120000"/>
              </a:lnSpc>
              <a:buSzPct val="100000"/>
              <a:buFont typeface="Arial" charset="0"/>
              <a:buChar char="•"/>
            </a:pPr>
            <a:r>
              <a:rPr lang="en-IN" sz="2400" dirty="0">
                <a:solidFill>
                  <a:srgbClr val="000000"/>
                </a:solidFill>
                <a:cs typeface="Arial" charset="0"/>
              </a:rPr>
              <a:t>If b is 2 and c is 5, what is d?  </a:t>
            </a:r>
          </a:p>
          <a:p>
            <a:pPr lvl="1" eaLnBrk="1" hangingPunct="1">
              <a:lnSpc>
                <a:spcPct val="120000"/>
              </a:lnSpc>
              <a:buSzPct val="100000"/>
              <a:buFont typeface="Arial" charset="0"/>
              <a:buChar char="•"/>
            </a:pPr>
            <a:r>
              <a:rPr lang="en-IN" sz="2400" dirty="0">
                <a:solidFill>
                  <a:srgbClr val="000000"/>
                </a:solidFill>
                <a:cs typeface="Arial" charset="0"/>
              </a:rPr>
              <a:t>If c is 1 and d is 3, what is b?</a:t>
            </a:r>
            <a:endParaRPr lang="en-IN" dirty="0">
              <a:solidFill>
                <a:srgbClr val="000000"/>
              </a:solidFill>
              <a:cs typeface="Arial" charset="0"/>
            </a:endParaRPr>
          </a:p>
        </p:txBody>
      </p:sp>
      <p:sp>
        <p:nvSpPr>
          <p:cNvPr id="10"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smtClean="0">
                <a:solidFill>
                  <a:srgbClr val="000000"/>
                </a:solidFill>
                <a:cs typeface="Arial" charset="0"/>
              </a:rPr>
              <a:t>अभ्यास </a:t>
            </a:r>
            <a:endParaRPr lang="en-GB" sz="2400" dirty="0">
              <a:solidFill>
                <a:srgbClr val="000000"/>
              </a:solidFill>
              <a:cs typeface="Arial" charset="0"/>
            </a:endParaRPr>
          </a:p>
        </p:txBody>
      </p:sp>
      <p:sp>
        <p:nvSpPr>
          <p:cNvPr id="11" name="Text Box 2"/>
          <p:cNvSpPr txBox="1">
            <a:spLocks noChangeArrowheads="1"/>
          </p:cNvSpPr>
          <p:nvPr/>
        </p:nvSpPr>
        <p:spPr bwMode="auto">
          <a:xfrm>
            <a:off x="4648200" y="1066800"/>
            <a:ext cx="42672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800" dirty="0">
                <a:solidFill>
                  <a:srgbClr val="000000"/>
                </a:solidFill>
                <a:cs typeface="Arial" charset="0"/>
              </a:rPr>
              <a:t>8a + 10b = 40.  </a:t>
            </a:r>
          </a:p>
          <a:p>
            <a:pPr lvl="1" eaLnBrk="1" hangingPunct="1">
              <a:lnSpc>
                <a:spcPct val="120000"/>
              </a:lnSpc>
              <a:buSzPct val="100000"/>
              <a:buFont typeface="Arial" charset="0"/>
              <a:buChar char="•"/>
            </a:pPr>
            <a:r>
              <a:rPr lang="x-none" sz="2400" dirty="0" smtClean="0">
                <a:solidFill>
                  <a:srgbClr val="000000"/>
                </a:solidFill>
                <a:cs typeface="Arial" charset="0"/>
              </a:rPr>
              <a:t>यदि </a:t>
            </a:r>
            <a:r>
              <a:rPr lang="en-IN" sz="2400" dirty="0" smtClean="0">
                <a:solidFill>
                  <a:srgbClr val="000000"/>
                </a:solidFill>
                <a:cs typeface="Arial" charset="0"/>
              </a:rPr>
              <a:t>b </a:t>
            </a:r>
            <a:r>
              <a:rPr lang="x-none" sz="2400" dirty="0" smtClean="0">
                <a:solidFill>
                  <a:srgbClr val="000000"/>
                </a:solidFill>
                <a:cs typeface="Arial" charset="0"/>
              </a:rPr>
              <a:t>0 है, तो </a:t>
            </a:r>
            <a:r>
              <a:rPr lang="en-IN" sz="2400" dirty="0" smtClean="0">
                <a:solidFill>
                  <a:srgbClr val="000000"/>
                </a:solidFill>
                <a:cs typeface="Arial" charset="0"/>
              </a:rPr>
              <a:t>a </a:t>
            </a:r>
            <a:r>
              <a:rPr lang="x-none" sz="2400" dirty="0" smtClean="0">
                <a:solidFill>
                  <a:srgbClr val="000000"/>
                </a:solidFill>
                <a:cs typeface="Arial" charset="0"/>
              </a:rPr>
              <a:t>कितना है </a:t>
            </a:r>
            <a:r>
              <a:rPr lang="en-IN" sz="2400" dirty="0" smtClean="0">
                <a:solidFill>
                  <a:srgbClr val="000000"/>
                </a:solidFill>
                <a:cs typeface="Arial" charset="0"/>
              </a:rPr>
              <a:t>? </a:t>
            </a:r>
            <a:r>
              <a:rPr lang="x-none" sz="2400" dirty="0" smtClean="0">
                <a:solidFill>
                  <a:srgbClr val="000000"/>
                </a:solidFill>
                <a:cs typeface="Arial" charset="0"/>
              </a:rPr>
              <a:t>यदि </a:t>
            </a:r>
            <a:r>
              <a:rPr lang="en-IN" sz="2400" dirty="0" smtClean="0">
                <a:solidFill>
                  <a:srgbClr val="000000"/>
                </a:solidFill>
                <a:cs typeface="Arial" charset="0"/>
              </a:rPr>
              <a:t>a </a:t>
            </a:r>
            <a:r>
              <a:rPr lang="x-none" sz="2400" dirty="0" smtClean="0">
                <a:solidFill>
                  <a:srgbClr val="000000"/>
                </a:solidFill>
                <a:cs typeface="Arial" charset="0"/>
              </a:rPr>
              <a:t>0 है, तो </a:t>
            </a:r>
            <a:r>
              <a:rPr lang="en-IN" sz="2400" dirty="0" smtClean="0">
                <a:solidFill>
                  <a:srgbClr val="000000"/>
                </a:solidFill>
                <a:cs typeface="Arial" charset="0"/>
              </a:rPr>
              <a:t>b </a:t>
            </a:r>
            <a:r>
              <a:rPr lang="x-none" sz="2400" dirty="0" smtClean="0">
                <a:solidFill>
                  <a:srgbClr val="000000"/>
                </a:solidFill>
                <a:cs typeface="Arial" charset="0"/>
              </a:rPr>
              <a:t>कितना है </a:t>
            </a:r>
            <a:r>
              <a:rPr lang="en-IN" sz="2400" dirty="0" smtClean="0">
                <a:solidFill>
                  <a:srgbClr val="000000"/>
                </a:solidFill>
                <a:cs typeface="Arial" charset="0"/>
              </a:rPr>
              <a:t>?</a:t>
            </a:r>
            <a:endParaRPr lang="en-IN" sz="2800" dirty="0">
              <a:solidFill>
                <a:srgbClr val="000000"/>
              </a:solidFill>
              <a:cs typeface="Arial" charset="0"/>
            </a:endParaRPr>
          </a:p>
          <a:p>
            <a:pPr eaLnBrk="1" hangingPunct="1">
              <a:lnSpc>
                <a:spcPct val="120000"/>
              </a:lnSpc>
              <a:buSzPct val="100000"/>
              <a:buFont typeface="Arial" charset="0"/>
              <a:buChar char="•"/>
            </a:pPr>
            <a:endParaRPr lang="en-IN" sz="2800" dirty="0">
              <a:solidFill>
                <a:srgbClr val="000000"/>
              </a:solidFill>
              <a:cs typeface="Arial" charset="0"/>
            </a:endParaRPr>
          </a:p>
          <a:p>
            <a:pPr eaLnBrk="1" hangingPunct="1">
              <a:lnSpc>
                <a:spcPct val="120000"/>
              </a:lnSpc>
              <a:buSzPct val="100000"/>
              <a:buFont typeface="Arial" charset="0"/>
              <a:buChar char="•"/>
            </a:pPr>
            <a:r>
              <a:rPr lang="en-IN" sz="2800" dirty="0">
                <a:solidFill>
                  <a:srgbClr val="000000"/>
                </a:solidFill>
                <a:cs typeface="Arial" charset="0"/>
              </a:rPr>
              <a:t>3b + 6c + 4d = 48</a:t>
            </a:r>
          </a:p>
          <a:p>
            <a:pPr lvl="1" eaLnBrk="1" hangingPunct="1">
              <a:lnSpc>
                <a:spcPct val="120000"/>
              </a:lnSpc>
              <a:buSzPct val="100000"/>
              <a:buFont typeface="Arial" charset="0"/>
              <a:buChar char="•"/>
            </a:pPr>
            <a:r>
              <a:rPr lang="x-none" sz="2400" dirty="0" smtClean="0">
                <a:solidFill>
                  <a:srgbClr val="000000"/>
                </a:solidFill>
                <a:cs typeface="Arial" charset="0"/>
              </a:rPr>
              <a:t>यदि </a:t>
            </a:r>
            <a:r>
              <a:rPr lang="en-IN" sz="2400" dirty="0" smtClean="0">
                <a:solidFill>
                  <a:srgbClr val="000000"/>
                </a:solidFill>
                <a:cs typeface="Arial" charset="0"/>
              </a:rPr>
              <a:t>b </a:t>
            </a:r>
            <a:r>
              <a:rPr lang="x-none" sz="2400" dirty="0" smtClean="0">
                <a:solidFill>
                  <a:srgbClr val="000000"/>
                </a:solidFill>
                <a:cs typeface="Arial" charset="0"/>
              </a:rPr>
              <a:t>2 है और </a:t>
            </a:r>
            <a:r>
              <a:rPr lang="en-IN" sz="2400" dirty="0" smtClean="0">
                <a:solidFill>
                  <a:srgbClr val="000000"/>
                </a:solidFill>
                <a:cs typeface="Arial" charset="0"/>
              </a:rPr>
              <a:t>c </a:t>
            </a:r>
            <a:r>
              <a:rPr lang="x-none" sz="2400" dirty="0" smtClean="0">
                <a:solidFill>
                  <a:srgbClr val="000000"/>
                </a:solidFill>
                <a:cs typeface="Arial" charset="0"/>
              </a:rPr>
              <a:t>5 है, तो </a:t>
            </a:r>
            <a:r>
              <a:rPr lang="en-IN" sz="2400" dirty="0" smtClean="0">
                <a:solidFill>
                  <a:srgbClr val="000000"/>
                </a:solidFill>
                <a:cs typeface="Arial" charset="0"/>
              </a:rPr>
              <a:t>d </a:t>
            </a:r>
            <a:r>
              <a:rPr lang="x-none" sz="2400" dirty="0" smtClean="0">
                <a:solidFill>
                  <a:srgbClr val="000000"/>
                </a:solidFill>
                <a:cs typeface="Arial" charset="0"/>
              </a:rPr>
              <a:t>कितना है</a:t>
            </a:r>
            <a:r>
              <a:rPr lang="en-IN" sz="2400" dirty="0" smtClean="0">
                <a:solidFill>
                  <a:srgbClr val="000000"/>
                </a:solidFill>
                <a:cs typeface="Arial" charset="0"/>
              </a:rPr>
              <a:t>?  </a:t>
            </a:r>
            <a:endParaRPr lang="en-IN" sz="2400" dirty="0">
              <a:solidFill>
                <a:srgbClr val="000000"/>
              </a:solidFill>
              <a:cs typeface="Arial" charset="0"/>
            </a:endParaRPr>
          </a:p>
          <a:p>
            <a:pPr lvl="1" eaLnBrk="1" hangingPunct="1">
              <a:lnSpc>
                <a:spcPct val="120000"/>
              </a:lnSpc>
              <a:buSzPct val="100000"/>
              <a:buFont typeface="Arial" charset="0"/>
              <a:buChar char="•"/>
            </a:pPr>
            <a:r>
              <a:rPr lang="x-none" sz="2400" dirty="0" smtClean="0">
                <a:solidFill>
                  <a:srgbClr val="000000"/>
                </a:solidFill>
                <a:cs typeface="Arial" charset="0"/>
              </a:rPr>
              <a:t>यदि </a:t>
            </a:r>
            <a:r>
              <a:rPr lang="en-IN" sz="2400" dirty="0" smtClean="0">
                <a:solidFill>
                  <a:srgbClr val="000000"/>
                </a:solidFill>
                <a:cs typeface="Arial" charset="0"/>
              </a:rPr>
              <a:t>c </a:t>
            </a:r>
            <a:r>
              <a:rPr lang="x-none" sz="2400" dirty="0" smtClean="0">
                <a:solidFill>
                  <a:srgbClr val="000000"/>
                </a:solidFill>
                <a:cs typeface="Arial" charset="0"/>
              </a:rPr>
              <a:t>1 है और </a:t>
            </a:r>
            <a:r>
              <a:rPr lang="en-IN" sz="2400" dirty="0" smtClean="0">
                <a:solidFill>
                  <a:srgbClr val="000000"/>
                </a:solidFill>
                <a:cs typeface="Arial" charset="0"/>
              </a:rPr>
              <a:t>d </a:t>
            </a:r>
            <a:r>
              <a:rPr lang="x-none" sz="2400" dirty="0" smtClean="0">
                <a:solidFill>
                  <a:srgbClr val="000000"/>
                </a:solidFill>
                <a:cs typeface="Arial" charset="0"/>
              </a:rPr>
              <a:t>3 है, तो </a:t>
            </a:r>
            <a:r>
              <a:rPr lang="en-IN" sz="2400" dirty="0" smtClean="0">
                <a:solidFill>
                  <a:srgbClr val="000000"/>
                </a:solidFill>
                <a:cs typeface="Arial" charset="0"/>
              </a:rPr>
              <a:t>b </a:t>
            </a:r>
            <a:r>
              <a:rPr lang="x-none" sz="2400" dirty="0" smtClean="0">
                <a:solidFill>
                  <a:srgbClr val="000000"/>
                </a:solidFill>
                <a:cs typeface="Arial" charset="0"/>
              </a:rPr>
              <a:t>कितना है</a:t>
            </a:r>
            <a:r>
              <a:rPr lang="en-IN" sz="2400" dirty="0" smtClean="0">
                <a:solidFill>
                  <a:srgbClr val="000000"/>
                </a:solidFill>
                <a:cs typeface="Arial" charset="0"/>
              </a:rPr>
              <a:t>?</a:t>
            </a:r>
            <a:endParaRPr lang="en-IN" dirty="0">
              <a:solidFill>
                <a:srgbClr val="000000"/>
              </a:solidFill>
              <a:cs typeface="Arial" charset="0"/>
            </a:endParaRPr>
          </a:p>
        </p:txBody>
      </p:sp>
    </p:spTree>
    <p:extLst>
      <p:ext uri="{BB962C8B-B14F-4D97-AF65-F5344CB8AC3E}">
        <p14:creationId xmlns:p14="http://schemas.microsoft.com/office/powerpoint/2010/main" val="1197409108"/>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0310286A-AA99-40E3-A75D-9064C286F62D}" type="slidenum">
              <a:rPr lang="en-US" sz="1600" b="1" smtClean="0">
                <a:solidFill>
                  <a:srgbClr val="000000"/>
                </a:solidFill>
              </a:rPr>
              <a:pPr algn="ctr" eaLnBrk="1" hangingPunct="1"/>
              <a:t>51</a:t>
            </a:fld>
            <a:endParaRPr lang="en-US" sz="1600" b="1" smtClean="0">
              <a:solidFill>
                <a:srgbClr val="000000"/>
              </a:solidFill>
            </a:endParaRPr>
          </a:p>
        </p:txBody>
      </p:sp>
      <p:sp>
        <p:nvSpPr>
          <p:cNvPr id="8" name="Text Box 1"/>
          <p:cNvSpPr txBox="1">
            <a:spLocks noChangeArrowheads="1"/>
          </p:cNvSpPr>
          <p:nvPr/>
        </p:nvSpPr>
        <p:spPr bwMode="auto">
          <a:xfrm>
            <a:off x="152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smtClean="0">
                <a:solidFill>
                  <a:srgbClr val="000000"/>
                </a:solidFill>
                <a:cs typeface="Arial" charset="0"/>
              </a:rPr>
              <a:t>Class exercise</a:t>
            </a:r>
            <a:endParaRPr lang="en-GB" sz="2400" dirty="0">
              <a:solidFill>
                <a:srgbClr val="000000"/>
              </a:solidFill>
              <a:cs typeface="Arial" charset="0"/>
            </a:endParaRPr>
          </a:p>
        </p:txBody>
      </p:sp>
      <p:sp>
        <p:nvSpPr>
          <p:cNvPr id="9" name="Text Box 2"/>
          <p:cNvSpPr txBox="1">
            <a:spLocks noChangeArrowheads="1"/>
          </p:cNvSpPr>
          <p:nvPr/>
        </p:nvSpPr>
        <p:spPr bwMode="auto">
          <a:xfrm>
            <a:off x="152400" y="1066800"/>
            <a:ext cx="42672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000" dirty="0" smtClean="0">
                <a:solidFill>
                  <a:srgbClr val="000000"/>
                </a:solidFill>
                <a:cs typeface="Arial" charset="0"/>
              </a:rPr>
              <a:t>Maya sells </a:t>
            </a:r>
            <a:r>
              <a:rPr lang="en-IN" sz="2000" dirty="0">
                <a:solidFill>
                  <a:srgbClr val="000000"/>
                </a:solidFill>
                <a:cs typeface="Arial" charset="0"/>
              </a:rPr>
              <a:t>bananas in the market.  She has a small shop for which she pays Rs. 600 in rent every month.  She buys bananas at Rs. 8 a dozen and she sells them at Rs. 12 a dozen.  If she buys and sells 250 dozens a month, how much profit would she make </a:t>
            </a:r>
            <a:r>
              <a:rPr lang="en-IN" sz="2000" dirty="0" smtClean="0">
                <a:solidFill>
                  <a:srgbClr val="000000"/>
                </a:solidFill>
                <a:cs typeface="Arial" charset="0"/>
              </a:rPr>
              <a:t>?</a:t>
            </a:r>
          </a:p>
          <a:p>
            <a:pPr eaLnBrk="1" hangingPunct="1">
              <a:lnSpc>
                <a:spcPct val="120000"/>
              </a:lnSpc>
              <a:buSzPct val="100000"/>
              <a:buFont typeface="Arial" charset="0"/>
              <a:buChar char="•"/>
            </a:pPr>
            <a:endParaRPr lang="en-IN" sz="2000" dirty="0">
              <a:solidFill>
                <a:srgbClr val="000000"/>
              </a:solidFill>
              <a:cs typeface="Arial" charset="0"/>
            </a:endParaRPr>
          </a:p>
          <a:p>
            <a:pPr eaLnBrk="1" hangingPunct="1">
              <a:lnSpc>
                <a:spcPct val="120000"/>
              </a:lnSpc>
              <a:buSzPct val="100000"/>
              <a:buFont typeface="Arial" charset="0"/>
              <a:buChar char="•"/>
            </a:pPr>
            <a:r>
              <a:rPr lang="en-IN" sz="2000" dirty="0">
                <a:solidFill>
                  <a:srgbClr val="000000"/>
                </a:solidFill>
                <a:cs typeface="Arial" charset="0"/>
              </a:rPr>
              <a:t>Profit = Revenue – Costs</a:t>
            </a:r>
          </a:p>
          <a:p>
            <a:pPr eaLnBrk="1" hangingPunct="1">
              <a:lnSpc>
                <a:spcPct val="120000"/>
              </a:lnSpc>
              <a:buSzPct val="100000"/>
              <a:buFont typeface="Arial" charset="0"/>
              <a:buChar char="•"/>
            </a:pPr>
            <a:r>
              <a:rPr lang="en-IN" sz="2000" dirty="0">
                <a:solidFill>
                  <a:srgbClr val="000000"/>
                </a:solidFill>
                <a:cs typeface="Arial" charset="0"/>
              </a:rPr>
              <a:t>= 12 x 250 – 8 x 250 – 600 </a:t>
            </a:r>
          </a:p>
          <a:p>
            <a:pPr eaLnBrk="1" hangingPunct="1">
              <a:lnSpc>
                <a:spcPct val="120000"/>
              </a:lnSpc>
              <a:buSzPct val="100000"/>
              <a:buFont typeface="Arial" charset="0"/>
              <a:buChar char="•"/>
            </a:pPr>
            <a:r>
              <a:rPr lang="en-IN" sz="2000" dirty="0">
                <a:solidFill>
                  <a:srgbClr val="000000"/>
                </a:solidFill>
                <a:cs typeface="Arial" charset="0"/>
              </a:rPr>
              <a:t>=  3000 – 2000 – 600</a:t>
            </a:r>
          </a:p>
          <a:p>
            <a:pPr eaLnBrk="1" hangingPunct="1">
              <a:lnSpc>
                <a:spcPct val="120000"/>
              </a:lnSpc>
              <a:buSzPct val="100000"/>
              <a:buFont typeface="Arial" charset="0"/>
              <a:buChar char="•"/>
            </a:pPr>
            <a:r>
              <a:rPr lang="en-IN" sz="2000" dirty="0">
                <a:solidFill>
                  <a:srgbClr val="000000"/>
                </a:solidFill>
                <a:cs typeface="Arial" charset="0"/>
              </a:rPr>
              <a:t>= 400</a:t>
            </a:r>
          </a:p>
          <a:p>
            <a:pPr eaLnBrk="1" hangingPunct="1">
              <a:lnSpc>
                <a:spcPct val="120000"/>
              </a:lnSpc>
              <a:buSzPct val="100000"/>
              <a:buFont typeface="Arial" charset="0"/>
              <a:buChar char="•"/>
            </a:pPr>
            <a:r>
              <a:rPr lang="en-IN" sz="2000" dirty="0">
                <a:solidFill>
                  <a:srgbClr val="000000"/>
                </a:solidFill>
                <a:cs typeface="Arial" charset="0"/>
              </a:rPr>
              <a:t>She will make Rs. 400 as profit</a:t>
            </a:r>
            <a:r>
              <a:rPr lang="en-IN" sz="2000" dirty="0" smtClean="0">
                <a:solidFill>
                  <a:srgbClr val="000000"/>
                </a:solidFill>
                <a:cs typeface="Arial" charset="0"/>
              </a:rPr>
              <a:t>.</a:t>
            </a:r>
            <a:endParaRPr lang="en-IN" sz="2000" dirty="0">
              <a:solidFill>
                <a:srgbClr val="000000"/>
              </a:solidFill>
              <a:cs typeface="Arial" charset="0"/>
            </a:endParaRPr>
          </a:p>
        </p:txBody>
      </p:sp>
      <p:sp>
        <p:nvSpPr>
          <p:cNvPr id="10"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smtClean="0">
                <a:solidFill>
                  <a:srgbClr val="000000"/>
                </a:solidFill>
                <a:cs typeface="Arial" charset="0"/>
              </a:rPr>
              <a:t>कक्षा अभ्यास </a:t>
            </a:r>
            <a:endParaRPr lang="en-GB" sz="2400" dirty="0">
              <a:solidFill>
                <a:srgbClr val="000000"/>
              </a:solidFill>
              <a:cs typeface="Arial" charset="0"/>
            </a:endParaRPr>
          </a:p>
        </p:txBody>
      </p:sp>
      <p:sp>
        <p:nvSpPr>
          <p:cNvPr id="11" name="Text Box 2"/>
          <p:cNvSpPr txBox="1">
            <a:spLocks noChangeArrowheads="1"/>
          </p:cNvSpPr>
          <p:nvPr/>
        </p:nvSpPr>
        <p:spPr bwMode="auto">
          <a:xfrm>
            <a:off x="4648200" y="1066800"/>
            <a:ext cx="42672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smtClean="0">
                <a:solidFill>
                  <a:srgbClr val="000000"/>
                </a:solidFill>
                <a:cs typeface="Arial" charset="0"/>
              </a:rPr>
              <a:t>माया बाजार में केले बेचती है। उसकी एक छोटी सी दुकान है जिसके लिए वह हर महीने 600 रुपए किराया देती है। वह 8 रुपए का एक दर्जन केला खरीदती है और उसे 12 रुपए प्रति दर्जन बेच देती है। यदि वह एक महीने में 250 दर्जन केले बेचती है, तो वह कितना कमाएगी</a:t>
            </a:r>
            <a:r>
              <a:rPr lang="en-IN" sz="2000" dirty="0" smtClean="0">
                <a:solidFill>
                  <a:srgbClr val="000000"/>
                </a:solidFill>
                <a:cs typeface="Arial" charset="0"/>
              </a:rPr>
              <a:t>?</a:t>
            </a:r>
          </a:p>
          <a:p>
            <a:pPr eaLnBrk="1" hangingPunct="1">
              <a:lnSpc>
                <a:spcPct val="120000"/>
              </a:lnSpc>
              <a:buSzPct val="100000"/>
              <a:buFont typeface="Arial" charset="0"/>
              <a:buChar char="•"/>
            </a:pPr>
            <a:endParaRPr lang="en-IN" sz="2000" dirty="0">
              <a:solidFill>
                <a:srgbClr val="000000"/>
              </a:solidFill>
              <a:cs typeface="Arial" charset="0"/>
            </a:endParaRPr>
          </a:p>
          <a:p>
            <a:pPr eaLnBrk="1" hangingPunct="1">
              <a:lnSpc>
                <a:spcPct val="120000"/>
              </a:lnSpc>
              <a:buSzPct val="100000"/>
              <a:buFont typeface="Arial" charset="0"/>
              <a:buChar char="•"/>
            </a:pPr>
            <a:r>
              <a:rPr lang="x-none" sz="2000" dirty="0" smtClean="0">
                <a:solidFill>
                  <a:srgbClr val="000000"/>
                </a:solidFill>
                <a:cs typeface="Arial" charset="0"/>
              </a:rPr>
              <a:t>लाभ</a:t>
            </a:r>
            <a:r>
              <a:rPr lang="en-IN" sz="2000" dirty="0" smtClean="0">
                <a:solidFill>
                  <a:srgbClr val="000000"/>
                </a:solidFill>
                <a:cs typeface="Arial" charset="0"/>
              </a:rPr>
              <a:t> </a:t>
            </a:r>
            <a:r>
              <a:rPr lang="en-IN" sz="2000" dirty="0">
                <a:solidFill>
                  <a:srgbClr val="000000"/>
                </a:solidFill>
                <a:cs typeface="Arial" charset="0"/>
              </a:rPr>
              <a:t>= </a:t>
            </a:r>
            <a:r>
              <a:rPr lang="x-none" sz="2000" dirty="0" smtClean="0">
                <a:solidFill>
                  <a:srgbClr val="000000"/>
                </a:solidFill>
                <a:cs typeface="Arial" charset="0"/>
              </a:rPr>
              <a:t>आय </a:t>
            </a:r>
            <a:r>
              <a:rPr lang="en-IN" sz="2000" dirty="0" smtClean="0">
                <a:solidFill>
                  <a:srgbClr val="000000"/>
                </a:solidFill>
                <a:cs typeface="Arial" charset="0"/>
              </a:rPr>
              <a:t>– </a:t>
            </a:r>
            <a:r>
              <a:rPr lang="x-none" sz="2000" dirty="0" smtClean="0">
                <a:solidFill>
                  <a:srgbClr val="000000"/>
                </a:solidFill>
                <a:cs typeface="Arial" charset="0"/>
              </a:rPr>
              <a:t>लागत </a:t>
            </a:r>
            <a:endParaRPr lang="en-IN" sz="2000" dirty="0">
              <a:solidFill>
                <a:srgbClr val="000000"/>
              </a:solidFill>
              <a:cs typeface="Arial" charset="0"/>
            </a:endParaRPr>
          </a:p>
          <a:p>
            <a:pPr eaLnBrk="1" hangingPunct="1">
              <a:lnSpc>
                <a:spcPct val="120000"/>
              </a:lnSpc>
              <a:buSzPct val="100000"/>
              <a:buFont typeface="Arial" charset="0"/>
              <a:buChar char="•"/>
            </a:pPr>
            <a:r>
              <a:rPr lang="en-IN" sz="2000" dirty="0">
                <a:solidFill>
                  <a:srgbClr val="000000"/>
                </a:solidFill>
                <a:cs typeface="Arial" charset="0"/>
              </a:rPr>
              <a:t>= 12 x 250 – 8 x 250 – 600 </a:t>
            </a:r>
          </a:p>
          <a:p>
            <a:pPr eaLnBrk="1" hangingPunct="1">
              <a:lnSpc>
                <a:spcPct val="120000"/>
              </a:lnSpc>
              <a:buSzPct val="100000"/>
              <a:buFont typeface="Arial" charset="0"/>
              <a:buChar char="•"/>
            </a:pPr>
            <a:r>
              <a:rPr lang="en-IN" sz="2000" dirty="0">
                <a:solidFill>
                  <a:srgbClr val="000000"/>
                </a:solidFill>
                <a:cs typeface="Arial" charset="0"/>
              </a:rPr>
              <a:t>=  3000 – 2000 – 600</a:t>
            </a:r>
          </a:p>
          <a:p>
            <a:pPr eaLnBrk="1" hangingPunct="1">
              <a:lnSpc>
                <a:spcPct val="120000"/>
              </a:lnSpc>
              <a:buSzPct val="100000"/>
              <a:buFont typeface="Arial" charset="0"/>
              <a:buChar char="•"/>
            </a:pPr>
            <a:r>
              <a:rPr lang="en-IN" sz="2000" dirty="0">
                <a:solidFill>
                  <a:srgbClr val="000000"/>
                </a:solidFill>
                <a:cs typeface="Arial" charset="0"/>
              </a:rPr>
              <a:t>= 400</a:t>
            </a:r>
          </a:p>
          <a:p>
            <a:pPr eaLnBrk="1" hangingPunct="1">
              <a:lnSpc>
                <a:spcPct val="120000"/>
              </a:lnSpc>
              <a:buSzPct val="100000"/>
              <a:buFont typeface="Arial" charset="0"/>
              <a:buChar char="•"/>
            </a:pPr>
            <a:r>
              <a:rPr lang="x-none" sz="2000" dirty="0" smtClean="0">
                <a:solidFill>
                  <a:srgbClr val="000000"/>
                </a:solidFill>
                <a:cs typeface="Arial" charset="0"/>
              </a:rPr>
              <a:t>वह 400 रुपए लाभ कमाएगी। </a:t>
            </a:r>
            <a:endParaRPr lang="en-IN" sz="2000" dirty="0">
              <a:solidFill>
                <a:srgbClr val="000000"/>
              </a:solidFill>
              <a:cs typeface="Arial" charset="0"/>
            </a:endParaRPr>
          </a:p>
        </p:txBody>
      </p:sp>
    </p:spTree>
    <p:extLst>
      <p:ext uri="{BB962C8B-B14F-4D97-AF65-F5344CB8AC3E}">
        <p14:creationId xmlns:p14="http://schemas.microsoft.com/office/powerpoint/2010/main" val="3946686213"/>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1">
                                            <p:txEl>
                                              <p:pRg st="5" end="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9FBA3A29-73C8-4D2C-985B-91DBDFF0BD9B}" type="slidenum">
              <a:rPr lang="en-US" sz="1600" b="1" smtClean="0">
                <a:solidFill>
                  <a:srgbClr val="000000"/>
                </a:solidFill>
              </a:rPr>
              <a:pPr algn="ctr" eaLnBrk="1" hangingPunct="1"/>
              <a:t>52</a:t>
            </a:fld>
            <a:endParaRPr lang="en-US" sz="1600" b="1" smtClean="0">
              <a:solidFill>
                <a:srgbClr val="000000"/>
              </a:solidFill>
            </a:endParaRPr>
          </a:p>
        </p:txBody>
      </p:sp>
      <p:sp>
        <p:nvSpPr>
          <p:cNvPr id="10" name="Text Box 1"/>
          <p:cNvSpPr txBox="1">
            <a:spLocks noChangeArrowheads="1"/>
          </p:cNvSpPr>
          <p:nvPr/>
        </p:nvSpPr>
        <p:spPr bwMode="auto">
          <a:xfrm>
            <a:off x="152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smtClean="0">
                <a:solidFill>
                  <a:srgbClr val="000000"/>
                </a:solidFill>
                <a:cs typeface="Arial" charset="0"/>
              </a:rPr>
              <a:t>Class exercise - 2</a:t>
            </a:r>
            <a:endParaRPr lang="en-GB" sz="2400" dirty="0">
              <a:solidFill>
                <a:srgbClr val="000000"/>
              </a:solidFill>
              <a:cs typeface="Arial" charset="0"/>
            </a:endParaRPr>
          </a:p>
        </p:txBody>
      </p:sp>
      <p:sp>
        <p:nvSpPr>
          <p:cNvPr id="11" name="Text Box 2"/>
          <p:cNvSpPr txBox="1">
            <a:spLocks noChangeArrowheads="1"/>
          </p:cNvSpPr>
          <p:nvPr/>
        </p:nvSpPr>
        <p:spPr bwMode="auto">
          <a:xfrm>
            <a:off x="152400" y="1066800"/>
            <a:ext cx="4267200" cy="5638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dirty="0" smtClean="0">
                <a:solidFill>
                  <a:srgbClr val="000000"/>
                </a:solidFill>
                <a:cs typeface="Arial" charset="0"/>
              </a:rPr>
              <a:t>Maya sells </a:t>
            </a:r>
            <a:r>
              <a:rPr lang="en-IN" dirty="0">
                <a:solidFill>
                  <a:srgbClr val="000000"/>
                </a:solidFill>
                <a:cs typeface="Arial" charset="0"/>
              </a:rPr>
              <a:t>bananas in the market.  She rents a shop for Rs. 600 a month.  She buys bananas at Rs. 8/dozen and she sells them at Rs. 12/dozen.  If she wants monthly profit of Rs. 3,000, how many dozens of bananas should she sell in a month </a:t>
            </a:r>
            <a:r>
              <a:rPr lang="en-IN" dirty="0" smtClean="0">
                <a:solidFill>
                  <a:srgbClr val="000000"/>
                </a:solidFill>
                <a:cs typeface="Arial" charset="0"/>
              </a:rPr>
              <a:t>?</a:t>
            </a:r>
          </a:p>
          <a:p>
            <a:pPr eaLnBrk="1" hangingPunct="1">
              <a:lnSpc>
                <a:spcPct val="120000"/>
              </a:lnSpc>
              <a:buSzPct val="100000"/>
              <a:buFont typeface="Arial" charset="0"/>
              <a:buChar char="•"/>
            </a:pPr>
            <a:r>
              <a:rPr lang="en-IN" dirty="0">
                <a:solidFill>
                  <a:srgbClr val="000000"/>
                </a:solidFill>
                <a:cs typeface="Arial" charset="0"/>
              </a:rPr>
              <a:t>Profit = Revenue – Costs.</a:t>
            </a:r>
          </a:p>
          <a:p>
            <a:pPr eaLnBrk="1" hangingPunct="1">
              <a:lnSpc>
                <a:spcPct val="120000"/>
              </a:lnSpc>
              <a:buSzPct val="100000"/>
              <a:buFont typeface="Arial" charset="0"/>
              <a:buChar char="•"/>
            </a:pPr>
            <a:r>
              <a:rPr lang="en-IN" dirty="0">
                <a:solidFill>
                  <a:srgbClr val="000000"/>
                </a:solidFill>
                <a:cs typeface="Arial" charset="0"/>
              </a:rPr>
              <a:t>We don’t know how many bananas she </a:t>
            </a:r>
            <a:r>
              <a:rPr lang="en-IN" dirty="0" smtClean="0">
                <a:solidFill>
                  <a:srgbClr val="000000"/>
                </a:solidFill>
                <a:cs typeface="Arial" charset="0"/>
              </a:rPr>
              <a:t>has </a:t>
            </a:r>
            <a:r>
              <a:rPr lang="en-IN" dirty="0">
                <a:solidFill>
                  <a:srgbClr val="000000"/>
                </a:solidFill>
                <a:cs typeface="Arial" charset="0"/>
              </a:rPr>
              <a:t>to sell.  So let us keep it as b.</a:t>
            </a:r>
          </a:p>
          <a:p>
            <a:pPr eaLnBrk="1" hangingPunct="1">
              <a:lnSpc>
                <a:spcPct val="120000"/>
              </a:lnSpc>
              <a:buSzPct val="100000"/>
              <a:buFont typeface="Arial" charset="0"/>
              <a:buChar char="•"/>
            </a:pPr>
            <a:r>
              <a:rPr lang="en-IN" dirty="0">
                <a:solidFill>
                  <a:srgbClr val="000000"/>
                </a:solidFill>
                <a:cs typeface="Arial" charset="0"/>
              </a:rPr>
              <a:t>3000 = 12 x b – 8 x b – 600 </a:t>
            </a:r>
          </a:p>
          <a:p>
            <a:pPr eaLnBrk="1" hangingPunct="1">
              <a:lnSpc>
                <a:spcPct val="120000"/>
              </a:lnSpc>
              <a:buSzPct val="100000"/>
              <a:buFont typeface="Arial" charset="0"/>
              <a:buChar char="•"/>
            </a:pPr>
            <a:r>
              <a:rPr lang="en-IN" dirty="0">
                <a:solidFill>
                  <a:srgbClr val="000000"/>
                </a:solidFill>
                <a:cs typeface="Arial" charset="0"/>
              </a:rPr>
              <a:t>3000 = 12b – 8b – 600</a:t>
            </a:r>
          </a:p>
          <a:p>
            <a:pPr eaLnBrk="1" hangingPunct="1">
              <a:lnSpc>
                <a:spcPct val="120000"/>
              </a:lnSpc>
              <a:buSzPct val="100000"/>
              <a:buFont typeface="Arial" charset="0"/>
              <a:buChar char="•"/>
            </a:pPr>
            <a:r>
              <a:rPr lang="en-IN" dirty="0">
                <a:solidFill>
                  <a:srgbClr val="000000"/>
                </a:solidFill>
                <a:cs typeface="Arial" charset="0"/>
              </a:rPr>
              <a:t>3000 = 4b – 600  </a:t>
            </a:r>
          </a:p>
          <a:p>
            <a:pPr eaLnBrk="1" hangingPunct="1">
              <a:lnSpc>
                <a:spcPct val="120000"/>
              </a:lnSpc>
              <a:buSzPct val="100000"/>
              <a:buFont typeface="Arial" charset="0"/>
              <a:buChar char="•"/>
            </a:pPr>
            <a:r>
              <a:rPr lang="en-IN" dirty="0">
                <a:solidFill>
                  <a:srgbClr val="000000"/>
                </a:solidFill>
                <a:cs typeface="Arial" charset="0"/>
              </a:rPr>
              <a:t>3600 = </a:t>
            </a:r>
            <a:r>
              <a:rPr lang="en-IN" dirty="0" smtClean="0">
                <a:solidFill>
                  <a:srgbClr val="000000"/>
                </a:solidFill>
                <a:cs typeface="Arial" charset="0"/>
              </a:rPr>
              <a:t>4b </a:t>
            </a:r>
            <a:r>
              <a:rPr lang="en-IN" dirty="0">
                <a:solidFill>
                  <a:srgbClr val="000000"/>
                </a:solidFill>
                <a:cs typeface="Arial" charset="0"/>
              </a:rPr>
              <a:t>(by adding 600 to both sides)</a:t>
            </a:r>
          </a:p>
          <a:p>
            <a:pPr eaLnBrk="1" hangingPunct="1">
              <a:lnSpc>
                <a:spcPct val="120000"/>
              </a:lnSpc>
              <a:buSzPct val="100000"/>
              <a:buFont typeface="Arial" charset="0"/>
              <a:buChar char="•"/>
            </a:pPr>
            <a:r>
              <a:rPr lang="en-IN" dirty="0">
                <a:solidFill>
                  <a:srgbClr val="000000"/>
                </a:solidFill>
                <a:cs typeface="Arial" charset="0"/>
              </a:rPr>
              <a:t>b = 900  </a:t>
            </a:r>
            <a:r>
              <a:rPr lang="en-IN" dirty="0" smtClean="0">
                <a:solidFill>
                  <a:srgbClr val="000000"/>
                </a:solidFill>
                <a:cs typeface="Arial" charset="0"/>
              </a:rPr>
              <a:t>(</a:t>
            </a:r>
            <a:r>
              <a:rPr lang="en-IN" dirty="0">
                <a:solidFill>
                  <a:srgbClr val="000000"/>
                </a:solidFill>
                <a:cs typeface="Arial" charset="0"/>
              </a:rPr>
              <a:t>dividing by 4 on both sides)</a:t>
            </a:r>
          </a:p>
          <a:p>
            <a:pPr eaLnBrk="1" hangingPunct="1">
              <a:lnSpc>
                <a:spcPct val="120000"/>
              </a:lnSpc>
              <a:buSzPct val="100000"/>
              <a:buFont typeface="Arial" charset="0"/>
              <a:buChar char="•"/>
            </a:pPr>
            <a:r>
              <a:rPr lang="en-IN" dirty="0" smtClean="0">
                <a:solidFill>
                  <a:srgbClr val="000000"/>
                </a:solidFill>
                <a:cs typeface="Arial" charset="0"/>
              </a:rPr>
              <a:t>Maya has </a:t>
            </a:r>
            <a:r>
              <a:rPr lang="en-IN" dirty="0">
                <a:solidFill>
                  <a:srgbClr val="000000"/>
                </a:solidFill>
                <a:cs typeface="Arial" charset="0"/>
              </a:rPr>
              <a:t>to sell 900 dozens a month.</a:t>
            </a:r>
          </a:p>
        </p:txBody>
      </p:sp>
      <p:sp>
        <p:nvSpPr>
          <p:cNvPr id="7"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smtClean="0">
                <a:solidFill>
                  <a:srgbClr val="000000"/>
                </a:solidFill>
                <a:cs typeface="Arial" charset="0"/>
              </a:rPr>
              <a:t>कक्षा अभ्यास - 2</a:t>
            </a:r>
            <a:endParaRPr lang="en-GB" sz="2400" dirty="0">
              <a:solidFill>
                <a:srgbClr val="000000"/>
              </a:solidFill>
              <a:cs typeface="Arial" charset="0"/>
            </a:endParaRPr>
          </a:p>
        </p:txBody>
      </p:sp>
      <p:sp>
        <p:nvSpPr>
          <p:cNvPr id="12" name="Text Box 2"/>
          <p:cNvSpPr txBox="1">
            <a:spLocks noChangeArrowheads="1"/>
          </p:cNvSpPr>
          <p:nvPr/>
        </p:nvSpPr>
        <p:spPr bwMode="auto">
          <a:xfrm>
            <a:off x="4648200" y="1066800"/>
            <a:ext cx="4267200" cy="5638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dirty="0" smtClean="0">
                <a:solidFill>
                  <a:srgbClr val="000000"/>
                </a:solidFill>
                <a:cs typeface="Arial" charset="0"/>
              </a:rPr>
              <a:t>माया बाजार में केले बेचती है। वह अपनी दुकान के लिए हर महीने 600 रुपए किराया देती है। वह 8 रुपए का एक दर्जन केला खरीदती है और उसे 12 रुपए दर्जन बेच देती है। अगर वह महीने में 3,000 रुपए का लाभ कमाना चाहती है, तो उसे एक महीने में कितने दर्जन केले बेचने होंगे</a:t>
            </a:r>
            <a:r>
              <a:rPr lang="en-IN" dirty="0" smtClean="0">
                <a:solidFill>
                  <a:srgbClr val="000000"/>
                </a:solidFill>
                <a:cs typeface="Arial" charset="0"/>
              </a:rPr>
              <a:t>?</a:t>
            </a:r>
          </a:p>
          <a:p>
            <a:pPr eaLnBrk="1" hangingPunct="1">
              <a:lnSpc>
                <a:spcPct val="120000"/>
              </a:lnSpc>
              <a:buSzPct val="100000"/>
              <a:buFont typeface="Arial" charset="0"/>
              <a:buChar char="•"/>
            </a:pPr>
            <a:r>
              <a:rPr lang="x-none" dirty="0" smtClean="0">
                <a:solidFill>
                  <a:srgbClr val="000000"/>
                </a:solidFill>
                <a:cs typeface="Arial" charset="0"/>
              </a:rPr>
              <a:t>लाभ</a:t>
            </a:r>
            <a:r>
              <a:rPr lang="en-IN" dirty="0" smtClean="0">
                <a:solidFill>
                  <a:srgbClr val="000000"/>
                </a:solidFill>
                <a:cs typeface="Arial" charset="0"/>
              </a:rPr>
              <a:t>= </a:t>
            </a:r>
            <a:r>
              <a:rPr lang="x-none" dirty="0" smtClean="0">
                <a:solidFill>
                  <a:srgbClr val="000000"/>
                </a:solidFill>
                <a:cs typeface="Arial" charset="0"/>
              </a:rPr>
              <a:t>आय </a:t>
            </a:r>
            <a:r>
              <a:rPr lang="en-IN" dirty="0" smtClean="0">
                <a:solidFill>
                  <a:srgbClr val="000000"/>
                </a:solidFill>
                <a:cs typeface="Arial" charset="0"/>
              </a:rPr>
              <a:t>– </a:t>
            </a:r>
            <a:r>
              <a:rPr lang="x-none" dirty="0" smtClean="0">
                <a:solidFill>
                  <a:srgbClr val="000000"/>
                </a:solidFill>
                <a:cs typeface="Arial" charset="0"/>
              </a:rPr>
              <a:t>लागत। </a:t>
            </a:r>
            <a:endParaRPr lang="en-IN" dirty="0">
              <a:solidFill>
                <a:srgbClr val="000000"/>
              </a:solidFill>
              <a:cs typeface="Arial" charset="0"/>
            </a:endParaRPr>
          </a:p>
          <a:p>
            <a:pPr eaLnBrk="1" hangingPunct="1">
              <a:lnSpc>
                <a:spcPct val="120000"/>
              </a:lnSpc>
              <a:buSzPct val="100000"/>
              <a:buFont typeface="Arial" charset="0"/>
              <a:buChar char="•"/>
            </a:pPr>
            <a:r>
              <a:rPr lang="x-none" dirty="0" smtClean="0">
                <a:solidFill>
                  <a:srgbClr val="000000"/>
                </a:solidFill>
                <a:cs typeface="Arial" charset="0"/>
              </a:rPr>
              <a:t>हम यह नहीं जानते कि उसे कितने केले बेचना है। तो हम इसे </a:t>
            </a:r>
            <a:r>
              <a:rPr lang="en-IN" dirty="0" smtClean="0">
                <a:solidFill>
                  <a:srgbClr val="000000"/>
                </a:solidFill>
                <a:cs typeface="Arial" charset="0"/>
              </a:rPr>
              <a:t>b</a:t>
            </a:r>
            <a:r>
              <a:rPr lang="x-none" dirty="0" smtClean="0">
                <a:solidFill>
                  <a:srgbClr val="000000"/>
                </a:solidFill>
                <a:cs typeface="Arial" charset="0"/>
              </a:rPr>
              <a:t> मानते हैं। </a:t>
            </a:r>
            <a:endParaRPr lang="en-IN" dirty="0">
              <a:solidFill>
                <a:srgbClr val="000000"/>
              </a:solidFill>
              <a:cs typeface="Arial" charset="0"/>
            </a:endParaRPr>
          </a:p>
          <a:p>
            <a:pPr eaLnBrk="1" hangingPunct="1">
              <a:lnSpc>
                <a:spcPct val="120000"/>
              </a:lnSpc>
              <a:buSzPct val="100000"/>
              <a:buFont typeface="Arial" charset="0"/>
              <a:buChar char="•"/>
            </a:pPr>
            <a:r>
              <a:rPr lang="en-IN" dirty="0">
                <a:solidFill>
                  <a:srgbClr val="000000"/>
                </a:solidFill>
                <a:cs typeface="Arial" charset="0"/>
              </a:rPr>
              <a:t>3000 = 12 x b – 8 x b – 600 </a:t>
            </a:r>
          </a:p>
          <a:p>
            <a:pPr eaLnBrk="1" hangingPunct="1">
              <a:lnSpc>
                <a:spcPct val="120000"/>
              </a:lnSpc>
              <a:buSzPct val="100000"/>
              <a:buFont typeface="Arial" charset="0"/>
              <a:buChar char="•"/>
            </a:pPr>
            <a:r>
              <a:rPr lang="en-IN" dirty="0">
                <a:solidFill>
                  <a:srgbClr val="000000"/>
                </a:solidFill>
                <a:cs typeface="Arial" charset="0"/>
              </a:rPr>
              <a:t>3000 = 12b – 8b – 600</a:t>
            </a:r>
          </a:p>
          <a:p>
            <a:pPr eaLnBrk="1" hangingPunct="1">
              <a:lnSpc>
                <a:spcPct val="120000"/>
              </a:lnSpc>
              <a:buSzPct val="100000"/>
              <a:buFont typeface="Arial" charset="0"/>
              <a:buChar char="•"/>
            </a:pPr>
            <a:r>
              <a:rPr lang="en-IN" dirty="0">
                <a:solidFill>
                  <a:srgbClr val="000000"/>
                </a:solidFill>
                <a:cs typeface="Arial" charset="0"/>
              </a:rPr>
              <a:t>3000 = 4b – 600  </a:t>
            </a:r>
          </a:p>
          <a:p>
            <a:pPr eaLnBrk="1" hangingPunct="1">
              <a:lnSpc>
                <a:spcPct val="120000"/>
              </a:lnSpc>
              <a:buSzPct val="100000"/>
              <a:buFont typeface="Arial" charset="0"/>
              <a:buChar char="•"/>
            </a:pPr>
            <a:r>
              <a:rPr lang="en-IN" dirty="0">
                <a:solidFill>
                  <a:srgbClr val="000000"/>
                </a:solidFill>
                <a:cs typeface="Arial" charset="0"/>
              </a:rPr>
              <a:t>3600 = </a:t>
            </a:r>
            <a:r>
              <a:rPr lang="en-IN" dirty="0" err="1" smtClean="0">
                <a:solidFill>
                  <a:srgbClr val="000000"/>
                </a:solidFill>
                <a:cs typeface="Arial" charset="0"/>
              </a:rPr>
              <a:t>4b</a:t>
            </a:r>
            <a:r>
              <a:rPr lang="en-IN" dirty="0" smtClean="0">
                <a:solidFill>
                  <a:srgbClr val="000000"/>
                </a:solidFill>
                <a:cs typeface="Arial" charset="0"/>
              </a:rPr>
              <a:t> (</a:t>
            </a:r>
            <a:r>
              <a:rPr lang="x-none" dirty="0" smtClean="0">
                <a:solidFill>
                  <a:srgbClr val="000000"/>
                </a:solidFill>
                <a:cs typeface="Arial" charset="0"/>
              </a:rPr>
              <a:t>दोनों तरफ 600 जोड़कर</a:t>
            </a:r>
            <a:r>
              <a:rPr lang="en-IN" dirty="0" smtClean="0">
                <a:solidFill>
                  <a:srgbClr val="000000"/>
                </a:solidFill>
                <a:cs typeface="Arial" charset="0"/>
              </a:rPr>
              <a:t>)</a:t>
            </a:r>
            <a:endParaRPr lang="en-IN" dirty="0">
              <a:solidFill>
                <a:srgbClr val="000000"/>
              </a:solidFill>
              <a:cs typeface="Arial" charset="0"/>
            </a:endParaRPr>
          </a:p>
          <a:p>
            <a:pPr eaLnBrk="1" hangingPunct="1">
              <a:lnSpc>
                <a:spcPct val="120000"/>
              </a:lnSpc>
              <a:buSzPct val="100000"/>
              <a:buFont typeface="Arial" charset="0"/>
              <a:buChar char="•"/>
            </a:pPr>
            <a:r>
              <a:rPr lang="en-IN" dirty="0">
                <a:solidFill>
                  <a:srgbClr val="000000"/>
                </a:solidFill>
                <a:cs typeface="Arial" charset="0"/>
              </a:rPr>
              <a:t>b = 900  </a:t>
            </a:r>
            <a:r>
              <a:rPr lang="en-IN" dirty="0" smtClean="0">
                <a:solidFill>
                  <a:srgbClr val="000000"/>
                </a:solidFill>
                <a:cs typeface="Arial" charset="0"/>
              </a:rPr>
              <a:t>(</a:t>
            </a:r>
            <a:r>
              <a:rPr lang="x-none" dirty="0" smtClean="0">
                <a:solidFill>
                  <a:srgbClr val="000000"/>
                </a:solidFill>
                <a:cs typeface="Arial" charset="0"/>
              </a:rPr>
              <a:t>दोनों तरफ 4 का भाग देकर</a:t>
            </a:r>
            <a:r>
              <a:rPr lang="en-IN" dirty="0" smtClean="0">
                <a:solidFill>
                  <a:srgbClr val="000000"/>
                </a:solidFill>
                <a:cs typeface="Arial" charset="0"/>
              </a:rPr>
              <a:t>)</a:t>
            </a:r>
            <a:endParaRPr lang="en-IN" dirty="0">
              <a:solidFill>
                <a:srgbClr val="000000"/>
              </a:solidFill>
              <a:cs typeface="Arial" charset="0"/>
            </a:endParaRPr>
          </a:p>
          <a:p>
            <a:pPr eaLnBrk="1" hangingPunct="1">
              <a:lnSpc>
                <a:spcPct val="120000"/>
              </a:lnSpc>
              <a:buSzPct val="100000"/>
              <a:buFont typeface="Arial" charset="0"/>
              <a:buChar char="•"/>
            </a:pPr>
            <a:r>
              <a:rPr lang="x-none" dirty="0" smtClean="0">
                <a:solidFill>
                  <a:srgbClr val="000000"/>
                </a:solidFill>
                <a:cs typeface="Arial" charset="0"/>
              </a:rPr>
              <a:t>माया को एक महीने में 900 दर्जन केले बेचने हैं। </a:t>
            </a:r>
            <a:endParaRPr lang="en-IN" dirty="0">
              <a:solidFill>
                <a:srgbClr val="000000"/>
              </a:solidFill>
              <a:cs typeface="Arial" charset="0"/>
            </a:endParaRPr>
          </a:p>
        </p:txBody>
      </p:sp>
    </p:spTree>
    <p:extLst>
      <p:ext uri="{BB962C8B-B14F-4D97-AF65-F5344CB8AC3E}">
        <p14:creationId xmlns:p14="http://schemas.microsoft.com/office/powerpoint/2010/main" val="1798980959"/>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xEl>
                                              <p:pRg st="8" end="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
                                            <p:txEl>
                                              <p:pRg st="0" end="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2">
                                            <p:txEl>
                                              <p:pRg st="1" end="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2">
                                            <p:txEl>
                                              <p:pRg st="2" end="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2">
                                            <p:txEl>
                                              <p:pRg st="3" end="3"/>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2">
                                            <p:txEl>
                                              <p:pRg st="4" end="4"/>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2">
                                            <p:txEl>
                                              <p:pRg st="5" end="5"/>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2">
                                            <p:txEl>
                                              <p:pRg st="6" end="6"/>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2">
                                            <p:txEl>
                                              <p:pRg st="7" end="7"/>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05BED15B-60F3-48B0-87EF-C0DCE887120F}" type="slidenum">
              <a:rPr lang="en-US" sz="1600" b="1" smtClean="0">
                <a:solidFill>
                  <a:srgbClr val="000000"/>
                </a:solidFill>
              </a:rPr>
              <a:pPr algn="ctr" eaLnBrk="1" hangingPunct="1"/>
              <a:t>53</a:t>
            </a:fld>
            <a:endParaRPr lang="en-US" sz="1600" b="1" smtClean="0">
              <a:solidFill>
                <a:srgbClr val="000000"/>
              </a:solidFill>
            </a:endParaRPr>
          </a:p>
        </p:txBody>
      </p:sp>
      <p:sp>
        <p:nvSpPr>
          <p:cNvPr id="10" name="Text Box 1"/>
          <p:cNvSpPr txBox="1">
            <a:spLocks noChangeArrowheads="1"/>
          </p:cNvSpPr>
          <p:nvPr/>
        </p:nvSpPr>
        <p:spPr bwMode="auto">
          <a:xfrm>
            <a:off x="152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smtClean="0">
                <a:solidFill>
                  <a:srgbClr val="000000"/>
                </a:solidFill>
                <a:cs typeface="Arial" charset="0"/>
              </a:rPr>
              <a:t>Class exercise - 3</a:t>
            </a:r>
            <a:endParaRPr lang="en-GB" sz="2400" dirty="0">
              <a:solidFill>
                <a:srgbClr val="000000"/>
              </a:solidFill>
              <a:cs typeface="Arial" charset="0"/>
            </a:endParaRPr>
          </a:p>
        </p:txBody>
      </p:sp>
      <p:sp>
        <p:nvSpPr>
          <p:cNvPr id="11" name="Text Box 2"/>
          <p:cNvSpPr txBox="1">
            <a:spLocks noChangeArrowheads="1"/>
          </p:cNvSpPr>
          <p:nvPr/>
        </p:nvSpPr>
        <p:spPr bwMode="auto">
          <a:xfrm>
            <a:off x="152400" y="1066800"/>
            <a:ext cx="4267200" cy="5638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1600" dirty="0" smtClean="0">
                <a:solidFill>
                  <a:srgbClr val="000000"/>
                </a:solidFill>
                <a:cs typeface="Arial" charset="0"/>
              </a:rPr>
              <a:t>Maya sells </a:t>
            </a:r>
            <a:r>
              <a:rPr lang="en-IN" sz="1600" dirty="0">
                <a:solidFill>
                  <a:srgbClr val="000000"/>
                </a:solidFill>
                <a:cs typeface="Arial" charset="0"/>
              </a:rPr>
              <a:t>bananas in the market.  She rents a shop for Rs. 600 a month. She buys bananas at Rs. 8/dozen.  She wants monthly profit of Rs. 3,000.  If she can sell 800 dozens in a month, what should be the price at which she should sell a dozen </a:t>
            </a:r>
            <a:r>
              <a:rPr lang="en-IN" sz="1600" dirty="0" smtClean="0">
                <a:solidFill>
                  <a:srgbClr val="000000"/>
                </a:solidFill>
                <a:cs typeface="Arial" charset="0"/>
              </a:rPr>
              <a:t>bananas?</a:t>
            </a:r>
          </a:p>
          <a:p>
            <a:pPr eaLnBrk="1" hangingPunct="1">
              <a:lnSpc>
                <a:spcPct val="120000"/>
              </a:lnSpc>
              <a:buSzPct val="100000"/>
              <a:buFont typeface="Arial" charset="0"/>
              <a:buChar char="•"/>
            </a:pPr>
            <a:r>
              <a:rPr lang="en-IN" sz="1600" dirty="0">
                <a:solidFill>
                  <a:srgbClr val="000000"/>
                </a:solidFill>
                <a:cs typeface="Arial" charset="0"/>
              </a:rPr>
              <a:t>Profit = Revenue – Costs.</a:t>
            </a:r>
          </a:p>
          <a:p>
            <a:pPr eaLnBrk="1" hangingPunct="1">
              <a:lnSpc>
                <a:spcPct val="120000"/>
              </a:lnSpc>
              <a:buSzPct val="100000"/>
              <a:buFont typeface="Arial" charset="0"/>
              <a:buChar char="•"/>
            </a:pPr>
            <a:r>
              <a:rPr lang="en-IN" sz="1600" dirty="0">
                <a:solidFill>
                  <a:srgbClr val="000000"/>
                </a:solidFill>
                <a:cs typeface="Arial" charset="0"/>
              </a:rPr>
              <a:t>We don’t know </a:t>
            </a:r>
            <a:r>
              <a:rPr lang="en-IN" sz="1600" dirty="0" smtClean="0">
                <a:solidFill>
                  <a:srgbClr val="000000"/>
                </a:solidFill>
                <a:cs typeface="Arial" charset="0"/>
              </a:rPr>
              <a:t>at what </a:t>
            </a:r>
            <a:r>
              <a:rPr lang="en-IN" sz="1600" dirty="0">
                <a:solidFill>
                  <a:srgbClr val="000000"/>
                </a:solidFill>
                <a:cs typeface="Arial" charset="0"/>
              </a:rPr>
              <a:t>price </a:t>
            </a:r>
            <a:r>
              <a:rPr lang="en-IN" sz="1600" dirty="0" smtClean="0">
                <a:solidFill>
                  <a:srgbClr val="000000"/>
                </a:solidFill>
                <a:cs typeface="Arial" charset="0"/>
              </a:rPr>
              <a:t>she </a:t>
            </a:r>
            <a:r>
              <a:rPr lang="en-IN" sz="1600" dirty="0">
                <a:solidFill>
                  <a:srgbClr val="000000"/>
                </a:solidFill>
                <a:cs typeface="Arial" charset="0"/>
              </a:rPr>
              <a:t>sells.  Let us keep the price as p</a:t>
            </a:r>
          </a:p>
          <a:p>
            <a:pPr eaLnBrk="1" hangingPunct="1">
              <a:lnSpc>
                <a:spcPct val="120000"/>
              </a:lnSpc>
              <a:buSzPct val="100000"/>
              <a:buFont typeface="Arial" charset="0"/>
              <a:buChar char="•"/>
            </a:pPr>
            <a:r>
              <a:rPr lang="en-IN" sz="1600" dirty="0">
                <a:solidFill>
                  <a:srgbClr val="000000"/>
                </a:solidFill>
                <a:cs typeface="Arial" charset="0"/>
              </a:rPr>
              <a:t>3000 = p x 800 – 8 x 800  – 600 </a:t>
            </a:r>
          </a:p>
          <a:p>
            <a:pPr eaLnBrk="1" hangingPunct="1">
              <a:lnSpc>
                <a:spcPct val="120000"/>
              </a:lnSpc>
              <a:buSzPct val="100000"/>
              <a:buFont typeface="Arial" charset="0"/>
              <a:buChar char="•"/>
            </a:pPr>
            <a:r>
              <a:rPr lang="en-IN" sz="1600" dirty="0">
                <a:solidFill>
                  <a:srgbClr val="000000"/>
                </a:solidFill>
                <a:cs typeface="Arial" charset="0"/>
              </a:rPr>
              <a:t>3000 = 800p – 6400 – 600</a:t>
            </a:r>
          </a:p>
          <a:p>
            <a:pPr eaLnBrk="1" hangingPunct="1">
              <a:lnSpc>
                <a:spcPct val="120000"/>
              </a:lnSpc>
              <a:buSzPct val="100000"/>
              <a:buFont typeface="Arial" charset="0"/>
              <a:buChar char="•"/>
            </a:pPr>
            <a:r>
              <a:rPr lang="en-IN" sz="1600" dirty="0">
                <a:solidFill>
                  <a:srgbClr val="000000"/>
                </a:solidFill>
                <a:cs typeface="Arial" charset="0"/>
              </a:rPr>
              <a:t>3000 = 800p – 7000  </a:t>
            </a:r>
          </a:p>
          <a:p>
            <a:pPr eaLnBrk="1" hangingPunct="1">
              <a:lnSpc>
                <a:spcPct val="120000"/>
              </a:lnSpc>
              <a:buSzPct val="100000"/>
              <a:buFont typeface="Arial" charset="0"/>
              <a:buChar char="•"/>
            </a:pPr>
            <a:r>
              <a:rPr lang="en-IN" sz="1600" dirty="0">
                <a:solidFill>
                  <a:srgbClr val="000000"/>
                </a:solidFill>
                <a:cs typeface="Arial" charset="0"/>
              </a:rPr>
              <a:t>10000 = 800p </a:t>
            </a:r>
            <a:r>
              <a:rPr lang="en-IN" sz="1600" dirty="0" smtClean="0">
                <a:solidFill>
                  <a:srgbClr val="000000"/>
                </a:solidFill>
                <a:cs typeface="Arial" charset="0"/>
              </a:rPr>
              <a:t>(</a:t>
            </a:r>
            <a:r>
              <a:rPr lang="en-IN" sz="1600" dirty="0">
                <a:solidFill>
                  <a:srgbClr val="000000"/>
                </a:solidFill>
                <a:cs typeface="Arial" charset="0"/>
              </a:rPr>
              <a:t>by adding 7000 to both sides)</a:t>
            </a:r>
          </a:p>
          <a:p>
            <a:pPr eaLnBrk="1" hangingPunct="1">
              <a:lnSpc>
                <a:spcPct val="120000"/>
              </a:lnSpc>
              <a:buSzPct val="100000"/>
              <a:buFont typeface="Arial" charset="0"/>
              <a:buChar char="•"/>
            </a:pPr>
            <a:r>
              <a:rPr lang="en-IN" sz="1600" dirty="0">
                <a:solidFill>
                  <a:srgbClr val="000000"/>
                </a:solidFill>
                <a:cs typeface="Arial" charset="0"/>
              </a:rPr>
              <a:t>p = 12.5 (dividing by 800 on both sides)</a:t>
            </a:r>
          </a:p>
          <a:p>
            <a:pPr eaLnBrk="1" hangingPunct="1">
              <a:lnSpc>
                <a:spcPct val="120000"/>
              </a:lnSpc>
              <a:buSzPct val="100000"/>
              <a:buFont typeface="Arial" charset="0"/>
              <a:buChar char="•"/>
            </a:pPr>
            <a:r>
              <a:rPr lang="en-IN" sz="1600" dirty="0" smtClean="0">
                <a:solidFill>
                  <a:srgbClr val="000000"/>
                </a:solidFill>
                <a:cs typeface="Arial" charset="0"/>
              </a:rPr>
              <a:t>Maya has </a:t>
            </a:r>
            <a:r>
              <a:rPr lang="en-IN" sz="1600" dirty="0">
                <a:solidFill>
                  <a:srgbClr val="000000"/>
                </a:solidFill>
                <a:cs typeface="Arial" charset="0"/>
              </a:rPr>
              <a:t>to sell her bananas at Rs 12.50 a dozen.</a:t>
            </a:r>
          </a:p>
        </p:txBody>
      </p:sp>
      <p:sp>
        <p:nvSpPr>
          <p:cNvPr id="7"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smtClean="0">
                <a:solidFill>
                  <a:srgbClr val="000000"/>
                </a:solidFill>
                <a:cs typeface="Arial" charset="0"/>
              </a:rPr>
              <a:t>कक्षा अभ्यास - 3</a:t>
            </a:r>
            <a:endParaRPr lang="en-GB" sz="2400" dirty="0">
              <a:solidFill>
                <a:srgbClr val="000000"/>
              </a:solidFill>
              <a:cs typeface="Arial" charset="0"/>
            </a:endParaRPr>
          </a:p>
        </p:txBody>
      </p:sp>
      <p:sp>
        <p:nvSpPr>
          <p:cNvPr id="12" name="Text Box 2"/>
          <p:cNvSpPr txBox="1">
            <a:spLocks noChangeArrowheads="1"/>
          </p:cNvSpPr>
          <p:nvPr/>
        </p:nvSpPr>
        <p:spPr bwMode="auto">
          <a:xfrm>
            <a:off x="4724400" y="1066800"/>
            <a:ext cx="4267200" cy="5638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1600" dirty="0" smtClean="0">
                <a:solidFill>
                  <a:srgbClr val="000000"/>
                </a:solidFill>
                <a:cs typeface="Arial" charset="0"/>
              </a:rPr>
              <a:t>माया बाजार में केले बेचती है। वह अपनी दुकान के लिए हर महीने 600 रुपए किराया देती है। वह 8 रुपए का एक दर्जन केला खरीदती है और उसे 12 रुपए दर्जन बेच देती है। वह हर माह 3,000 रुपए का लाभ कमाना चाहती है। यदि वह एक महीने में 800 दर्जन केले बेच सकती है, तो उसे किस मूल्य पर एक दर्जन केले बेचने चाहिए </a:t>
            </a:r>
            <a:r>
              <a:rPr lang="en-IN" sz="1600" dirty="0" smtClean="0">
                <a:solidFill>
                  <a:srgbClr val="000000"/>
                </a:solidFill>
                <a:cs typeface="Arial" charset="0"/>
              </a:rPr>
              <a:t>?</a:t>
            </a:r>
          </a:p>
          <a:p>
            <a:pPr eaLnBrk="1" hangingPunct="1">
              <a:lnSpc>
                <a:spcPct val="120000"/>
              </a:lnSpc>
              <a:buSzPct val="100000"/>
              <a:buFont typeface="Arial" charset="0"/>
              <a:buChar char="•"/>
            </a:pPr>
            <a:r>
              <a:rPr lang="x-none" sz="1600" dirty="0" smtClean="0">
                <a:solidFill>
                  <a:srgbClr val="000000"/>
                </a:solidFill>
                <a:cs typeface="Arial" charset="0"/>
              </a:rPr>
              <a:t>लाभ</a:t>
            </a:r>
            <a:r>
              <a:rPr lang="en-IN" sz="1600" dirty="0" smtClean="0">
                <a:solidFill>
                  <a:srgbClr val="000000"/>
                </a:solidFill>
                <a:cs typeface="Arial" charset="0"/>
              </a:rPr>
              <a:t> </a:t>
            </a:r>
            <a:r>
              <a:rPr lang="en-IN" sz="1600" dirty="0">
                <a:solidFill>
                  <a:srgbClr val="000000"/>
                </a:solidFill>
                <a:cs typeface="Arial" charset="0"/>
              </a:rPr>
              <a:t>= </a:t>
            </a:r>
            <a:r>
              <a:rPr lang="x-none" sz="1600" dirty="0" smtClean="0">
                <a:solidFill>
                  <a:srgbClr val="000000"/>
                </a:solidFill>
                <a:cs typeface="Arial" charset="0"/>
              </a:rPr>
              <a:t>आय </a:t>
            </a:r>
            <a:r>
              <a:rPr lang="en-IN" sz="1600" dirty="0" smtClean="0">
                <a:solidFill>
                  <a:srgbClr val="000000"/>
                </a:solidFill>
                <a:cs typeface="Arial" charset="0"/>
              </a:rPr>
              <a:t>– </a:t>
            </a:r>
            <a:r>
              <a:rPr lang="x-none" sz="1600" dirty="0" smtClean="0">
                <a:solidFill>
                  <a:srgbClr val="000000"/>
                </a:solidFill>
                <a:cs typeface="Arial" charset="0"/>
              </a:rPr>
              <a:t>लागत। </a:t>
            </a:r>
            <a:endParaRPr lang="en-IN" sz="1600" dirty="0">
              <a:solidFill>
                <a:srgbClr val="000000"/>
              </a:solidFill>
              <a:cs typeface="Arial" charset="0"/>
            </a:endParaRPr>
          </a:p>
          <a:p>
            <a:pPr eaLnBrk="1" hangingPunct="1">
              <a:lnSpc>
                <a:spcPct val="120000"/>
              </a:lnSpc>
              <a:buSzPct val="100000"/>
              <a:buFont typeface="Arial" charset="0"/>
              <a:buChar char="•"/>
            </a:pPr>
            <a:r>
              <a:rPr lang="x-none" sz="1600" dirty="0" smtClean="0">
                <a:solidFill>
                  <a:srgbClr val="000000"/>
                </a:solidFill>
                <a:cs typeface="Arial" charset="0"/>
              </a:rPr>
              <a:t>हम नहीं जानते कि उसे किस मूल्य पर बेचना चाहिए। चलिए मूल्य को </a:t>
            </a:r>
            <a:r>
              <a:rPr lang="en-IN" sz="1600" dirty="0" smtClean="0">
                <a:solidFill>
                  <a:srgbClr val="000000"/>
                </a:solidFill>
                <a:cs typeface="Arial" charset="0"/>
              </a:rPr>
              <a:t>p</a:t>
            </a:r>
            <a:r>
              <a:rPr lang="x-none" sz="1600" dirty="0" smtClean="0">
                <a:solidFill>
                  <a:srgbClr val="000000"/>
                </a:solidFill>
                <a:cs typeface="Arial" charset="0"/>
              </a:rPr>
              <a:t> मानते हैं </a:t>
            </a:r>
            <a:endParaRPr lang="en-IN" sz="1600" dirty="0">
              <a:solidFill>
                <a:srgbClr val="000000"/>
              </a:solidFill>
              <a:cs typeface="Arial" charset="0"/>
            </a:endParaRPr>
          </a:p>
          <a:p>
            <a:pPr eaLnBrk="1" hangingPunct="1">
              <a:lnSpc>
                <a:spcPct val="120000"/>
              </a:lnSpc>
              <a:buSzPct val="100000"/>
              <a:buFont typeface="Arial" charset="0"/>
              <a:buChar char="•"/>
            </a:pPr>
            <a:r>
              <a:rPr lang="en-IN" sz="1600" dirty="0">
                <a:solidFill>
                  <a:srgbClr val="000000"/>
                </a:solidFill>
                <a:cs typeface="Arial" charset="0"/>
              </a:rPr>
              <a:t>3000 = p x 800 – 8 x 800  – 600 </a:t>
            </a:r>
          </a:p>
          <a:p>
            <a:pPr eaLnBrk="1" hangingPunct="1">
              <a:lnSpc>
                <a:spcPct val="120000"/>
              </a:lnSpc>
              <a:buSzPct val="100000"/>
              <a:buFont typeface="Arial" charset="0"/>
              <a:buChar char="•"/>
            </a:pPr>
            <a:r>
              <a:rPr lang="en-IN" sz="1600" dirty="0">
                <a:solidFill>
                  <a:srgbClr val="000000"/>
                </a:solidFill>
                <a:cs typeface="Arial" charset="0"/>
              </a:rPr>
              <a:t>3000 = 800p – 6400 – 600</a:t>
            </a:r>
          </a:p>
          <a:p>
            <a:pPr eaLnBrk="1" hangingPunct="1">
              <a:lnSpc>
                <a:spcPct val="120000"/>
              </a:lnSpc>
              <a:buSzPct val="100000"/>
              <a:buFont typeface="Arial" charset="0"/>
              <a:buChar char="•"/>
            </a:pPr>
            <a:r>
              <a:rPr lang="en-IN" sz="1600" dirty="0">
                <a:solidFill>
                  <a:srgbClr val="000000"/>
                </a:solidFill>
                <a:cs typeface="Arial" charset="0"/>
              </a:rPr>
              <a:t>3000 = 800p – 7000  </a:t>
            </a:r>
          </a:p>
          <a:p>
            <a:pPr eaLnBrk="1" hangingPunct="1">
              <a:lnSpc>
                <a:spcPct val="120000"/>
              </a:lnSpc>
              <a:buSzPct val="100000"/>
              <a:buFont typeface="Arial" charset="0"/>
              <a:buChar char="•"/>
            </a:pPr>
            <a:r>
              <a:rPr lang="en-IN" sz="1600" dirty="0">
                <a:solidFill>
                  <a:srgbClr val="000000"/>
                </a:solidFill>
                <a:cs typeface="Arial" charset="0"/>
              </a:rPr>
              <a:t>10000 = </a:t>
            </a:r>
            <a:r>
              <a:rPr lang="en-IN" sz="1600" dirty="0" err="1">
                <a:solidFill>
                  <a:srgbClr val="000000"/>
                </a:solidFill>
                <a:cs typeface="Arial" charset="0"/>
              </a:rPr>
              <a:t>800p</a:t>
            </a:r>
            <a:r>
              <a:rPr lang="en-IN" sz="1600" dirty="0">
                <a:solidFill>
                  <a:srgbClr val="000000"/>
                </a:solidFill>
                <a:cs typeface="Arial" charset="0"/>
              </a:rPr>
              <a:t> </a:t>
            </a:r>
            <a:r>
              <a:rPr lang="en-IN" sz="1600" dirty="0" smtClean="0">
                <a:solidFill>
                  <a:srgbClr val="000000"/>
                </a:solidFill>
                <a:cs typeface="Arial" charset="0"/>
              </a:rPr>
              <a:t>(</a:t>
            </a:r>
            <a:r>
              <a:rPr lang="x-none" sz="1600" dirty="0" smtClean="0">
                <a:solidFill>
                  <a:srgbClr val="000000"/>
                </a:solidFill>
                <a:cs typeface="Arial" charset="0"/>
              </a:rPr>
              <a:t>दोनों तरफ 7000 जोड़कर</a:t>
            </a:r>
            <a:r>
              <a:rPr lang="en-IN" sz="1600" dirty="0" smtClean="0">
                <a:solidFill>
                  <a:srgbClr val="000000"/>
                </a:solidFill>
                <a:cs typeface="Arial" charset="0"/>
              </a:rPr>
              <a:t>)</a:t>
            </a:r>
            <a:endParaRPr lang="en-IN" sz="1600" dirty="0">
              <a:solidFill>
                <a:srgbClr val="000000"/>
              </a:solidFill>
              <a:cs typeface="Arial" charset="0"/>
            </a:endParaRPr>
          </a:p>
          <a:p>
            <a:pPr eaLnBrk="1" hangingPunct="1">
              <a:lnSpc>
                <a:spcPct val="120000"/>
              </a:lnSpc>
              <a:buSzPct val="100000"/>
              <a:buFont typeface="Arial" charset="0"/>
              <a:buChar char="•"/>
            </a:pPr>
            <a:r>
              <a:rPr lang="en-IN" sz="1600" dirty="0">
                <a:solidFill>
                  <a:srgbClr val="000000"/>
                </a:solidFill>
                <a:cs typeface="Arial" charset="0"/>
              </a:rPr>
              <a:t>p = 12.5 </a:t>
            </a:r>
            <a:r>
              <a:rPr lang="en-IN" sz="1600" dirty="0" smtClean="0">
                <a:solidFill>
                  <a:srgbClr val="000000"/>
                </a:solidFill>
                <a:cs typeface="Arial" charset="0"/>
              </a:rPr>
              <a:t>(</a:t>
            </a:r>
            <a:r>
              <a:rPr lang="x-none" sz="1600" dirty="0" smtClean="0">
                <a:solidFill>
                  <a:srgbClr val="000000"/>
                </a:solidFill>
                <a:cs typeface="Arial" charset="0"/>
              </a:rPr>
              <a:t>दोनों ओर 800 का भाग देकर </a:t>
            </a:r>
            <a:r>
              <a:rPr lang="en-IN" sz="1600" dirty="0" smtClean="0">
                <a:solidFill>
                  <a:srgbClr val="000000"/>
                </a:solidFill>
                <a:cs typeface="Arial" charset="0"/>
              </a:rPr>
              <a:t>)</a:t>
            </a:r>
            <a:endParaRPr lang="en-IN" sz="1600" dirty="0">
              <a:solidFill>
                <a:srgbClr val="000000"/>
              </a:solidFill>
              <a:cs typeface="Arial" charset="0"/>
            </a:endParaRPr>
          </a:p>
          <a:p>
            <a:pPr eaLnBrk="1" hangingPunct="1">
              <a:lnSpc>
                <a:spcPct val="120000"/>
              </a:lnSpc>
              <a:buSzPct val="100000"/>
              <a:buFont typeface="Arial" charset="0"/>
              <a:buChar char="•"/>
            </a:pPr>
            <a:r>
              <a:rPr lang="x-none" sz="1600" dirty="0" smtClean="0">
                <a:solidFill>
                  <a:srgbClr val="000000"/>
                </a:solidFill>
                <a:cs typeface="Arial" charset="0"/>
              </a:rPr>
              <a:t>माया को एक दर्जन केले 12.50 रुपए में बेचने होंगे। </a:t>
            </a:r>
            <a:endParaRPr lang="en-IN" sz="1600" dirty="0">
              <a:solidFill>
                <a:srgbClr val="000000"/>
              </a:solidFill>
              <a:cs typeface="Arial" charset="0"/>
            </a:endParaRPr>
          </a:p>
        </p:txBody>
      </p:sp>
    </p:spTree>
    <p:extLst>
      <p:ext uri="{BB962C8B-B14F-4D97-AF65-F5344CB8AC3E}">
        <p14:creationId xmlns:p14="http://schemas.microsoft.com/office/powerpoint/2010/main" val="685393080"/>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xEl>
                                              <p:pRg st="8" end="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
                                            <p:txEl>
                                              <p:pRg st="0" end="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2">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2">
                                            <p:txEl>
                                              <p:pRg st="1" end="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2">
                                            <p:txEl>
                                              <p:pRg st="2" end="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2">
                                            <p:txEl>
                                              <p:pRg st="3" end="3"/>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2">
                                            <p:txEl>
                                              <p:pRg st="4" end="4"/>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2">
                                            <p:txEl>
                                              <p:pRg st="5" end="5"/>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2">
                                            <p:txEl>
                                              <p:pRg st="6" end="6"/>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ChangeArrowheads="1"/>
          </p:cNvSpPr>
          <p:nvPr/>
        </p:nvSpPr>
        <p:spPr bwMode="auto">
          <a:xfrm>
            <a:off x="0" y="0"/>
            <a:ext cx="9144000" cy="6858000"/>
          </a:xfrm>
          <a:prstGeom prst="rect">
            <a:avLst/>
          </a:prstGeom>
          <a:solidFill>
            <a:schemeClr val="tx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sz="2800" b="1">
              <a:solidFill>
                <a:prstClr val="black"/>
              </a:solidFill>
              <a:latin typeface="Times New Roman" pitchFamily="18" charset="0"/>
              <a:cs typeface="Arial" charset="0"/>
            </a:endParaRPr>
          </a:p>
        </p:txBody>
      </p:sp>
      <p:sp>
        <p:nvSpPr>
          <p:cNvPr id="29702" name="TextBox 5"/>
          <p:cNvSpPr txBox="1">
            <a:spLocks noChangeArrowheads="1"/>
          </p:cNvSpPr>
          <p:nvPr/>
        </p:nvSpPr>
        <p:spPr bwMode="auto">
          <a:xfrm>
            <a:off x="457200" y="609600"/>
            <a:ext cx="4038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4000" dirty="0">
                <a:solidFill>
                  <a:prstClr val="white"/>
                </a:solidFill>
                <a:latin typeface="Bradley Hand ITC" pitchFamily="66" charset="0"/>
                <a:cs typeface="Arial" charset="0"/>
              </a:rPr>
              <a:t>Key points</a:t>
            </a:r>
          </a:p>
        </p:txBody>
      </p:sp>
      <p:sp>
        <p:nvSpPr>
          <p:cNvPr id="8" name="TextBox 7"/>
          <p:cNvSpPr txBox="1"/>
          <p:nvPr/>
        </p:nvSpPr>
        <p:spPr>
          <a:xfrm>
            <a:off x="381000" y="1524000"/>
            <a:ext cx="4114800" cy="4800599"/>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341313" indent="-341313" fontAlgn="auto">
              <a:lnSpc>
                <a:spcPct val="130000"/>
              </a:lnSpc>
              <a:spcBef>
                <a:spcPts val="0"/>
              </a:spcBef>
              <a:spcAft>
                <a:spcPts val="0"/>
              </a:spcAft>
              <a:buFont typeface="Arial" pitchFamily="34" charset="0"/>
              <a:buChar char="•"/>
              <a:defRPr/>
            </a:pPr>
            <a:r>
              <a:rPr lang="en-US" sz="2400" dirty="0" smtClean="0">
                <a:solidFill>
                  <a:prstClr val="white"/>
                </a:solidFill>
                <a:cs typeface="Arial" charset="0"/>
              </a:rPr>
              <a:t>Equations </a:t>
            </a:r>
            <a:r>
              <a:rPr lang="en-US" sz="2400" dirty="0">
                <a:solidFill>
                  <a:prstClr val="white"/>
                </a:solidFill>
                <a:cs typeface="Arial" charset="0"/>
              </a:rPr>
              <a:t>are used to model real life situations and find solutions to problems.</a:t>
            </a:r>
          </a:p>
          <a:p>
            <a:pPr marL="341313" indent="-341313" fontAlgn="auto">
              <a:lnSpc>
                <a:spcPct val="130000"/>
              </a:lnSpc>
              <a:spcBef>
                <a:spcPts val="0"/>
              </a:spcBef>
              <a:spcAft>
                <a:spcPts val="0"/>
              </a:spcAft>
              <a:buFont typeface="Arial" pitchFamily="34" charset="0"/>
              <a:buChar char="•"/>
              <a:defRPr/>
            </a:pPr>
            <a:endParaRPr lang="en-US" sz="2400" dirty="0">
              <a:solidFill>
                <a:prstClr val="white"/>
              </a:solidFill>
              <a:cs typeface="Arial" charset="0"/>
            </a:endParaRPr>
          </a:p>
          <a:p>
            <a:pPr marL="341313" indent="-341313" fontAlgn="auto">
              <a:lnSpc>
                <a:spcPct val="130000"/>
              </a:lnSpc>
              <a:spcBef>
                <a:spcPts val="0"/>
              </a:spcBef>
              <a:spcAft>
                <a:spcPts val="0"/>
              </a:spcAft>
              <a:buFont typeface="Arial" pitchFamily="34" charset="0"/>
              <a:buChar char="•"/>
              <a:defRPr/>
            </a:pPr>
            <a:r>
              <a:rPr lang="en-US" sz="2400" dirty="0">
                <a:solidFill>
                  <a:prstClr val="white"/>
                </a:solidFill>
                <a:cs typeface="Arial" charset="0"/>
              </a:rPr>
              <a:t>In a business the relationship between Revenues, Costs and Profits can be modeled as an equation</a:t>
            </a:r>
            <a:endParaRPr lang="en-IN" sz="2400" dirty="0">
              <a:solidFill>
                <a:prstClr val="white"/>
              </a:solidFill>
              <a:cs typeface="Arial" charset="0"/>
            </a:endParaRPr>
          </a:p>
        </p:txBody>
      </p:sp>
      <p:sp>
        <p:nvSpPr>
          <p:cNvPr id="9"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fontAlgn="base">
              <a:spcBef>
                <a:spcPct val="0"/>
              </a:spcBef>
              <a:spcAft>
                <a:spcPct val="0"/>
              </a:spcAft>
              <a:defRPr/>
            </a:pPr>
            <a:fld id="{9714916B-1CE9-427E-ACBB-872F0BAF4989}" type="slidenum">
              <a:rPr lang="en-US" sz="1600" b="1" smtClean="0">
                <a:solidFill>
                  <a:prstClr val="white"/>
                </a:solidFill>
              </a:rPr>
              <a:pPr algn="ctr" fontAlgn="base">
                <a:spcBef>
                  <a:spcPct val="0"/>
                </a:spcBef>
                <a:spcAft>
                  <a:spcPct val="0"/>
                </a:spcAft>
                <a:defRPr/>
              </a:pPr>
              <a:t>54</a:t>
            </a:fld>
            <a:endParaRPr lang="en-US" sz="1600" b="1" dirty="0" smtClean="0">
              <a:solidFill>
                <a:prstClr val="white"/>
              </a:solidFill>
            </a:endParaRPr>
          </a:p>
        </p:txBody>
      </p:sp>
      <p:sp>
        <p:nvSpPr>
          <p:cNvPr id="11" name="TextBox 5"/>
          <p:cNvSpPr txBox="1">
            <a:spLocks noChangeArrowheads="1"/>
          </p:cNvSpPr>
          <p:nvPr/>
        </p:nvSpPr>
        <p:spPr bwMode="auto">
          <a:xfrm>
            <a:off x="4800600" y="609600"/>
            <a:ext cx="4038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x-none" sz="4000" dirty="0" smtClean="0">
                <a:solidFill>
                  <a:prstClr val="white"/>
                </a:solidFill>
                <a:latin typeface="Bradley Hand ITC" pitchFamily="66" charset="0"/>
                <a:cs typeface="Arial" charset="0"/>
              </a:rPr>
              <a:t>मुख्य बिंदु </a:t>
            </a:r>
            <a:endParaRPr lang="en-US" sz="4000" dirty="0">
              <a:solidFill>
                <a:prstClr val="white"/>
              </a:solidFill>
              <a:latin typeface="Bradley Hand ITC" pitchFamily="66" charset="0"/>
              <a:cs typeface="Arial" charset="0"/>
            </a:endParaRPr>
          </a:p>
        </p:txBody>
      </p:sp>
      <p:sp>
        <p:nvSpPr>
          <p:cNvPr id="12" name="TextBox 11"/>
          <p:cNvSpPr txBox="1"/>
          <p:nvPr/>
        </p:nvSpPr>
        <p:spPr>
          <a:xfrm>
            <a:off x="4724400" y="1524000"/>
            <a:ext cx="4114800" cy="4800599"/>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341313" indent="-341313" fontAlgn="auto">
              <a:lnSpc>
                <a:spcPct val="130000"/>
              </a:lnSpc>
              <a:spcBef>
                <a:spcPts val="0"/>
              </a:spcBef>
              <a:spcAft>
                <a:spcPts val="0"/>
              </a:spcAft>
              <a:buFont typeface="Arial" pitchFamily="34" charset="0"/>
              <a:buChar char="•"/>
              <a:defRPr/>
            </a:pPr>
            <a:r>
              <a:rPr lang="x-none" sz="2400" dirty="0" smtClean="0">
                <a:solidFill>
                  <a:prstClr val="white"/>
                </a:solidFill>
                <a:cs typeface="Arial" charset="0"/>
              </a:rPr>
              <a:t>समीकरणों का प्रयोग असल जिंदगी की परि‍स्थि‍तियों को समझने और समस्याओं का हल खोजने के लिए किया जाता है। </a:t>
            </a:r>
            <a:endParaRPr lang="en-US" sz="2400" dirty="0">
              <a:solidFill>
                <a:prstClr val="white"/>
              </a:solidFill>
              <a:cs typeface="Arial" charset="0"/>
            </a:endParaRPr>
          </a:p>
          <a:p>
            <a:pPr marL="341313" indent="-341313" fontAlgn="auto">
              <a:lnSpc>
                <a:spcPct val="130000"/>
              </a:lnSpc>
              <a:spcBef>
                <a:spcPts val="0"/>
              </a:spcBef>
              <a:spcAft>
                <a:spcPts val="0"/>
              </a:spcAft>
              <a:buFont typeface="Arial" pitchFamily="34" charset="0"/>
              <a:buChar char="•"/>
              <a:defRPr/>
            </a:pPr>
            <a:r>
              <a:rPr lang="x-none" sz="2400" dirty="0" smtClean="0">
                <a:solidFill>
                  <a:prstClr val="white"/>
                </a:solidFill>
                <a:cs typeface="Arial" charset="0"/>
              </a:rPr>
              <a:t>व्यापार में आय, लागत और लाभ के बीच के संबंध को एक समीकरण के रूप में दर्शाया जा सकता है </a:t>
            </a:r>
            <a:endParaRPr lang="en-IN" sz="2400" dirty="0">
              <a:solidFill>
                <a:prstClr val="white"/>
              </a:solidFill>
              <a:cs typeface="Arial" charset="0"/>
            </a:endParaRPr>
          </a:p>
        </p:txBody>
      </p:sp>
    </p:spTree>
    <p:extLst>
      <p:ext uri="{BB962C8B-B14F-4D97-AF65-F5344CB8AC3E}">
        <p14:creationId xmlns:p14="http://schemas.microsoft.com/office/powerpoint/2010/main" val="3988736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55</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49483" y="4419600"/>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a:solidFill>
                  <a:srgbClr val="000000"/>
                </a:solidFill>
                <a:latin typeface="Wingdings" pitchFamily="2" charset="2"/>
                <a:cs typeface="Times New Roman" pitchFamily="18" charset="0"/>
                <a:sym typeface="Wingdings" pitchFamily="2" charset="2"/>
              </a:rPr>
              <a:t></a:t>
            </a:r>
            <a:endParaRPr lang="en-GB" sz="1600" b="1">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buSzPct val="100000"/>
              <a:buFont typeface="+mj-lt"/>
              <a:buAutoNum type="arabicPeriod"/>
              <a:defRPr/>
            </a:pPr>
            <a:r>
              <a:rPr lang="en-GB" sz="2400" dirty="0" smtClean="0">
                <a:solidFill>
                  <a:srgbClr val="000000"/>
                </a:solidFill>
                <a:cs typeface="Arial" charset="0"/>
              </a:rPr>
              <a:t>Why </a:t>
            </a:r>
            <a:r>
              <a:rPr lang="en-GB" sz="2400" dirty="0">
                <a:solidFill>
                  <a:srgbClr val="000000"/>
                </a:solidFill>
                <a:cs typeface="Arial" charset="0"/>
              </a:rPr>
              <a:t>we teach </a:t>
            </a:r>
            <a:r>
              <a:rPr lang="en-GB" sz="2400" dirty="0" smtClean="0">
                <a:solidFill>
                  <a:srgbClr val="000000"/>
                </a:solidFill>
                <a:cs typeface="Arial" charset="0"/>
              </a:rPr>
              <a:t>mathematics</a:t>
            </a:r>
          </a:p>
          <a:p>
            <a:pPr marL="457200" lvl="1" indent="-457200" eaLnBrk="1" hangingPunct="1">
              <a:buSzPct val="100000"/>
              <a:buFont typeface="+mj-lt"/>
              <a:buAutoNum type="arabicPeriod"/>
              <a:defRPr/>
            </a:pPr>
            <a:r>
              <a:rPr lang="en-GB" sz="2400" dirty="0">
                <a:solidFill>
                  <a:srgbClr val="000000"/>
                </a:solidFill>
                <a:cs typeface="Arial" charset="0"/>
              </a:rPr>
              <a:t>Understanding Operations and </a:t>
            </a:r>
            <a:r>
              <a:rPr lang="en-GB" sz="2400" dirty="0" smtClean="0">
                <a:solidFill>
                  <a:srgbClr val="000000"/>
                </a:solidFill>
                <a:cs typeface="Arial" charset="0"/>
              </a:rPr>
              <a:t>Fractions</a:t>
            </a:r>
            <a:endParaRPr lang="en-GB" sz="2400" dirty="0">
              <a:solidFill>
                <a:srgbClr val="000000"/>
              </a:solidFill>
              <a:cs typeface="Arial" charset="0"/>
            </a:endParaRPr>
          </a:p>
          <a:p>
            <a:pPr marL="457200" lvl="1" indent="-457200" eaLnBrk="1" hangingPunct="1">
              <a:buSzPct val="100000"/>
              <a:buFont typeface="+mj-lt"/>
              <a:buAutoNum type="arabicPeriod"/>
              <a:defRPr/>
            </a:pPr>
            <a:r>
              <a:rPr lang="en-GB" sz="2400" dirty="0" smtClean="0">
                <a:solidFill>
                  <a:srgbClr val="000000"/>
                </a:solidFill>
                <a:cs typeface="Arial" charset="0"/>
              </a:rPr>
              <a:t>Understanding </a:t>
            </a:r>
            <a:r>
              <a:rPr lang="en-GB" sz="2400" dirty="0">
                <a:solidFill>
                  <a:srgbClr val="000000"/>
                </a:solidFill>
                <a:cs typeface="Arial" charset="0"/>
              </a:rPr>
              <a:t>Percentages</a:t>
            </a:r>
          </a:p>
          <a:p>
            <a:pPr marL="457200" lvl="1" indent="-457200" eaLnBrk="1" hangingPunct="1">
              <a:buSzPct val="100000"/>
              <a:buFont typeface="+mj-lt"/>
              <a:buAutoNum type="arabicPeriod"/>
              <a:defRPr/>
            </a:pPr>
            <a:r>
              <a:rPr lang="en-GB" sz="2400" dirty="0" smtClean="0">
                <a:solidFill>
                  <a:srgbClr val="000000"/>
                </a:solidFill>
                <a:cs typeface="Arial" charset="0"/>
              </a:rPr>
              <a:t>Understanding </a:t>
            </a:r>
            <a:r>
              <a:rPr lang="en-GB" sz="2400" dirty="0">
                <a:solidFill>
                  <a:srgbClr val="000000"/>
                </a:solidFill>
                <a:cs typeface="Arial" charset="0"/>
              </a:rPr>
              <a:t>simple Equations</a:t>
            </a:r>
          </a:p>
          <a:p>
            <a:pPr marL="457200" lvl="1" indent="-457200" eaLnBrk="1" hangingPunct="1">
              <a:buSzPct val="100000"/>
              <a:buFont typeface="+mj-lt"/>
              <a:buAutoNum type="arabicPeriod"/>
              <a:defRPr/>
            </a:pPr>
            <a:r>
              <a:rPr lang="en-GB" sz="2400" dirty="0">
                <a:solidFill>
                  <a:srgbClr val="000000"/>
                </a:solidFill>
                <a:cs typeface="Arial" charset="0"/>
              </a:rPr>
              <a:t>Understanding </a:t>
            </a:r>
            <a:r>
              <a:rPr lang="en-GB" sz="2400" dirty="0" smtClean="0">
                <a:solidFill>
                  <a:srgbClr val="000000"/>
                </a:solidFill>
                <a:cs typeface="Arial" charset="0"/>
              </a:rPr>
              <a:t>Averages</a:t>
            </a:r>
            <a:endParaRPr lang="en-US" sz="2400" dirty="0">
              <a:solidFill>
                <a:srgbClr val="000000"/>
              </a:solidFill>
              <a:cs typeface="Arial" charset="0"/>
            </a:endParaRPr>
          </a:p>
        </p:txBody>
      </p:sp>
      <p:sp>
        <p:nvSpPr>
          <p:cNvPr id="13" name="Text Box 1"/>
          <p:cNvSpPr txBox="1">
            <a:spLocks noChangeArrowheads="1"/>
          </p:cNvSpPr>
          <p:nvPr/>
        </p:nvSpPr>
        <p:spPr bwMode="auto">
          <a:xfrm>
            <a:off x="4686401" y="184150"/>
            <a:ext cx="4038600" cy="8064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14" name="Text Box 2"/>
          <p:cNvSpPr txBox="1">
            <a:spLocks noChangeArrowheads="1"/>
          </p:cNvSpPr>
          <p:nvPr/>
        </p:nvSpPr>
        <p:spPr bwMode="auto">
          <a:xfrm>
            <a:off x="4686401" y="1066800"/>
            <a:ext cx="4038600" cy="5289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r>
              <a:rPr lang="x-none" sz="2400" dirty="0" smtClean="0">
                <a:solidFill>
                  <a:srgbClr val="000000"/>
                </a:solidFill>
                <a:cs typeface="Arial" charset="0"/>
              </a:rPr>
              <a:t>हम गणि‍त क्यों पढ़ाते हैं</a:t>
            </a:r>
            <a:endParaRPr lang="en-GB" sz="2400" dirty="0" smtClean="0">
              <a:solidFill>
                <a:srgbClr val="000000"/>
              </a:solidFill>
              <a:cs typeface="Arial" charset="0"/>
            </a:endParaRPr>
          </a:p>
          <a:p>
            <a:pPr marL="457200" lvl="1" indent="-457200" eaLnBrk="1" hangingPunct="1">
              <a:lnSpc>
                <a:spcPct val="150000"/>
              </a:lnSpc>
              <a:buSzPct val="100000"/>
              <a:buFont typeface="+mj-lt"/>
              <a:buAutoNum type="arabicPeriod"/>
              <a:defRPr/>
            </a:pPr>
            <a:r>
              <a:rPr lang="x-none" sz="2400" dirty="0" smtClean="0">
                <a:solidFill>
                  <a:srgbClr val="000000"/>
                </a:solidFill>
                <a:cs typeface="Arial" charset="0"/>
              </a:rPr>
              <a:t>प्रतिशत को समझना </a:t>
            </a:r>
            <a:endParaRPr lang="en-GB" sz="2400" dirty="0" smtClean="0">
              <a:solidFill>
                <a:srgbClr val="000000"/>
              </a:solidFill>
              <a:cs typeface="Arial" charset="0"/>
            </a:endParaRPr>
          </a:p>
          <a:p>
            <a:pPr marL="457200" lvl="1" indent="-457200" eaLnBrk="1" hangingPunct="1">
              <a:lnSpc>
                <a:spcPct val="150000"/>
              </a:lnSpc>
              <a:buSzPct val="100000"/>
              <a:buFont typeface="+mj-lt"/>
              <a:buAutoNum type="arabicPeriod"/>
              <a:defRPr/>
            </a:pPr>
            <a:r>
              <a:rPr lang="x-none" sz="2400" dirty="0" smtClean="0">
                <a:solidFill>
                  <a:srgbClr val="000000"/>
                </a:solidFill>
                <a:cs typeface="Arial" charset="0"/>
              </a:rPr>
              <a:t>सरल समीकरणों को समझना </a:t>
            </a:r>
            <a:endParaRPr lang="en-GB" sz="2400" dirty="0" smtClean="0">
              <a:solidFill>
                <a:srgbClr val="000000"/>
              </a:solidFill>
              <a:cs typeface="Arial" charset="0"/>
            </a:endParaRPr>
          </a:p>
          <a:p>
            <a:pPr marL="457200" lvl="1" indent="-457200" eaLnBrk="1" hangingPunct="1">
              <a:lnSpc>
                <a:spcPct val="150000"/>
              </a:lnSpc>
              <a:buSzPct val="100000"/>
              <a:buFont typeface="+mj-lt"/>
              <a:buAutoNum type="arabicPeriod"/>
              <a:defRPr/>
            </a:pPr>
            <a:r>
              <a:rPr lang="x-none" sz="2400" dirty="0" smtClean="0">
                <a:solidFill>
                  <a:srgbClr val="000000"/>
                </a:solidFill>
                <a:cs typeface="Arial" charset="0"/>
              </a:rPr>
              <a:t>औसत को समझना </a:t>
            </a:r>
            <a:endParaRPr lang="en-US" sz="2400" dirty="0">
              <a:solidFill>
                <a:srgbClr val="000000"/>
              </a:solidFill>
              <a:cs typeface="Arial" charset="0"/>
            </a:endParaRPr>
          </a:p>
        </p:txBody>
      </p:sp>
      <p:sp>
        <p:nvSpPr>
          <p:cNvPr id="9" name="Text Box 17"/>
          <p:cNvSpPr txBox="1">
            <a:spLocks noChangeArrowheads="1"/>
          </p:cNvSpPr>
          <p:nvPr/>
        </p:nvSpPr>
        <p:spPr bwMode="auto">
          <a:xfrm>
            <a:off x="-57150" y="1198563"/>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5" name="Text Box 17"/>
          <p:cNvSpPr txBox="1">
            <a:spLocks noChangeArrowheads="1"/>
          </p:cNvSpPr>
          <p:nvPr/>
        </p:nvSpPr>
        <p:spPr bwMode="auto">
          <a:xfrm>
            <a:off x="-76200" y="30511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17"/>
          <p:cNvSpPr txBox="1">
            <a:spLocks noChangeArrowheads="1"/>
          </p:cNvSpPr>
          <p:nvPr/>
        </p:nvSpPr>
        <p:spPr bwMode="auto">
          <a:xfrm>
            <a:off x="-76200" y="1905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7" name="Text Box 17"/>
          <p:cNvSpPr txBox="1">
            <a:spLocks noChangeArrowheads="1"/>
          </p:cNvSpPr>
          <p:nvPr/>
        </p:nvSpPr>
        <p:spPr bwMode="auto">
          <a:xfrm>
            <a:off x="-76200" y="37338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872443386"/>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70104156-2542-449A-9788-6F35F9836B31}" type="slidenum">
              <a:rPr lang="en-US" sz="1600" b="1" smtClean="0"/>
              <a:pPr algn="ctr" eaLnBrk="1" hangingPunct="1"/>
              <a:t>56</a:t>
            </a:fld>
            <a:endParaRPr lang="en-US" sz="1600" b="1" smtClean="0"/>
          </a:p>
        </p:txBody>
      </p:sp>
      <p:sp>
        <p:nvSpPr>
          <p:cNvPr id="13" name="Rectangle 4"/>
          <p:cNvSpPr>
            <a:spLocks noChangeArrowheads="1"/>
          </p:cNvSpPr>
          <p:nvPr/>
        </p:nvSpPr>
        <p:spPr bwMode="auto">
          <a:xfrm>
            <a:off x="176212" y="4854575"/>
            <a:ext cx="4319588" cy="1317625"/>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u="sng" dirty="0">
                <a:solidFill>
                  <a:srgbClr val="000000"/>
                </a:solidFill>
                <a:latin typeface="Garamond" pitchFamily="18" charset="0"/>
              </a:rPr>
              <a:t>Question</a:t>
            </a:r>
            <a:r>
              <a:rPr lang="en-GB" sz="2400" dirty="0">
                <a:solidFill>
                  <a:srgbClr val="000000"/>
                </a:solidFill>
                <a:latin typeface="Garamond" pitchFamily="18" charset="0"/>
              </a:rPr>
              <a:t>:</a:t>
            </a:r>
            <a:r>
              <a:rPr lang="en-US" sz="2400" dirty="0">
                <a:solidFill>
                  <a:srgbClr val="000000"/>
                </a:solidFill>
                <a:latin typeface="Garamond" pitchFamily="18" charset="0"/>
              </a:rPr>
              <a:t> How much rainfall would you expect in 2011 ?</a:t>
            </a:r>
            <a:endParaRPr lang="en-GB" sz="2400" dirty="0">
              <a:solidFill>
                <a:srgbClr val="000000"/>
              </a:solidFill>
              <a:latin typeface="Garamond" pitchFamily="18" charset="0"/>
            </a:endParaRPr>
          </a:p>
        </p:txBody>
      </p:sp>
      <p:sp>
        <p:nvSpPr>
          <p:cNvPr id="14" name="Text Box 1"/>
          <p:cNvSpPr txBox="1">
            <a:spLocks noChangeArrowheads="1"/>
          </p:cNvSpPr>
          <p:nvPr/>
        </p:nvSpPr>
        <p:spPr bwMode="auto">
          <a:xfrm>
            <a:off x="176212"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a:solidFill>
                  <a:srgbClr val="000000"/>
                </a:solidFill>
                <a:latin typeface="Calibri" pitchFamily="34" charset="0"/>
              </a:rPr>
              <a:t>Making  sense of data</a:t>
            </a:r>
          </a:p>
        </p:txBody>
      </p:sp>
      <p:sp>
        <p:nvSpPr>
          <p:cNvPr id="15" name="Text Box 2"/>
          <p:cNvSpPr txBox="1">
            <a:spLocks noChangeArrowheads="1"/>
          </p:cNvSpPr>
          <p:nvPr/>
        </p:nvSpPr>
        <p:spPr bwMode="auto">
          <a:xfrm>
            <a:off x="176212" y="1066800"/>
            <a:ext cx="4267200" cy="1219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indent="-342900" fontAlgn="auto">
              <a:spcBef>
                <a:spcPts val="0"/>
              </a:spcBef>
              <a:spcAft>
                <a:spcPts val="1200"/>
              </a:spcAft>
              <a:buSzPct val="100000"/>
              <a:buFont typeface="Arial" panose="020B0604020202020204" pitchFamily="34" charset="0"/>
              <a:buChar char="•"/>
              <a:defRPr/>
            </a:pPr>
            <a:r>
              <a:rPr lang="en-GB" sz="2400" dirty="0">
                <a:solidFill>
                  <a:srgbClr val="000000"/>
                </a:solidFill>
              </a:rPr>
              <a:t>Given below is the rainfall data for Karnataka for the last 5 years</a:t>
            </a:r>
            <a:r>
              <a:rPr lang="en-GB" sz="2400" dirty="0" smtClean="0">
                <a:solidFill>
                  <a:srgbClr val="000000"/>
                </a:solidFill>
              </a:rPr>
              <a:t>.</a:t>
            </a:r>
            <a:endParaRPr lang="en-GB" sz="2400" dirty="0">
              <a:solidFill>
                <a:srgbClr val="000000"/>
              </a:solidFill>
            </a:endParaRPr>
          </a:p>
        </p:txBody>
      </p:sp>
      <p:graphicFrame>
        <p:nvGraphicFramePr>
          <p:cNvPr id="9" name="Table 8"/>
          <p:cNvGraphicFramePr>
            <a:graphicFrameLocks noGrp="1"/>
          </p:cNvGraphicFramePr>
          <p:nvPr/>
        </p:nvGraphicFramePr>
        <p:xfrm>
          <a:off x="609600" y="2453796"/>
          <a:ext cx="3429000" cy="2194404"/>
        </p:xfrm>
        <a:graphic>
          <a:graphicData uri="http://schemas.openxmlformats.org/drawingml/2006/table">
            <a:tbl>
              <a:tblPr firstRow="1" bandRow="1">
                <a:tableStyleId>{5C22544A-7EE6-4342-B048-85BDC9FD1C3A}</a:tableStyleId>
              </a:tblPr>
              <a:tblGrid>
                <a:gridCol w="1000125"/>
                <a:gridCol w="2428875"/>
              </a:tblGrid>
              <a:tr h="365654">
                <a:tc>
                  <a:txBody>
                    <a:bodyPr/>
                    <a:lstStyle/>
                    <a:p>
                      <a:r>
                        <a:rPr lang="en-US" sz="1800" dirty="0" smtClean="0"/>
                        <a:t>Year</a:t>
                      </a:r>
                      <a:endParaRPr lang="en-IN" sz="1800" dirty="0"/>
                    </a:p>
                  </a:txBody>
                  <a:tcPr marL="91439" marR="91439" marT="45707" marB="45707"/>
                </a:tc>
                <a:tc>
                  <a:txBody>
                    <a:bodyPr/>
                    <a:lstStyle/>
                    <a:p>
                      <a:r>
                        <a:rPr lang="en-US" sz="1800" dirty="0" smtClean="0"/>
                        <a:t>Rainfall</a:t>
                      </a:r>
                      <a:r>
                        <a:rPr lang="en-US" sz="1800" baseline="0" dirty="0" smtClean="0"/>
                        <a:t> (in mm)</a:t>
                      </a:r>
                      <a:endParaRPr lang="en-IN" sz="1800" dirty="0"/>
                    </a:p>
                  </a:txBody>
                  <a:tcPr marL="91439" marR="91439" marT="45707" marB="45707"/>
                </a:tc>
              </a:tr>
              <a:tr h="365654">
                <a:tc>
                  <a:txBody>
                    <a:bodyPr/>
                    <a:lstStyle/>
                    <a:p>
                      <a:r>
                        <a:rPr lang="en-US" sz="1800" dirty="0" smtClean="0"/>
                        <a:t>2006</a:t>
                      </a:r>
                      <a:endParaRPr lang="en-IN" sz="1800" dirty="0"/>
                    </a:p>
                  </a:txBody>
                  <a:tcPr marL="91439" marR="91439" marT="45707" marB="45707"/>
                </a:tc>
                <a:tc>
                  <a:txBody>
                    <a:bodyPr/>
                    <a:lstStyle/>
                    <a:p>
                      <a:r>
                        <a:rPr lang="en-US" sz="1800" dirty="0" smtClean="0"/>
                        <a:t>1160</a:t>
                      </a:r>
                      <a:endParaRPr lang="en-IN" sz="1800" dirty="0"/>
                    </a:p>
                  </a:txBody>
                  <a:tcPr marL="91439" marR="91439" marT="45707" marB="45707"/>
                </a:tc>
              </a:tr>
              <a:tr h="365654">
                <a:tc>
                  <a:txBody>
                    <a:bodyPr/>
                    <a:lstStyle/>
                    <a:p>
                      <a:r>
                        <a:rPr lang="en-US" sz="1800" dirty="0" smtClean="0"/>
                        <a:t>2007</a:t>
                      </a:r>
                      <a:endParaRPr lang="en-IN" sz="1800" dirty="0"/>
                    </a:p>
                  </a:txBody>
                  <a:tcPr marL="91439" marR="91439" marT="45707" marB="45707"/>
                </a:tc>
                <a:tc>
                  <a:txBody>
                    <a:bodyPr/>
                    <a:lstStyle/>
                    <a:p>
                      <a:r>
                        <a:rPr lang="en-US" sz="1800" dirty="0" smtClean="0"/>
                        <a:t>1462</a:t>
                      </a:r>
                      <a:endParaRPr lang="en-IN" sz="1800" dirty="0"/>
                    </a:p>
                  </a:txBody>
                  <a:tcPr marL="91439" marR="91439" marT="45707" marB="45707"/>
                </a:tc>
              </a:tr>
              <a:tr h="365654">
                <a:tc>
                  <a:txBody>
                    <a:bodyPr/>
                    <a:lstStyle/>
                    <a:p>
                      <a:r>
                        <a:rPr lang="en-US" sz="1800" dirty="0" smtClean="0"/>
                        <a:t>2008</a:t>
                      </a:r>
                      <a:endParaRPr lang="en-IN" sz="1800" dirty="0"/>
                    </a:p>
                  </a:txBody>
                  <a:tcPr marL="91439" marR="91439" marT="45707" marB="45707"/>
                </a:tc>
                <a:tc>
                  <a:txBody>
                    <a:bodyPr/>
                    <a:lstStyle/>
                    <a:p>
                      <a:r>
                        <a:rPr lang="en-US" sz="1800" dirty="0" smtClean="0"/>
                        <a:t>1108</a:t>
                      </a:r>
                      <a:endParaRPr lang="en-IN" sz="1800" dirty="0"/>
                    </a:p>
                  </a:txBody>
                  <a:tcPr marL="91439" marR="91439" marT="45707" marB="45707"/>
                </a:tc>
              </a:tr>
              <a:tr h="365654">
                <a:tc>
                  <a:txBody>
                    <a:bodyPr/>
                    <a:lstStyle/>
                    <a:p>
                      <a:r>
                        <a:rPr lang="en-US" sz="1800" dirty="0" smtClean="0"/>
                        <a:t>2009</a:t>
                      </a:r>
                      <a:endParaRPr lang="en-IN" sz="1800" dirty="0"/>
                    </a:p>
                  </a:txBody>
                  <a:tcPr marL="91439" marR="91439" marT="45707" marB="45707"/>
                </a:tc>
                <a:tc>
                  <a:txBody>
                    <a:bodyPr/>
                    <a:lstStyle/>
                    <a:p>
                      <a:r>
                        <a:rPr lang="en-US" sz="1800" dirty="0" smtClean="0"/>
                        <a:t>1208</a:t>
                      </a:r>
                      <a:endParaRPr lang="en-IN" sz="1800" dirty="0"/>
                    </a:p>
                  </a:txBody>
                  <a:tcPr marL="91439" marR="91439" marT="45707" marB="45707"/>
                </a:tc>
              </a:tr>
              <a:tr h="365654">
                <a:tc>
                  <a:txBody>
                    <a:bodyPr/>
                    <a:lstStyle/>
                    <a:p>
                      <a:r>
                        <a:rPr lang="en-US" sz="1800" dirty="0" smtClean="0"/>
                        <a:t>2010</a:t>
                      </a:r>
                      <a:endParaRPr lang="en-IN" sz="1800" dirty="0"/>
                    </a:p>
                  </a:txBody>
                  <a:tcPr marL="91439" marR="91439" marT="45707" marB="45707"/>
                </a:tc>
                <a:tc>
                  <a:txBody>
                    <a:bodyPr/>
                    <a:lstStyle/>
                    <a:p>
                      <a:r>
                        <a:rPr lang="en-US" sz="1800" dirty="0" smtClean="0"/>
                        <a:t>1302</a:t>
                      </a:r>
                      <a:endParaRPr lang="en-IN" sz="1800" dirty="0"/>
                    </a:p>
                  </a:txBody>
                  <a:tcPr marL="91439" marR="91439" marT="45707" marB="45707"/>
                </a:tc>
              </a:tr>
            </a:tbl>
          </a:graphicData>
        </a:graphic>
      </p:graphicFrame>
      <p:sp>
        <p:nvSpPr>
          <p:cNvPr id="16" name="Rectangle 4"/>
          <p:cNvSpPr>
            <a:spLocks noChangeArrowheads="1"/>
          </p:cNvSpPr>
          <p:nvPr/>
        </p:nvSpPr>
        <p:spPr bwMode="auto">
          <a:xfrm>
            <a:off x="4672012" y="4854575"/>
            <a:ext cx="4319588" cy="1317625"/>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x-none" sz="2400" u="sng" dirty="0" smtClean="0">
                <a:solidFill>
                  <a:srgbClr val="000000"/>
                </a:solidFill>
                <a:latin typeface="Garamond" pitchFamily="18" charset="0"/>
              </a:rPr>
              <a:t>प्रश्न:</a:t>
            </a:r>
            <a:r>
              <a:rPr lang="x-none" sz="2400" dirty="0" smtClean="0">
                <a:solidFill>
                  <a:srgbClr val="000000"/>
                </a:solidFill>
                <a:latin typeface="Garamond" pitchFamily="18" charset="0"/>
              </a:rPr>
              <a:t> 2011 में आप कितनी बारिश की उम्मीद करेंगे</a:t>
            </a:r>
            <a:r>
              <a:rPr lang="en-US" sz="2400" dirty="0" smtClean="0">
                <a:solidFill>
                  <a:srgbClr val="000000"/>
                </a:solidFill>
                <a:latin typeface="Garamond" pitchFamily="18" charset="0"/>
              </a:rPr>
              <a:t> ?</a:t>
            </a:r>
            <a:r>
              <a:rPr lang="x-none" sz="2400" dirty="0" smtClean="0">
                <a:solidFill>
                  <a:srgbClr val="000000"/>
                </a:solidFill>
                <a:latin typeface="Garamond" pitchFamily="18" charset="0"/>
              </a:rPr>
              <a:t> </a:t>
            </a:r>
            <a:endParaRPr lang="en-GB" sz="2400" dirty="0">
              <a:solidFill>
                <a:srgbClr val="000000"/>
              </a:solidFill>
              <a:latin typeface="Garamond" pitchFamily="18" charset="0"/>
            </a:endParaRPr>
          </a:p>
        </p:txBody>
      </p:sp>
      <p:sp>
        <p:nvSpPr>
          <p:cNvPr id="17" name="Text Box 1"/>
          <p:cNvSpPr txBox="1">
            <a:spLocks noChangeArrowheads="1"/>
          </p:cNvSpPr>
          <p:nvPr/>
        </p:nvSpPr>
        <p:spPr bwMode="auto">
          <a:xfrm>
            <a:off x="4672012"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smtClean="0">
                <a:solidFill>
                  <a:srgbClr val="000000"/>
                </a:solidFill>
                <a:latin typeface="Calibri" pitchFamily="34" charset="0"/>
              </a:rPr>
              <a:t>आंकड़ों/डेटा को समझना </a:t>
            </a:r>
            <a:endParaRPr lang="en-GB" sz="2400" dirty="0">
              <a:solidFill>
                <a:srgbClr val="000000"/>
              </a:solidFill>
              <a:latin typeface="Calibri" pitchFamily="34" charset="0"/>
            </a:endParaRPr>
          </a:p>
        </p:txBody>
      </p:sp>
      <p:sp>
        <p:nvSpPr>
          <p:cNvPr id="18" name="Text Box 2"/>
          <p:cNvSpPr txBox="1">
            <a:spLocks noChangeArrowheads="1"/>
          </p:cNvSpPr>
          <p:nvPr/>
        </p:nvSpPr>
        <p:spPr bwMode="auto">
          <a:xfrm>
            <a:off x="4672012" y="1066800"/>
            <a:ext cx="4267200" cy="1219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indent="-342900" fontAlgn="auto">
              <a:spcBef>
                <a:spcPts val="0"/>
              </a:spcBef>
              <a:spcAft>
                <a:spcPts val="1200"/>
              </a:spcAft>
              <a:buSzPct val="100000"/>
              <a:buFont typeface="Arial" panose="020B0604020202020204" pitchFamily="34" charset="0"/>
              <a:buChar char="•"/>
              <a:defRPr/>
            </a:pPr>
            <a:r>
              <a:rPr lang="x-none" sz="2400" dirty="0" smtClean="0">
                <a:solidFill>
                  <a:srgbClr val="000000"/>
                </a:solidFill>
              </a:rPr>
              <a:t>नीचे कर्नाटक में पिछले 5 साल में हुई बारिश के आंकड़े दिए गए हैं। </a:t>
            </a:r>
            <a:endParaRPr lang="en-GB" sz="2400" dirty="0">
              <a:solidFill>
                <a:srgbClr val="000000"/>
              </a:solidFill>
            </a:endParaRPr>
          </a:p>
        </p:txBody>
      </p:sp>
      <p:graphicFrame>
        <p:nvGraphicFramePr>
          <p:cNvPr id="19" name="Table 18"/>
          <p:cNvGraphicFramePr>
            <a:graphicFrameLocks noGrp="1"/>
          </p:cNvGraphicFramePr>
          <p:nvPr>
            <p:extLst>
              <p:ext uri="{D42A27DB-BD31-4B8C-83A1-F6EECF244321}">
                <p14:modId xmlns:p14="http://schemas.microsoft.com/office/powerpoint/2010/main" val="953912513"/>
              </p:ext>
            </p:extLst>
          </p:nvPr>
        </p:nvGraphicFramePr>
        <p:xfrm>
          <a:off x="5105400" y="2453796"/>
          <a:ext cx="3429000" cy="2194403"/>
        </p:xfrm>
        <a:graphic>
          <a:graphicData uri="http://schemas.openxmlformats.org/drawingml/2006/table">
            <a:tbl>
              <a:tblPr firstRow="1" bandRow="1">
                <a:tableStyleId>{5C22544A-7EE6-4342-B048-85BDC9FD1C3A}</a:tableStyleId>
              </a:tblPr>
              <a:tblGrid>
                <a:gridCol w="1000125"/>
                <a:gridCol w="2428875"/>
              </a:tblGrid>
              <a:tr h="365654">
                <a:tc>
                  <a:txBody>
                    <a:bodyPr/>
                    <a:lstStyle/>
                    <a:p>
                      <a:r>
                        <a:rPr lang="x-none" sz="1800" dirty="0" smtClean="0"/>
                        <a:t>साल </a:t>
                      </a:r>
                      <a:endParaRPr lang="en-IN" sz="1800" dirty="0"/>
                    </a:p>
                  </a:txBody>
                  <a:tcPr marL="91439" marR="91439" marT="45707" marB="45707"/>
                </a:tc>
                <a:tc>
                  <a:txBody>
                    <a:bodyPr/>
                    <a:lstStyle/>
                    <a:p>
                      <a:r>
                        <a:rPr lang="x-none" sz="1800" baseline="0" dirty="0" smtClean="0"/>
                        <a:t>वर्षा </a:t>
                      </a:r>
                      <a:r>
                        <a:rPr lang="en-US" sz="1800" baseline="0" dirty="0" smtClean="0"/>
                        <a:t>(</a:t>
                      </a:r>
                      <a:r>
                        <a:rPr lang="x-none" sz="1800" baseline="0" dirty="0" smtClean="0"/>
                        <a:t>मिलीमीटर में</a:t>
                      </a:r>
                      <a:r>
                        <a:rPr lang="en-US" sz="1800" baseline="0" dirty="0" smtClean="0"/>
                        <a:t>)</a:t>
                      </a:r>
                      <a:endParaRPr lang="en-IN" sz="1800" dirty="0"/>
                    </a:p>
                  </a:txBody>
                  <a:tcPr marL="91439" marR="91439" marT="45707" marB="45707"/>
                </a:tc>
              </a:tr>
              <a:tr h="365654">
                <a:tc>
                  <a:txBody>
                    <a:bodyPr/>
                    <a:lstStyle/>
                    <a:p>
                      <a:r>
                        <a:rPr lang="en-US" sz="1800" dirty="0" smtClean="0"/>
                        <a:t>2006</a:t>
                      </a:r>
                      <a:endParaRPr lang="en-IN" sz="1800" dirty="0"/>
                    </a:p>
                  </a:txBody>
                  <a:tcPr marL="91439" marR="91439" marT="45707" marB="45707"/>
                </a:tc>
                <a:tc>
                  <a:txBody>
                    <a:bodyPr/>
                    <a:lstStyle/>
                    <a:p>
                      <a:r>
                        <a:rPr lang="en-US" sz="1800" dirty="0" smtClean="0"/>
                        <a:t>1160</a:t>
                      </a:r>
                      <a:endParaRPr lang="en-IN" sz="1800" dirty="0"/>
                    </a:p>
                  </a:txBody>
                  <a:tcPr marL="91439" marR="91439" marT="45707" marB="45707"/>
                </a:tc>
              </a:tr>
              <a:tr h="365654">
                <a:tc>
                  <a:txBody>
                    <a:bodyPr/>
                    <a:lstStyle/>
                    <a:p>
                      <a:r>
                        <a:rPr lang="en-US" sz="1800" dirty="0" smtClean="0"/>
                        <a:t>2007</a:t>
                      </a:r>
                      <a:endParaRPr lang="en-IN" sz="1800" dirty="0"/>
                    </a:p>
                  </a:txBody>
                  <a:tcPr marL="91439" marR="91439" marT="45707" marB="45707"/>
                </a:tc>
                <a:tc>
                  <a:txBody>
                    <a:bodyPr/>
                    <a:lstStyle/>
                    <a:p>
                      <a:r>
                        <a:rPr lang="en-US" sz="1800" dirty="0" smtClean="0"/>
                        <a:t>1462</a:t>
                      </a:r>
                      <a:endParaRPr lang="en-IN" sz="1800" dirty="0"/>
                    </a:p>
                  </a:txBody>
                  <a:tcPr marL="91439" marR="91439" marT="45707" marB="45707"/>
                </a:tc>
              </a:tr>
              <a:tr h="365654">
                <a:tc>
                  <a:txBody>
                    <a:bodyPr/>
                    <a:lstStyle/>
                    <a:p>
                      <a:r>
                        <a:rPr lang="en-US" sz="1800" dirty="0" smtClean="0"/>
                        <a:t>2008</a:t>
                      </a:r>
                      <a:endParaRPr lang="en-IN" sz="1800" dirty="0"/>
                    </a:p>
                  </a:txBody>
                  <a:tcPr marL="91439" marR="91439" marT="45707" marB="45707"/>
                </a:tc>
                <a:tc>
                  <a:txBody>
                    <a:bodyPr/>
                    <a:lstStyle/>
                    <a:p>
                      <a:r>
                        <a:rPr lang="en-US" sz="1800" dirty="0" smtClean="0"/>
                        <a:t>1108</a:t>
                      </a:r>
                      <a:endParaRPr lang="en-IN" sz="1800" dirty="0"/>
                    </a:p>
                  </a:txBody>
                  <a:tcPr marL="91439" marR="91439" marT="45707" marB="45707"/>
                </a:tc>
              </a:tr>
              <a:tr h="365654">
                <a:tc>
                  <a:txBody>
                    <a:bodyPr/>
                    <a:lstStyle/>
                    <a:p>
                      <a:r>
                        <a:rPr lang="en-US" sz="1800" dirty="0" smtClean="0"/>
                        <a:t>2009</a:t>
                      </a:r>
                      <a:endParaRPr lang="en-IN" sz="1800" dirty="0"/>
                    </a:p>
                  </a:txBody>
                  <a:tcPr marL="91439" marR="91439" marT="45707" marB="45707"/>
                </a:tc>
                <a:tc>
                  <a:txBody>
                    <a:bodyPr/>
                    <a:lstStyle/>
                    <a:p>
                      <a:r>
                        <a:rPr lang="en-US" sz="1800" dirty="0" smtClean="0"/>
                        <a:t>1208</a:t>
                      </a:r>
                      <a:endParaRPr lang="en-IN" sz="1800" dirty="0"/>
                    </a:p>
                  </a:txBody>
                  <a:tcPr marL="91439" marR="91439" marT="45707" marB="45707"/>
                </a:tc>
              </a:tr>
              <a:tr h="365654">
                <a:tc>
                  <a:txBody>
                    <a:bodyPr/>
                    <a:lstStyle/>
                    <a:p>
                      <a:r>
                        <a:rPr lang="en-US" sz="1800" dirty="0" smtClean="0"/>
                        <a:t>2010</a:t>
                      </a:r>
                      <a:endParaRPr lang="en-IN" sz="1800" dirty="0"/>
                    </a:p>
                  </a:txBody>
                  <a:tcPr marL="91439" marR="91439" marT="45707" marB="45707"/>
                </a:tc>
                <a:tc>
                  <a:txBody>
                    <a:bodyPr/>
                    <a:lstStyle/>
                    <a:p>
                      <a:r>
                        <a:rPr lang="en-US" sz="1800" dirty="0" smtClean="0"/>
                        <a:t>1302</a:t>
                      </a:r>
                      <a:endParaRPr lang="en-IN" sz="1800" dirty="0"/>
                    </a:p>
                  </a:txBody>
                  <a:tcPr marL="91439" marR="91439" marT="45707" marB="45707"/>
                </a:tc>
              </a:tr>
            </a:tbl>
          </a:graphicData>
        </a:graphic>
      </p:graphicFrame>
    </p:spTree>
    <p:extLst>
      <p:ext uri="{BB962C8B-B14F-4D97-AF65-F5344CB8AC3E}">
        <p14:creationId xmlns:p14="http://schemas.microsoft.com/office/powerpoint/2010/main" val="2992413399"/>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6"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70104156-2542-449A-9788-6F35F9836B31}" type="slidenum">
              <a:rPr lang="en-US" sz="1600" b="1" smtClean="0"/>
              <a:pPr algn="ctr" eaLnBrk="1" hangingPunct="1"/>
              <a:t>57</a:t>
            </a:fld>
            <a:endParaRPr lang="en-US" sz="1600" b="1" smtClean="0"/>
          </a:p>
        </p:txBody>
      </p:sp>
      <p:sp>
        <p:nvSpPr>
          <p:cNvPr id="13" name="Rectangle 4"/>
          <p:cNvSpPr>
            <a:spLocks noChangeArrowheads="1"/>
          </p:cNvSpPr>
          <p:nvPr/>
        </p:nvSpPr>
        <p:spPr bwMode="auto">
          <a:xfrm>
            <a:off x="176212" y="4854575"/>
            <a:ext cx="4319588" cy="1317625"/>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u="sng" dirty="0">
                <a:solidFill>
                  <a:srgbClr val="000000"/>
                </a:solidFill>
                <a:latin typeface="Garamond" pitchFamily="18" charset="0"/>
              </a:rPr>
              <a:t>Key Point</a:t>
            </a:r>
            <a:r>
              <a:rPr lang="en-GB" sz="2400" dirty="0">
                <a:solidFill>
                  <a:srgbClr val="000000"/>
                </a:solidFill>
                <a:latin typeface="Garamond" pitchFamily="18" charset="0"/>
              </a:rPr>
              <a:t>:</a:t>
            </a:r>
            <a:r>
              <a:rPr lang="en-US" sz="2400" dirty="0">
                <a:solidFill>
                  <a:srgbClr val="000000"/>
                </a:solidFill>
                <a:latin typeface="Garamond" pitchFamily="18" charset="0"/>
              </a:rPr>
              <a:t> Mathematics provides systematic methods to make sense of data</a:t>
            </a:r>
            <a:endParaRPr lang="en-GB" sz="2400" dirty="0">
              <a:solidFill>
                <a:srgbClr val="000000"/>
              </a:solidFill>
              <a:latin typeface="Garamond" pitchFamily="18" charset="0"/>
            </a:endParaRPr>
          </a:p>
        </p:txBody>
      </p:sp>
      <p:sp>
        <p:nvSpPr>
          <p:cNvPr id="14" name="Text Box 1"/>
          <p:cNvSpPr txBox="1">
            <a:spLocks noChangeArrowheads="1"/>
          </p:cNvSpPr>
          <p:nvPr/>
        </p:nvSpPr>
        <p:spPr bwMode="auto">
          <a:xfrm>
            <a:off x="176212"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a:solidFill>
                  <a:srgbClr val="000000"/>
                </a:solidFill>
                <a:latin typeface="Calibri" pitchFamily="34" charset="0"/>
              </a:rPr>
              <a:t>Making  sense of data</a:t>
            </a:r>
          </a:p>
        </p:txBody>
      </p:sp>
      <p:sp>
        <p:nvSpPr>
          <p:cNvPr id="15" name="Text Box 2"/>
          <p:cNvSpPr txBox="1">
            <a:spLocks noChangeArrowheads="1"/>
          </p:cNvSpPr>
          <p:nvPr/>
        </p:nvSpPr>
        <p:spPr bwMode="auto">
          <a:xfrm>
            <a:off x="176212" y="1066800"/>
            <a:ext cx="4267200" cy="3598862"/>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indent="-342900" fontAlgn="auto">
              <a:spcBef>
                <a:spcPts val="0"/>
              </a:spcBef>
              <a:spcAft>
                <a:spcPts val="1200"/>
              </a:spcAft>
              <a:buSzPct val="100000"/>
              <a:buFont typeface="Arial" panose="020B0604020202020204" pitchFamily="34" charset="0"/>
              <a:buChar char="•"/>
              <a:defRPr/>
            </a:pPr>
            <a:r>
              <a:rPr lang="en-GB" sz="2400" dirty="0">
                <a:solidFill>
                  <a:srgbClr val="000000"/>
                </a:solidFill>
              </a:rPr>
              <a:t>There are multiple ways to answer this question.  Each method has a different level of accuracy.  </a:t>
            </a:r>
          </a:p>
          <a:p>
            <a:pPr marL="342900" indent="-342900" fontAlgn="auto">
              <a:spcBef>
                <a:spcPts val="0"/>
              </a:spcBef>
              <a:spcAft>
                <a:spcPts val="1200"/>
              </a:spcAft>
              <a:buSzPct val="100000"/>
              <a:buFont typeface="Arial" panose="020B0604020202020204" pitchFamily="34" charset="0"/>
              <a:buChar char="•"/>
              <a:defRPr/>
            </a:pPr>
            <a:r>
              <a:rPr lang="en-GB" sz="2400" dirty="0">
                <a:solidFill>
                  <a:srgbClr val="000000"/>
                </a:solidFill>
              </a:rPr>
              <a:t>The first one is in using averages (in math it is know as Measure of Central Tendency)</a:t>
            </a:r>
          </a:p>
        </p:txBody>
      </p:sp>
      <p:sp>
        <p:nvSpPr>
          <p:cNvPr id="9" name="Rectangle 4"/>
          <p:cNvSpPr>
            <a:spLocks noChangeArrowheads="1"/>
          </p:cNvSpPr>
          <p:nvPr/>
        </p:nvSpPr>
        <p:spPr bwMode="auto">
          <a:xfrm>
            <a:off x="4672012" y="4854575"/>
            <a:ext cx="4319588" cy="1317625"/>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x-none" sz="2400" dirty="0" smtClean="0">
                <a:solidFill>
                  <a:srgbClr val="000000"/>
                </a:solidFill>
                <a:latin typeface="Garamond" pitchFamily="18" charset="0"/>
              </a:rPr>
              <a:t>मुख्य बिंदु: गणित आंकड़ों को समझने के व्यवस्थित तरीके प्रदान करती है</a:t>
            </a:r>
            <a:endParaRPr lang="en-GB" sz="2400" dirty="0">
              <a:solidFill>
                <a:srgbClr val="000000"/>
              </a:solidFill>
              <a:latin typeface="Garamond" pitchFamily="18" charset="0"/>
            </a:endParaRPr>
          </a:p>
        </p:txBody>
      </p:sp>
      <p:sp>
        <p:nvSpPr>
          <p:cNvPr id="11" name="Text Box 1"/>
          <p:cNvSpPr txBox="1">
            <a:spLocks noChangeArrowheads="1"/>
          </p:cNvSpPr>
          <p:nvPr/>
        </p:nvSpPr>
        <p:spPr bwMode="auto">
          <a:xfrm>
            <a:off x="4672012"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smtClean="0">
                <a:solidFill>
                  <a:srgbClr val="000000"/>
                </a:solidFill>
                <a:latin typeface="Calibri" pitchFamily="34" charset="0"/>
              </a:rPr>
              <a:t>आंकड़ों/डेटा को समझना </a:t>
            </a:r>
            <a:endParaRPr lang="en-GB" sz="2400" dirty="0">
              <a:solidFill>
                <a:srgbClr val="000000"/>
              </a:solidFill>
              <a:latin typeface="Calibri" pitchFamily="34" charset="0"/>
            </a:endParaRPr>
          </a:p>
        </p:txBody>
      </p:sp>
      <p:sp>
        <p:nvSpPr>
          <p:cNvPr id="16" name="Text Box 2"/>
          <p:cNvSpPr txBox="1">
            <a:spLocks noChangeArrowheads="1"/>
          </p:cNvSpPr>
          <p:nvPr/>
        </p:nvSpPr>
        <p:spPr bwMode="auto">
          <a:xfrm>
            <a:off x="4672012" y="1066800"/>
            <a:ext cx="4267200" cy="3598862"/>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indent="-342900" fontAlgn="auto">
              <a:spcBef>
                <a:spcPts val="0"/>
              </a:spcBef>
              <a:spcAft>
                <a:spcPts val="1200"/>
              </a:spcAft>
              <a:buSzPct val="100000"/>
              <a:buFont typeface="Arial" panose="020B0604020202020204" pitchFamily="34" charset="0"/>
              <a:buChar char="•"/>
              <a:defRPr/>
            </a:pPr>
            <a:r>
              <a:rPr lang="x-none" sz="2400" dirty="0" smtClean="0">
                <a:solidFill>
                  <a:srgbClr val="000000"/>
                </a:solidFill>
              </a:rPr>
              <a:t>इस प्रश्न का उत्तर देने के कई तरीके हैं। हर तरीके में अलग ही स्तर की सत्यता है। </a:t>
            </a:r>
            <a:r>
              <a:rPr lang="en-GB" sz="2400" dirty="0" smtClean="0">
                <a:solidFill>
                  <a:srgbClr val="000000"/>
                </a:solidFill>
              </a:rPr>
              <a:t>  </a:t>
            </a:r>
            <a:endParaRPr lang="en-GB" sz="2400" dirty="0">
              <a:solidFill>
                <a:srgbClr val="000000"/>
              </a:solidFill>
            </a:endParaRPr>
          </a:p>
          <a:p>
            <a:pPr marL="342900" indent="-342900" fontAlgn="auto">
              <a:spcBef>
                <a:spcPts val="0"/>
              </a:spcBef>
              <a:spcAft>
                <a:spcPts val="1200"/>
              </a:spcAft>
              <a:buSzPct val="100000"/>
              <a:buFont typeface="Arial" panose="020B0604020202020204" pitchFamily="34" charset="0"/>
              <a:buChar char="•"/>
              <a:defRPr/>
            </a:pPr>
            <a:r>
              <a:rPr lang="x-none" sz="2400" dirty="0" smtClean="0">
                <a:solidFill>
                  <a:srgbClr val="000000"/>
                </a:solidFill>
              </a:rPr>
              <a:t>पहला है औसत का प्रयोग करना </a:t>
            </a:r>
            <a:r>
              <a:rPr lang="en-GB" sz="2400" dirty="0" smtClean="0">
                <a:solidFill>
                  <a:srgbClr val="000000"/>
                </a:solidFill>
              </a:rPr>
              <a:t>(</a:t>
            </a:r>
            <a:r>
              <a:rPr lang="x-none" sz="2400" dirty="0" smtClean="0">
                <a:solidFill>
                  <a:srgbClr val="000000"/>
                </a:solidFill>
              </a:rPr>
              <a:t>गणित में इसे केन्द्रीय रुझान के मापन के रूप में जाना जाता है</a:t>
            </a:r>
            <a:r>
              <a:rPr lang="en-GB" sz="2400" dirty="0" smtClean="0">
                <a:solidFill>
                  <a:srgbClr val="000000"/>
                </a:solidFill>
              </a:rPr>
              <a:t>)</a:t>
            </a:r>
            <a:endParaRPr lang="en-GB" sz="2400" dirty="0">
              <a:solidFill>
                <a:srgbClr val="000000"/>
              </a:solidFill>
            </a:endParaRPr>
          </a:p>
        </p:txBody>
      </p:sp>
    </p:spTree>
    <p:extLst>
      <p:ext uri="{BB962C8B-B14F-4D97-AF65-F5344CB8AC3E}">
        <p14:creationId xmlns:p14="http://schemas.microsoft.com/office/powerpoint/2010/main" val="684948006"/>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6">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9"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70104156-2542-449A-9788-6F35F9836B31}" type="slidenum">
              <a:rPr lang="en-US" sz="1600" b="1" smtClean="0"/>
              <a:pPr algn="ctr" eaLnBrk="1" hangingPunct="1"/>
              <a:t>58</a:t>
            </a:fld>
            <a:endParaRPr lang="en-US" sz="1600" b="1" smtClean="0"/>
          </a:p>
        </p:txBody>
      </p:sp>
      <p:sp>
        <p:nvSpPr>
          <p:cNvPr id="13" name="Rectangle 4"/>
          <p:cNvSpPr>
            <a:spLocks noChangeArrowheads="1"/>
          </p:cNvSpPr>
          <p:nvPr/>
        </p:nvSpPr>
        <p:spPr bwMode="auto">
          <a:xfrm>
            <a:off x="176212" y="4572000"/>
            <a:ext cx="4319588" cy="1317625"/>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u="sng" dirty="0">
                <a:solidFill>
                  <a:srgbClr val="000000"/>
                </a:solidFill>
                <a:latin typeface="Garamond" pitchFamily="18" charset="0"/>
              </a:rPr>
              <a:t>Key Point</a:t>
            </a:r>
            <a:r>
              <a:rPr lang="en-GB" sz="2400" dirty="0">
                <a:solidFill>
                  <a:srgbClr val="000000"/>
                </a:solidFill>
                <a:latin typeface="Garamond" pitchFamily="18" charset="0"/>
              </a:rPr>
              <a:t>:</a:t>
            </a:r>
            <a:r>
              <a:rPr lang="en-US" sz="2400" dirty="0">
                <a:solidFill>
                  <a:srgbClr val="000000"/>
                </a:solidFill>
                <a:latin typeface="Garamond" pitchFamily="18" charset="0"/>
              </a:rPr>
              <a:t> Arithmetic Mean provides a single number that represents the whole data set.</a:t>
            </a:r>
            <a:endParaRPr lang="en-GB" sz="2400" dirty="0">
              <a:solidFill>
                <a:srgbClr val="000000"/>
              </a:solidFill>
              <a:latin typeface="Garamond" pitchFamily="18" charset="0"/>
            </a:endParaRPr>
          </a:p>
        </p:txBody>
      </p:sp>
      <p:sp>
        <p:nvSpPr>
          <p:cNvPr id="14" name="Text Box 1"/>
          <p:cNvSpPr txBox="1">
            <a:spLocks noChangeArrowheads="1"/>
          </p:cNvSpPr>
          <p:nvPr/>
        </p:nvSpPr>
        <p:spPr bwMode="auto">
          <a:xfrm>
            <a:off x="176212"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smtClean="0">
                <a:solidFill>
                  <a:srgbClr val="000000"/>
                </a:solidFill>
                <a:cs typeface="Arial" charset="0"/>
              </a:rPr>
              <a:t>Averages</a:t>
            </a:r>
            <a:endParaRPr lang="en-GB" sz="2400" dirty="0">
              <a:solidFill>
                <a:srgbClr val="000000"/>
              </a:solidFill>
              <a:cs typeface="Arial" charset="0"/>
            </a:endParaRPr>
          </a:p>
        </p:txBody>
      </p:sp>
      <p:sp>
        <p:nvSpPr>
          <p:cNvPr id="15" name="Text Box 2"/>
          <p:cNvSpPr txBox="1">
            <a:spLocks noChangeArrowheads="1"/>
          </p:cNvSpPr>
          <p:nvPr/>
        </p:nvSpPr>
        <p:spPr bwMode="auto">
          <a:xfrm>
            <a:off x="176212" y="1066800"/>
            <a:ext cx="4267200" cy="3352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sz="2400" dirty="0">
                <a:solidFill>
                  <a:srgbClr val="000000"/>
                </a:solidFill>
                <a:cs typeface="Arial" charset="0"/>
              </a:rPr>
              <a:t>Average is a single number that is representative of the data set.  </a:t>
            </a:r>
          </a:p>
          <a:p>
            <a:pPr eaLnBrk="1" hangingPunct="1">
              <a:lnSpc>
                <a:spcPct val="120000"/>
              </a:lnSpc>
              <a:buSzPct val="100000"/>
              <a:buFont typeface="Arial" charset="0"/>
              <a:buChar char="•"/>
            </a:pPr>
            <a:r>
              <a:rPr lang="en-IN" sz="2400" dirty="0">
                <a:solidFill>
                  <a:srgbClr val="000000"/>
                </a:solidFill>
                <a:cs typeface="Arial" charset="0"/>
              </a:rPr>
              <a:t>There are multiple ways to calculate average</a:t>
            </a:r>
          </a:p>
          <a:p>
            <a:pPr eaLnBrk="1" hangingPunct="1">
              <a:lnSpc>
                <a:spcPct val="120000"/>
              </a:lnSpc>
              <a:buSzPct val="100000"/>
              <a:buFont typeface="Arial" charset="0"/>
              <a:buChar char="•"/>
            </a:pPr>
            <a:r>
              <a:rPr lang="en-IN" sz="2400" dirty="0">
                <a:solidFill>
                  <a:srgbClr val="000000"/>
                </a:solidFill>
                <a:cs typeface="Arial" charset="0"/>
              </a:rPr>
              <a:t>Arithmetic Mean is the most common method</a:t>
            </a:r>
          </a:p>
        </p:txBody>
      </p:sp>
      <p:sp>
        <p:nvSpPr>
          <p:cNvPr id="9" name="Rectangle 4"/>
          <p:cNvSpPr>
            <a:spLocks noChangeArrowheads="1"/>
          </p:cNvSpPr>
          <p:nvPr/>
        </p:nvSpPr>
        <p:spPr bwMode="auto">
          <a:xfrm>
            <a:off x="4595812" y="4572000"/>
            <a:ext cx="4319588" cy="1317625"/>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x-none" sz="2400" u="sng" dirty="0" smtClean="0">
                <a:solidFill>
                  <a:srgbClr val="000000"/>
                </a:solidFill>
                <a:latin typeface="Garamond" pitchFamily="18" charset="0"/>
              </a:rPr>
              <a:t>मुख्य बिंदु:</a:t>
            </a:r>
            <a:r>
              <a:rPr lang="x-none" sz="2400" dirty="0" smtClean="0">
                <a:solidFill>
                  <a:srgbClr val="000000"/>
                </a:solidFill>
                <a:latin typeface="Garamond" pitchFamily="18" charset="0"/>
              </a:rPr>
              <a:t> अंकगणितीय मध्य एक संख्या देती है जो आंकड़ों के पूरे सेट को दर्शाती है। </a:t>
            </a:r>
            <a:endParaRPr lang="en-GB" sz="2400" dirty="0">
              <a:solidFill>
                <a:srgbClr val="000000"/>
              </a:solidFill>
              <a:latin typeface="Garamond" pitchFamily="18" charset="0"/>
            </a:endParaRPr>
          </a:p>
        </p:txBody>
      </p:sp>
      <p:sp>
        <p:nvSpPr>
          <p:cNvPr id="11" name="Text Box 1"/>
          <p:cNvSpPr txBox="1">
            <a:spLocks noChangeArrowheads="1"/>
          </p:cNvSpPr>
          <p:nvPr/>
        </p:nvSpPr>
        <p:spPr bwMode="auto">
          <a:xfrm>
            <a:off x="4595812"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smtClean="0">
                <a:solidFill>
                  <a:srgbClr val="000000"/>
                </a:solidFill>
                <a:cs typeface="Arial" charset="0"/>
              </a:rPr>
              <a:t>औसत </a:t>
            </a:r>
            <a:endParaRPr lang="en-GB" sz="2400" dirty="0">
              <a:solidFill>
                <a:srgbClr val="000000"/>
              </a:solidFill>
              <a:cs typeface="Arial" charset="0"/>
            </a:endParaRPr>
          </a:p>
        </p:txBody>
      </p:sp>
      <p:sp>
        <p:nvSpPr>
          <p:cNvPr id="16" name="Text Box 2"/>
          <p:cNvSpPr txBox="1">
            <a:spLocks noChangeArrowheads="1"/>
          </p:cNvSpPr>
          <p:nvPr/>
        </p:nvSpPr>
        <p:spPr bwMode="auto">
          <a:xfrm>
            <a:off x="4595812" y="1066800"/>
            <a:ext cx="4267200" cy="3352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400" dirty="0" smtClean="0">
                <a:solidFill>
                  <a:srgbClr val="000000"/>
                </a:solidFill>
                <a:cs typeface="Arial" charset="0"/>
              </a:rPr>
              <a:t>औसत एक संख्या होती है जो आंकड़ों के सेट को दर्शाती है। </a:t>
            </a:r>
            <a:r>
              <a:rPr lang="en-IN" sz="2400" dirty="0" smtClean="0">
                <a:solidFill>
                  <a:srgbClr val="000000"/>
                </a:solidFill>
                <a:cs typeface="Arial" charset="0"/>
              </a:rPr>
              <a:t>  </a:t>
            </a:r>
            <a:endParaRPr lang="en-IN" sz="2400" dirty="0">
              <a:solidFill>
                <a:srgbClr val="000000"/>
              </a:solidFill>
              <a:cs typeface="Arial" charset="0"/>
            </a:endParaRPr>
          </a:p>
          <a:p>
            <a:pPr eaLnBrk="1" hangingPunct="1">
              <a:lnSpc>
                <a:spcPct val="120000"/>
              </a:lnSpc>
              <a:buSzPct val="100000"/>
              <a:buFont typeface="Arial" charset="0"/>
              <a:buChar char="•"/>
            </a:pPr>
            <a:r>
              <a:rPr lang="x-none" sz="2400" dirty="0" smtClean="0">
                <a:solidFill>
                  <a:srgbClr val="000000"/>
                </a:solidFill>
                <a:cs typeface="Arial" charset="0"/>
              </a:rPr>
              <a:t>औसत की गणना करने के कई तरीके हैं </a:t>
            </a:r>
            <a:endParaRPr lang="en-IN" sz="2400" dirty="0">
              <a:solidFill>
                <a:srgbClr val="000000"/>
              </a:solidFill>
              <a:cs typeface="Arial" charset="0"/>
            </a:endParaRPr>
          </a:p>
          <a:p>
            <a:pPr eaLnBrk="1" hangingPunct="1">
              <a:lnSpc>
                <a:spcPct val="120000"/>
              </a:lnSpc>
              <a:buSzPct val="100000"/>
              <a:buFont typeface="Arial" charset="0"/>
              <a:buChar char="•"/>
            </a:pPr>
            <a:r>
              <a:rPr lang="x-none" sz="2400" dirty="0" smtClean="0">
                <a:solidFill>
                  <a:srgbClr val="000000"/>
                </a:solidFill>
                <a:cs typeface="Arial" charset="0"/>
              </a:rPr>
              <a:t>अंकगणि‍तीय मध्य सबसे सामान्य तरीका है </a:t>
            </a:r>
            <a:endParaRPr lang="en-IN" sz="2400" dirty="0">
              <a:solidFill>
                <a:srgbClr val="000000"/>
              </a:solidFill>
              <a:cs typeface="Arial" charset="0"/>
            </a:endParaRPr>
          </a:p>
        </p:txBody>
      </p:sp>
    </p:spTree>
    <p:extLst>
      <p:ext uri="{BB962C8B-B14F-4D97-AF65-F5344CB8AC3E}">
        <p14:creationId xmlns:p14="http://schemas.microsoft.com/office/powerpoint/2010/main" val="767229275"/>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6">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
                                            <p:txEl>
                                              <p:pRg st="1" end="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9"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41BF55D1-DE8B-4181-93CF-660D95FB68DF}" type="slidenum">
              <a:rPr lang="en-US" sz="1600" b="1" smtClean="0"/>
              <a:pPr algn="ctr" eaLnBrk="1" hangingPunct="1"/>
              <a:t>59</a:t>
            </a:fld>
            <a:endParaRPr lang="en-US" sz="1600" b="1" smtClean="0"/>
          </a:p>
        </p:txBody>
      </p:sp>
      <p:sp>
        <p:nvSpPr>
          <p:cNvPr id="8198" name="Text Box 2"/>
          <p:cNvSpPr txBox="1">
            <a:spLocks noChangeArrowheads="1"/>
          </p:cNvSpPr>
          <p:nvPr/>
        </p:nvSpPr>
        <p:spPr bwMode="auto">
          <a:xfrm>
            <a:off x="142875" y="1285875"/>
            <a:ext cx="4319588" cy="178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9pPr>
          </a:lstStyle>
          <a:p>
            <a:pPr eaLnBrk="1" hangingPunct="1">
              <a:spcAft>
                <a:spcPts val="1200"/>
              </a:spcAft>
              <a:buSzPct val="100000"/>
            </a:pPr>
            <a:endParaRPr lang="en-GB">
              <a:solidFill>
                <a:srgbClr val="000000"/>
              </a:solidFill>
              <a:latin typeface="Calibri" pitchFamily="34" charset="0"/>
            </a:endParaRPr>
          </a:p>
        </p:txBody>
      </p:sp>
      <p:graphicFrame>
        <p:nvGraphicFramePr>
          <p:cNvPr id="15" name="Table 14"/>
          <p:cNvGraphicFramePr>
            <a:graphicFrameLocks noGrp="1"/>
          </p:cNvGraphicFramePr>
          <p:nvPr>
            <p:extLst/>
          </p:nvPr>
        </p:nvGraphicFramePr>
        <p:xfrm>
          <a:off x="228600" y="1214438"/>
          <a:ext cx="3429000" cy="2194404"/>
        </p:xfrm>
        <a:graphic>
          <a:graphicData uri="http://schemas.openxmlformats.org/drawingml/2006/table">
            <a:tbl>
              <a:tblPr firstRow="1" bandRow="1">
                <a:tableStyleId>{5C22544A-7EE6-4342-B048-85BDC9FD1C3A}</a:tableStyleId>
              </a:tblPr>
              <a:tblGrid>
                <a:gridCol w="1000125"/>
                <a:gridCol w="2428875"/>
              </a:tblGrid>
              <a:tr h="365654">
                <a:tc>
                  <a:txBody>
                    <a:bodyPr/>
                    <a:lstStyle/>
                    <a:p>
                      <a:r>
                        <a:rPr lang="en-US" sz="1800" dirty="0" smtClean="0"/>
                        <a:t>Year</a:t>
                      </a:r>
                      <a:endParaRPr lang="en-IN" sz="1800" dirty="0"/>
                    </a:p>
                  </a:txBody>
                  <a:tcPr marL="91439" marR="91439" marT="45707" marB="45707"/>
                </a:tc>
                <a:tc>
                  <a:txBody>
                    <a:bodyPr/>
                    <a:lstStyle/>
                    <a:p>
                      <a:r>
                        <a:rPr lang="en-US" sz="1800" dirty="0" smtClean="0"/>
                        <a:t>Rainfall</a:t>
                      </a:r>
                      <a:r>
                        <a:rPr lang="en-US" sz="1800" baseline="0" dirty="0" smtClean="0"/>
                        <a:t> (in mm)</a:t>
                      </a:r>
                      <a:endParaRPr lang="en-IN" sz="1800" dirty="0"/>
                    </a:p>
                  </a:txBody>
                  <a:tcPr marL="91439" marR="91439" marT="45707" marB="45707"/>
                </a:tc>
              </a:tr>
              <a:tr h="365654">
                <a:tc>
                  <a:txBody>
                    <a:bodyPr/>
                    <a:lstStyle/>
                    <a:p>
                      <a:r>
                        <a:rPr lang="en-US" sz="1800" dirty="0" smtClean="0"/>
                        <a:t>2006</a:t>
                      </a:r>
                      <a:endParaRPr lang="en-IN" sz="1800" dirty="0"/>
                    </a:p>
                  </a:txBody>
                  <a:tcPr marL="91439" marR="91439" marT="45707" marB="45707"/>
                </a:tc>
                <a:tc>
                  <a:txBody>
                    <a:bodyPr/>
                    <a:lstStyle/>
                    <a:p>
                      <a:r>
                        <a:rPr lang="en-US" sz="1800" dirty="0" smtClean="0"/>
                        <a:t>1160</a:t>
                      </a:r>
                      <a:endParaRPr lang="en-IN" sz="1800" dirty="0"/>
                    </a:p>
                  </a:txBody>
                  <a:tcPr marL="91439" marR="91439" marT="45707" marB="45707"/>
                </a:tc>
              </a:tr>
              <a:tr h="365654">
                <a:tc>
                  <a:txBody>
                    <a:bodyPr/>
                    <a:lstStyle/>
                    <a:p>
                      <a:r>
                        <a:rPr lang="en-US" sz="1800" dirty="0" smtClean="0"/>
                        <a:t>2007</a:t>
                      </a:r>
                      <a:endParaRPr lang="en-IN" sz="1800" dirty="0"/>
                    </a:p>
                  </a:txBody>
                  <a:tcPr marL="91439" marR="91439" marT="45707" marB="45707"/>
                </a:tc>
                <a:tc>
                  <a:txBody>
                    <a:bodyPr/>
                    <a:lstStyle/>
                    <a:p>
                      <a:r>
                        <a:rPr lang="en-US" sz="1800" dirty="0" smtClean="0"/>
                        <a:t>1462</a:t>
                      </a:r>
                      <a:endParaRPr lang="en-IN" sz="1800" dirty="0"/>
                    </a:p>
                  </a:txBody>
                  <a:tcPr marL="91439" marR="91439" marT="45707" marB="45707"/>
                </a:tc>
              </a:tr>
              <a:tr h="365654">
                <a:tc>
                  <a:txBody>
                    <a:bodyPr/>
                    <a:lstStyle/>
                    <a:p>
                      <a:r>
                        <a:rPr lang="en-US" sz="1800" dirty="0" smtClean="0"/>
                        <a:t>2008</a:t>
                      </a:r>
                      <a:endParaRPr lang="en-IN" sz="1800" dirty="0"/>
                    </a:p>
                  </a:txBody>
                  <a:tcPr marL="91439" marR="91439" marT="45707" marB="45707"/>
                </a:tc>
                <a:tc>
                  <a:txBody>
                    <a:bodyPr/>
                    <a:lstStyle/>
                    <a:p>
                      <a:r>
                        <a:rPr lang="en-US" sz="1800" dirty="0" smtClean="0"/>
                        <a:t>1108</a:t>
                      </a:r>
                      <a:endParaRPr lang="en-IN" sz="1800" dirty="0"/>
                    </a:p>
                  </a:txBody>
                  <a:tcPr marL="91439" marR="91439" marT="45707" marB="45707"/>
                </a:tc>
              </a:tr>
              <a:tr h="365654">
                <a:tc>
                  <a:txBody>
                    <a:bodyPr/>
                    <a:lstStyle/>
                    <a:p>
                      <a:r>
                        <a:rPr lang="en-US" sz="1800" dirty="0" smtClean="0"/>
                        <a:t>2009</a:t>
                      </a:r>
                      <a:endParaRPr lang="en-IN" sz="1800" dirty="0"/>
                    </a:p>
                  </a:txBody>
                  <a:tcPr marL="91439" marR="91439" marT="45707" marB="45707"/>
                </a:tc>
                <a:tc>
                  <a:txBody>
                    <a:bodyPr/>
                    <a:lstStyle/>
                    <a:p>
                      <a:r>
                        <a:rPr lang="en-US" sz="1800" dirty="0" smtClean="0"/>
                        <a:t>1208</a:t>
                      </a:r>
                      <a:endParaRPr lang="en-IN" sz="1800" dirty="0"/>
                    </a:p>
                  </a:txBody>
                  <a:tcPr marL="91439" marR="91439" marT="45707" marB="45707"/>
                </a:tc>
              </a:tr>
              <a:tr h="365654">
                <a:tc>
                  <a:txBody>
                    <a:bodyPr/>
                    <a:lstStyle/>
                    <a:p>
                      <a:r>
                        <a:rPr lang="en-US" sz="1800" dirty="0" smtClean="0"/>
                        <a:t>2010</a:t>
                      </a:r>
                      <a:endParaRPr lang="en-IN" sz="1800" dirty="0"/>
                    </a:p>
                  </a:txBody>
                  <a:tcPr marL="91439" marR="91439" marT="45707" marB="45707"/>
                </a:tc>
                <a:tc>
                  <a:txBody>
                    <a:bodyPr/>
                    <a:lstStyle/>
                    <a:p>
                      <a:r>
                        <a:rPr lang="en-US" sz="1800" dirty="0" smtClean="0"/>
                        <a:t>1302</a:t>
                      </a:r>
                      <a:endParaRPr lang="en-IN" sz="1800" dirty="0"/>
                    </a:p>
                  </a:txBody>
                  <a:tcPr marL="91439" marR="91439" marT="45707" marB="45707"/>
                </a:tc>
              </a:tr>
            </a:tbl>
          </a:graphicData>
        </a:graphic>
      </p:graphicFrame>
      <p:sp>
        <p:nvSpPr>
          <p:cNvPr id="16" name="Text Box 1"/>
          <p:cNvSpPr txBox="1">
            <a:spLocks noChangeArrowheads="1"/>
          </p:cNvSpPr>
          <p:nvPr/>
        </p:nvSpPr>
        <p:spPr bwMode="auto">
          <a:xfrm>
            <a:off x="152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IN" sz="2400" dirty="0">
                <a:solidFill>
                  <a:srgbClr val="000000"/>
                </a:solidFill>
                <a:cs typeface="Arial" charset="0"/>
              </a:rPr>
              <a:t>Calculating Arithmetic Average</a:t>
            </a:r>
          </a:p>
        </p:txBody>
      </p:sp>
      <p:sp>
        <p:nvSpPr>
          <p:cNvPr id="17" name="Text Box 2"/>
          <p:cNvSpPr txBox="1">
            <a:spLocks noChangeArrowheads="1"/>
          </p:cNvSpPr>
          <p:nvPr/>
        </p:nvSpPr>
        <p:spPr bwMode="auto">
          <a:xfrm>
            <a:off x="152400" y="3733800"/>
            <a:ext cx="4267200" cy="25527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0" indent="0" eaLnBrk="1" hangingPunct="1">
              <a:lnSpc>
                <a:spcPct val="120000"/>
              </a:lnSpc>
              <a:buSzPct val="100000"/>
            </a:pPr>
            <a:r>
              <a:rPr lang="en-IN" sz="2000" dirty="0">
                <a:solidFill>
                  <a:srgbClr val="000000"/>
                </a:solidFill>
                <a:cs typeface="Arial" charset="0"/>
              </a:rPr>
              <a:t>We add all the rainfall data for the 5 years together...</a:t>
            </a:r>
          </a:p>
          <a:p>
            <a:pPr marL="0" indent="0" eaLnBrk="1" hangingPunct="1">
              <a:lnSpc>
                <a:spcPct val="120000"/>
              </a:lnSpc>
              <a:buSzPct val="100000"/>
            </a:pPr>
            <a:r>
              <a:rPr lang="en-IN" sz="2000" dirty="0">
                <a:solidFill>
                  <a:srgbClr val="000000"/>
                </a:solidFill>
                <a:cs typeface="Arial" charset="0"/>
              </a:rPr>
              <a:t>1160 + 1462 + 1108 + 1208 + 1302</a:t>
            </a:r>
          </a:p>
          <a:p>
            <a:pPr marL="0" indent="0" eaLnBrk="1" hangingPunct="1">
              <a:lnSpc>
                <a:spcPct val="120000"/>
              </a:lnSpc>
              <a:buSzPct val="100000"/>
            </a:pPr>
            <a:r>
              <a:rPr lang="en-IN" sz="2000" dirty="0">
                <a:solidFill>
                  <a:srgbClr val="000000"/>
                </a:solidFill>
                <a:cs typeface="Arial" charset="0"/>
              </a:rPr>
              <a:t>= 6240</a:t>
            </a:r>
          </a:p>
          <a:p>
            <a:pPr marL="0" indent="0" eaLnBrk="1" hangingPunct="1">
              <a:lnSpc>
                <a:spcPct val="120000"/>
              </a:lnSpc>
              <a:buSzPct val="100000"/>
            </a:pPr>
            <a:r>
              <a:rPr lang="en-IN" sz="2000" dirty="0">
                <a:solidFill>
                  <a:srgbClr val="000000"/>
                </a:solidFill>
                <a:cs typeface="Arial" charset="0"/>
              </a:rPr>
              <a:t>And divide by the number of years, i.e. 5</a:t>
            </a:r>
          </a:p>
          <a:p>
            <a:pPr marL="0" indent="0" eaLnBrk="1" hangingPunct="1">
              <a:lnSpc>
                <a:spcPct val="120000"/>
              </a:lnSpc>
              <a:buSzPct val="100000"/>
            </a:pPr>
            <a:r>
              <a:rPr lang="en-IN" sz="2000" dirty="0">
                <a:solidFill>
                  <a:srgbClr val="000000"/>
                </a:solidFill>
                <a:cs typeface="Arial" charset="0"/>
              </a:rPr>
              <a:t>= 1248</a:t>
            </a:r>
          </a:p>
        </p:txBody>
      </p:sp>
      <p:sp>
        <p:nvSpPr>
          <p:cNvPr id="10" name="Text Box 2"/>
          <p:cNvSpPr txBox="1">
            <a:spLocks noChangeArrowheads="1"/>
          </p:cNvSpPr>
          <p:nvPr/>
        </p:nvSpPr>
        <p:spPr bwMode="auto">
          <a:xfrm>
            <a:off x="4595812" y="1285875"/>
            <a:ext cx="4319588" cy="178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9pPr>
          </a:lstStyle>
          <a:p>
            <a:pPr eaLnBrk="1" hangingPunct="1">
              <a:spcAft>
                <a:spcPts val="1200"/>
              </a:spcAft>
              <a:buSzPct val="100000"/>
            </a:pPr>
            <a:endParaRPr lang="en-GB">
              <a:solidFill>
                <a:srgbClr val="000000"/>
              </a:solidFill>
              <a:latin typeface="Calibri" pitchFamily="34"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2118897180"/>
              </p:ext>
            </p:extLst>
          </p:nvPr>
        </p:nvGraphicFramePr>
        <p:xfrm>
          <a:off x="4681537" y="1214438"/>
          <a:ext cx="3429000" cy="2194403"/>
        </p:xfrm>
        <a:graphic>
          <a:graphicData uri="http://schemas.openxmlformats.org/drawingml/2006/table">
            <a:tbl>
              <a:tblPr firstRow="1" bandRow="1">
                <a:tableStyleId>{5C22544A-7EE6-4342-B048-85BDC9FD1C3A}</a:tableStyleId>
              </a:tblPr>
              <a:tblGrid>
                <a:gridCol w="1000125"/>
                <a:gridCol w="2428875"/>
              </a:tblGrid>
              <a:tr h="365654">
                <a:tc>
                  <a:txBody>
                    <a:bodyPr/>
                    <a:lstStyle/>
                    <a:p>
                      <a:r>
                        <a:rPr lang="x-none" sz="1800" dirty="0" smtClean="0"/>
                        <a:t>साल </a:t>
                      </a:r>
                      <a:endParaRPr lang="en-IN" sz="1800" dirty="0"/>
                    </a:p>
                  </a:txBody>
                  <a:tcPr marL="91439" marR="91439" marT="45707" marB="45707"/>
                </a:tc>
                <a:tc>
                  <a:txBody>
                    <a:bodyPr/>
                    <a:lstStyle/>
                    <a:p>
                      <a:r>
                        <a:rPr lang="x-none" sz="1800" baseline="0" dirty="0" smtClean="0"/>
                        <a:t>वर्षा </a:t>
                      </a:r>
                      <a:r>
                        <a:rPr lang="en-US" sz="1800" baseline="0" dirty="0" smtClean="0"/>
                        <a:t>(</a:t>
                      </a:r>
                      <a:r>
                        <a:rPr lang="x-none" sz="1800" baseline="0" dirty="0" smtClean="0"/>
                        <a:t>मिमी में</a:t>
                      </a:r>
                      <a:r>
                        <a:rPr lang="en-US" sz="1800" baseline="0" dirty="0" smtClean="0"/>
                        <a:t>)</a:t>
                      </a:r>
                      <a:endParaRPr lang="en-IN" sz="1800" dirty="0"/>
                    </a:p>
                  </a:txBody>
                  <a:tcPr marL="91439" marR="91439" marT="45707" marB="45707"/>
                </a:tc>
              </a:tr>
              <a:tr h="365654">
                <a:tc>
                  <a:txBody>
                    <a:bodyPr/>
                    <a:lstStyle/>
                    <a:p>
                      <a:r>
                        <a:rPr lang="en-US" sz="1800" dirty="0" smtClean="0"/>
                        <a:t>2006</a:t>
                      </a:r>
                      <a:endParaRPr lang="en-IN" sz="1800" dirty="0"/>
                    </a:p>
                  </a:txBody>
                  <a:tcPr marL="91439" marR="91439" marT="45707" marB="45707"/>
                </a:tc>
                <a:tc>
                  <a:txBody>
                    <a:bodyPr/>
                    <a:lstStyle/>
                    <a:p>
                      <a:r>
                        <a:rPr lang="en-US" sz="1800" dirty="0" smtClean="0"/>
                        <a:t>1160</a:t>
                      </a:r>
                      <a:endParaRPr lang="en-IN" sz="1800" dirty="0"/>
                    </a:p>
                  </a:txBody>
                  <a:tcPr marL="91439" marR="91439" marT="45707" marB="45707"/>
                </a:tc>
              </a:tr>
              <a:tr h="365654">
                <a:tc>
                  <a:txBody>
                    <a:bodyPr/>
                    <a:lstStyle/>
                    <a:p>
                      <a:r>
                        <a:rPr lang="en-US" sz="1800" dirty="0" smtClean="0"/>
                        <a:t>2007</a:t>
                      </a:r>
                      <a:endParaRPr lang="en-IN" sz="1800" dirty="0"/>
                    </a:p>
                  </a:txBody>
                  <a:tcPr marL="91439" marR="91439" marT="45707" marB="45707"/>
                </a:tc>
                <a:tc>
                  <a:txBody>
                    <a:bodyPr/>
                    <a:lstStyle/>
                    <a:p>
                      <a:r>
                        <a:rPr lang="en-US" sz="1800" dirty="0" smtClean="0"/>
                        <a:t>1462</a:t>
                      </a:r>
                      <a:endParaRPr lang="en-IN" sz="1800" dirty="0"/>
                    </a:p>
                  </a:txBody>
                  <a:tcPr marL="91439" marR="91439" marT="45707" marB="45707"/>
                </a:tc>
              </a:tr>
              <a:tr h="365654">
                <a:tc>
                  <a:txBody>
                    <a:bodyPr/>
                    <a:lstStyle/>
                    <a:p>
                      <a:r>
                        <a:rPr lang="en-US" sz="1800" dirty="0" smtClean="0"/>
                        <a:t>2008</a:t>
                      </a:r>
                      <a:endParaRPr lang="en-IN" sz="1800" dirty="0"/>
                    </a:p>
                  </a:txBody>
                  <a:tcPr marL="91439" marR="91439" marT="45707" marB="45707"/>
                </a:tc>
                <a:tc>
                  <a:txBody>
                    <a:bodyPr/>
                    <a:lstStyle/>
                    <a:p>
                      <a:r>
                        <a:rPr lang="en-US" sz="1800" dirty="0" smtClean="0"/>
                        <a:t>1108</a:t>
                      </a:r>
                      <a:endParaRPr lang="en-IN" sz="1800" dirty="0"/>
                    </a:p>
                  </a:txBody>
                  <a:tcPr marL="91439" marR="91439" marT="45707" marB="45707"/>
                </a:tc>
              </a:tr>
              <a:tr h="365654">
                <a:tc>
                  <a:txBody>
                    <a:bodyPr/>
                    <a:lstStyle/>
                    <a:p>
                      <a:r>
                        <a:rPr lang="en-US" sz="1800" dirty="0" smtClean="0"/>
                        <a:t>2009</a:t>
                      </a:r>
                      <a:endParaRPr lang="en-IN" sz="1800" dirty="0"/>
                    </a:p>
                  </a:txBody>
                  <a:tcPr marL="91439" marR="91439" marT="45707" marB="45707"/>
                </a:tc>
                <a:tc>
                  <a:txBody>
                    <a:bodyPr/>
                    <a:lstStyle/>
                    <a:p>
                      <a:r>
                        <a:rPr lang="en-US" sz="1800" dirty="0" smtClean="0"/>
                        <a:t>1208</a:t>
                      </a:r>
                      <a:endParaRPr lang="en-IN" sz="1800" dirty="0"/>
                    </a:p>
                  </a:txBody>
                  <a:tcPr marL="91439" marR="91439" marT="45707" marB="45707"/>
                </a:tc>
              </a:tr>
              <a:tr h="365654">
                <a:tc>
                  <a:txBody>
                    <a:bodyPr/>
                    <a:lstStyle/>
                    <a:p>
                      <a:r>
                        <a:rPr lang="en-US" sz="1800" dirty="0" smtClean="0"/>
                        <a:t>2010</a:t>
                      </a:r>
                      <a:endParaRPr lang="en-IN" sz="1800" dirty="0"/>
                    </a:p>
                  </a:txBody>
                  <a:tcPr marL="91439" marR="91439" marT="45707" marB="45707"/>
                </a:tc>
                <a:tc>
                  <a:txBody>
                    <a:bodyPr/>
                    <a:lstStyle/>
                    <a:p>
                      <a:r>
                        <a:rPr lang="en-US" sz="1800" dirty="0" smtClean="0"/>
                        <a:t>1302</a:t>
                      </a:r>
                      <a:endParaRPr lang="en-IN" sz="1800" dirty="0"/>
                    </a:p>
                  </a:txBody>
                  <a:tcPr marL="91439" marR="91439" marT="45707" marB="45707"/>
                </a:tc>
              </a:tr>
            </a:tbl>
          </a:graphicData>
        </a:graphic>
      </p:graphicFrame>
      <p:sp>
        <p:nvSpPr>
          <p:cNvPr id="12" name="Text Box 1"/>
          <p:cNvSpPr txBox="1">
            <a:spLocks noChangeArrowheads="1"/>
          </p:cNvSpPr>
          <p:nvPr/>
        </p:nvSpPr>
        <p:spPr bwMode="auto">
          <a:xfrm>
            <a:off x="4605337"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smtClean="0">
                <a:solidFill>
                  <a:srgbClr val="000000"/>
                </a:solidFill>
                <a:cs typeface="Arial" charset="0"/>
              </a:rPr>
              <a:t>अंकगणि‍तीय औसत की गणना करना </a:t>
            </a:r>
            <a:endParaRPr lang="en-IN" sz="2400" dirty="0">
              <a:solidFill>
                <a:srgbClr val="000000"/>
              </a:solidFill>
              <a:cs typeface="Arial" charset="0"/>
            </a:endParaRPr>
          </a:p>
        </p:txBody>
      </p:sp>
      <p:sp>
        <p:nvSpPr>
          <p:cNvPr id="18" name="Text Box 2"/>
          <p:cNvSpPr txBox="1">
            <a:spLocks noChangeArrowheads="1"/>
          </p:cNvSpPr>
          <p:nvPr/>
        </p:nvSpPr>
        <p:spPr bwMode="auto">
          <a:xfrm>
            <a:off x="4605337" y="3733800"/>
            <a:ext cx="4267200" cy="25527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0" indent="0" eaLnBrk="1" hangingPunct="1">
              <a:lnSpc>
                <a:spcPct val="120000"/>
              </a:lnSpc>
              <a:buSzPct val="100000"/>
            </a:pPr>
            <a:r>
              <a:rPr lang="x-none" sz="2000" dirty="0" smtClean="0">
                <a:solidFill>
                  <a:srgbClr val="000000"/>
                </a:solidFill>
                <a:cs typeface="Arial" charset="0"/>
              </a:rPr>
              <a:t>हम 5 साल के वर्षा के सभी आंकड़ों को जोड़ते हैं</a:t>
            </a:r>
            <a:r>
              <a:rPr lang="en-IN" sz="2000" dirty="0" smtClean="0">
                <a:solidFill>
                  <a:srgbClr val="000000"/>
                </a:solidFill>
                <a:cs typeface="Arial" charset="0"/>
              </a:rPr>
              <a:t>...</a:t>
            </a:r>
            <a:endParaRPr lang="en-IN" sz="2000" dirty="0">
              <a:solidFill>
                <a:srgbClr val="000000"/>
              </a:solidFill>
              <a:cs typeface="Arial" charset="0"/>
            </a:endParaRPr>
          </a:p>
          <a:p>
            <a:pPr marL="0" indent="0" eaLnBrk="1" hangingPunct="1">
              <a:lnSpc>
                <a:spcPct val="120000"/>
              </a:lnSpc>
              <a:buSzPct val="100000"/>
            </a:pPr>
            <a:r>
              <a:rPr lang="en-IN" sz="2000" dirty="0">
                <a:solidFill>
                  <a:srgbClr val="000000"/>
                </a:solidFill>
                <a:cs typeface="Arial" charset="0"/>
              </a:rPr>
              <a:t>1160 + 1462 + 1108 + 1208 + 1302</a:t>
            </a:r>
          </a:p>
          <a:p>
            <a:pPr marL="0" indent="0" eaLnBrk="1" hangingPunct="1">
              <a:lnSpc>
                <a:spcPct val="120000"/>
              </a:lnSpc>
              <a:buSzPct val="100000"/>
            </a:pPr>
            <a:r>
              <a:rPr lang="en-IN" sz="2000" dirty="0">
                <a:solidFill>
                  <a:srgbClr val="000000"/>
                </a:solidFill>
                <a:cs typeface="Arial" charset="0"/>
              </a:rPr>
              <a:t>= 6240</a:t>
            </a:r>
          </a:p>
          <a:p>
            <a:pPr marL="0" indent="0" eaLnBrk="1" hangingPunct="1">
              <a:lnSpc>
                <a:spcPct val="120000"/>
              </a:lnSpc>
              <a:buSzPct val="100000"/>
            </a:pPr>
            <a:r>
              <a:rPr lang="x-none" sz="2000" dirty="0" smtClean="0">
                <a:solidFill>
                  <a:srgbClr val="000000"/>
                </a:solidFill>
                <a:cs typeface="Arial" charset="0"/>
              </a:rPr>
              <a:t>और उन्हें सालों की संख्या से विभाजित करते हैं</a:t>
            </a:r>
            <a:r>
              <a:rPr lang="en-IN" sz="2000" dirty="0" smtClean="0">
                <a:solidFill>
                  <a:srgbClr val="000000"/>
                </a:solidFill>
                <a:cs typeface="Arial" charset="0"/>
              </a:rPr>
              <a:t>, </a:t>
            </a:r>
            <a:r>
              <a:rPr lang="x-none" sz="2000" dirty="0" smtClean="0">
                <a:solidFill>
                  <a:srgbClr val="000000"/>
                </a:solidFill>
                <a:cs typeface="Arial" charset="0"/>
              </a:rPr>
              <a:t>यानि </a:t>
            </a:r>
            <a:r>
              <a:rPr lang="en-IN" sz="2000" dirty="0" smtClean="0">
                <a:solidFill>
                  <a:srgbClr val="000000"/>
                </a:solidFill>
                <a:cs typeface="Arial" charset="0"/>
              </a:rPr>
              <a:t>5</a:t>
            </a:r>
            <a:endParaRPr lang="en-IN" sz="2000" dirty="0">
              <a:solidFill>
                <a:srgbClr val="000000"/>
              </a:solidFill>
              <a:cs typeface="Arial" charset="0"/>
            </a:endParaRPr>
          </a:p>
          <a:p>
            <a:pPr marL="0" indent="0" eaLnBrk="1" hangingPunct="1">
              <a:lnSpc>
                <a:spcPct val="120000"/>
              </a:lnSpc>
              <a:buSzPct val="100000"/>
            </a:pPr>
            <a:r>
              <a:rPr lang="en-IN" sz="2000" dirty="0">
                <a:solidFill>
                  <a:srgbClr val="000000"/>
                </a:solidFill>
                <a:cs typeface="Arial" charset="0"/>
              </a:rPr>
              <a:t>= 1248</a:t>
            </a:r>
          </a:p>
        </p:txBody>
      </p:sp>
    </p:spTree>
    <p:extLst>
      <p:ext uri="{BB962C8B-B14F-4D97-AF65-F5344CB8AC3E}">
        <p14:creationId xmlns:p14="http://schemas.microsoft.com/office/powerpoint/2010/main" val="3529451314"/>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8">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8">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8">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8">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6</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92970" y="1930400"/>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a:solidFill>
                  <a:srgbClr val="000000"/>
                </a:solidFill>
                <a:latin typeface="Wingdings" pitchFamily="2" charset="2"/>
                <a:cs typeface="Times New Roman" pitchFamily="18" charset="0"/>
                <a:sym typeface="Wingdings" pitchFamily="2" charset="2"/>
              </a:rPr>
              <a:t></a:t>
            </a:r>
            <a:endParaRPr lang="en-GB" sz="1600" b="1">
              <a:solidFill>
                <a:srgbClr val="000000"/>
              </a:solidFill>
              <a:latin typeface="Wingdings" pitchFamily="2" charset="2"/>
              <a:cs typeface="Times New Roman" pitchFamily="18" charset="0"/>
            </a:endParaRPr>
          </a:p>
        </p:txBody>
      </p:sp>
      <p:sp>
        <p:nvSpPr>
          <p:cNvPr id="10249" name="Text Box 17"/>
          <p:cNvSpPr txBox="1">
            <a:spLocks noChangeArrowheads="1"/>
          </p:cNvSpPr>
          <p:nvPr/>
        </p:nvSpPr>
        <p:spPr bwMode="auto">
          <a:xfrm>
            <a:off x="-57150" y="1198563"/>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a:solidFill>
                  <a:srgbClr val="00B050"/>
                </a:solidFill>
                <a:latin typeface="Wingdings" pitchFamily="2" charset="2"/>
                <a:cs typeface="Times New Roman" pitchFamily="18" charset="0"/>
              </a:rPr>
              <a:t></a:t>
            </a: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buSzPct val="100000"/>
              <a:buFont typeface="+mj-lt"/>
              <a:buAutoNum type="arabicPeriod"/>
              <a:defRPr/>
            </a:pPr>
            <a:r>
              <a:rPr lang="en-GB" sz="2400" dirty="0" smtClean="0">
                <a:solidFill>
                  <a:srgbClr val="000000"/>
                </a:solidFill>
                <a:cs typeface="Arial" charset="0"/>
              </a:rPr>
              <a:t>Why </a:t>
            </a:r>
            <a:r>
              <a:rPr lang="en-GB" sz="2400" dirty="0">
                <a:solidFill>
                  <a:srgbClr val="000000"/>
                </a:solidFill>
                <a:cs typeface="Arial" charset="0"/>
              </a:rPr>
              <a:t>we teach </a:t>
            </a:r>
            <a:r>
              <a:rPr lang="en-GB" sz="2400" dirty="0" smtClean="0">
                <a:solidFill>
                  <a:srgbClr val="000000"/>
                </a:solidFill>
                <a:cs typeface="Arial" charset="0"/>
              </a:rPr>
              <a:t>mathematics</a:t>
            </a:r>
          </a:p>
          <a:p>
            <a:pPr marL="457200" lvl="1" indent="-457200" eaLnBrk="1" hangingPunct="1">
              <a:buSzPct val="100000"/>
              <a:buFont typeface="+mj-lt"/>
              <a:buAutoNum type="arabicPeriod"/>
              <a:defRPr/>
            </a:pPr>
            <a:r>
              <a:rPr lang="en-GB" sz="2400" dirty="0">
                <a:solidFill>
                  <a:srgbClr val="000000"/>
                </a:solidFill>
                <a:cs typeface="Arial" charset="0"/>
              </a:rPr>
              <a:t>Understanding Operations and </a:t>
            </a:r>
            <a:r>
              <a:rPr lang="en-GB" sz="2400" dirty="0" smtClean="0">
                <a:solidFill>
                  <a:srgbClr val="000000"/>
                </a:solidFill>
                <a:cs typeface="Arial" charset="0"/>
              </a:rPr>
              <a:t>Fractions</a:t>
            </a:r>
            <a:endParaRPr lang="en-GB" sz="2400" dirty="0">
              <a:solidFill>
                <a:srgbClr val="000000"/>
              </a:solidFill>
              <a:cs typeface="Arial" charset="0"/>
            </a:endParaRPr>
          </a:p>
          <a:p>
            <a:pPr marL="457200" lvl="1" indent="-457200" eaLnBrk="1" hangingPunct="1">
              <a:buSzPct val="100000"/>
              <a:buFont typeface="+mj-lt"/>
              <a:buAutoNum type="arabicPeriod"/>
              <a:defRPr/>
            </a:pPr>
            <a:r>
              <a:rPr lang="en-GB" sz="2400" dirty="0" smtClean="0">
                <a:solidFill>
                  <a:srgbClr val="000000"/>
                </a:solidFill>
                <a:cs typeface="Arial" charset="0"/>
              </a:rPr>
              <a:t>Understanding </a:t>
            </a:r>
            <a:r>
              <a:rPr lang="en-GB" sz="2400" dirty="0">
                <a:solidFill>
                  <a:srgbClr val="000000"/>
                </a:solidFill>
                <a:cs typeface="Arial" charset="0"/>
              </a:rPr>
              <a:t>Percentages</a:t>
            </a:r>
          </a:p>
          <a:p>
            <a:pPr marL="457200" lvl="1" indent="-457200" eaLnBrk="1" hangingPunct="1">
              <a:buSzPct val="100000"/>
              <a:buFont typeface="+mj-lt"/>
              <a:buAutoNum type="arabicPeriod"/>
              <a:defRPr/>
            </a:pPr>
            <a:r>
              <a:rPr lang="en-GB" sz="2400" dirty="0" smtClean="0">
                <a:solidFill>
                  <a:srgbClr val="000000"/>
                </a:solidFill>
                <a:cs typeface="Arial" charset="0"/>
              </a:rPr>
              <a:t>Understanding </a:t>
            </a:r>
            <a:r>
              <a:rPr lang="en-GB" sz="2400" dirty="0">
                <a:solidFill>
                  <a:srgbClr val="000000"/>
                </a:solidFill>
                <a:cs typeface="Arial" charset="0"/>
              </a:rPr>
              <a:t>simple Equations</a:t>
            </a:r>
          </a:p>
          <a:p>
            <a:pPr marL="457200" lvl="1" indent="-457200" eaLnBrk="1" hangingPunct="1">
              <a:buSzPct val="100000"/>
              <a:buFont typeface="+mj-lt"/>
              <a:buAutoNum type="arabicPeriod"/>
              <a:defRPr/>
            </a:pPr>
            <a:r>
              <a:rPr lang="en-GB" sz="2400" dirty="0">
                <a:solidFill>
                  <a:srgbClr val="000000"/>
                </a:solidFill>
                <a:cs typeface="Arial" charset="0"/>
              </a:rPr>
              <a:t>Understanding </a:t>
            </a:r>
            <a:r>
              <a:rPr lang="en-GB" sz="2400" dirty="0" smtClean="0">
                <a:solidFill>
                  <a:srgbClr val="000000"/>
                </a:solidFill>
                <a:cs typeface="Arial" charset="0"/>
              </a:rPr>
              <a:t>Averages</a:t>
            </a:r>
            <a:endParaRPr lang="en-US" sz="2400" dirty="0">
              <a:solidFill>
                <a:srgbClr val="000000"/>
              </a:solidFill>
              <a:cs typeface="Arial" charset="0"/>
            </a:endParaRPr>
          </a:p>
        </p:txBody>
      </p:sp>
      <p:sp>
        <p:nvSpPr>
          <p:cNvPr id="13" name="Text Box 1"/>
          <p:cNvSpPr txBox="1">
            <a:spLocks noChangeArrowheads="1"/>
          </p:cNvSpPr>
          <p:nvPr/>
        </p:nvSpPr>
        <p:spPr bwMode="auto">
          <a:xfrm>
            <a:off x="4686401" y="18415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14" name="Text Box 2"/>
          <p:cNvSpPr txBox="1">
            <a:spLocks noChangeArrowheads="1"/>
          </p:cNvSpPr>
          <p:nvPr/>
        </p:nvSpPr>
        <p:spPr bwMode="auto">
          <a:xfrm>
            <a:off x="4686401" y="109855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r>
              <a:rPr lang="x-none" sz="2400" dirty="0" smtClean="0">
                <a:solidFill>
                  <a:srgbClr val="000000"/>
                </a:solidFill>
                <a:cs typeface="Arial" charset="0"/>
              </a:rPr>
              <a:t>हम गणि‍त क्यों पढ़ाते हैं</a:t>
            </a:r>
            <a:endParaRPr lang="en-GB" sz="2400" dirty="0" smtClean="0">
              <a:solidFill>
                <a:srgbClr val="000000"/>
              </a:solidFill>
              <a:cs typeface="Arial" charset="0"/>
            </a:endParaRPr>
          </a:p>
          <a:p>
            <a:pPr marL="457200" lvl="1" indent="-457200" eaLnBrk="1" hangingPunct="1">
              <a:lnSpc>
                <a:spcPct val="150000"/>
              </a:lnSpc>
              <a:buSzPct val="100000"/>
              <a:buFont typeface="+mj-lt"/>
              <a:buAutoNum type="arabicPeriod"/>
              <a:defRPr/>
            </a:pPr>
            <a:r>
              <a:rPr lang="x-none" sz="2400" dirty="0" smtClean="0">
                <a:solidFill>
                  <a:srgbClr val="000000"/>
                </a:solidFill>
                <a:cs typeface="Arial" charset="0"/>
              </a:rPr>
              <a:t>प्रतिशत को समझना </a:t>
            </a:r>
            <a:endParaRPr lang="en-GB" sz="2400" dirty="0" smtClean="0">
              <a:solidFill>
                <a:srgbClr val="000000"/>
              </a:solidFill>
              <a:cs typeface="Arial" charset="0"/>
            </a:endParaRPr>
          </a:p>
          <a:p>
            <a:pPr marL="457200" lvl="1" indent="-457200" eaLnBrk="1" hangingPunct="1">
              <a:lnSpc>
                <a:spcPct val="150000"/>
              </a:lnSpc>
              <a:buSzPct val="100000"/>
              <a:buFont typeface="+mj-lt"/>
              <a:buAutoNum type="arabicPeriod"/>
              <a:defRPr/>
            </a:pPr>
            <a:r>
              <a:rPr lang="x-none" sz="2400" dirty="0" smtClean="0">
                <a:solidFill>
                  <a:srgbClr val="000000"/>
                </a:solidFill>
                <a:cs typeface="Arial" charset="0"/>
              </a:rPr>
              <a:t>सरल समीकरणों को समझना </a:t>
            </a:r>
            <a:endParaRPr lang="en-GB" sz="2400" dirty="0" smtClean="0">
              <a:solidFill>
                <a:srgbClr val="000000"/>
              </a:solidFill>
              <a:cs typeface="Arial" charset="0"/>
            </a:endParaRPr>
          </a:p>
          <a:p>
            <a:pPr marL="457200" lvl="1" indent="-457200" eaLnBrk="1" hangingPunct="1">
              <a:lnSpc>
                <a:spcPct val="150000"/>
              </a:lnSpc>
              <a:buSzPct val="100000"/>
              <a:buFont typeface="+mj-lt"/>
              <a:buAutoNum type="arabicPeriod"/>
              <a:defRPr/>
            </a:pPr>
            <a:r>
              <a:rPr lang="x-none" sz="2400" dirty="0" smtClean="0">
                <a:solidFill>
                  <a:srgbClr val="000000"/>
                </a:solidFill>
                <a:cs typeface="Arial" charset="0"/>
              </a:rPr>
              <a:t>औसत को समझना </a:t>
            </a:r>
            <a:endParaRPr lang="en-US" sz="2400" dirty="0">
              <a:solidFill>
                <a:srgbClr val="000000"/>
              </a:solidFill>
              <a:cs typeface="Arial" charset="0"/>
            </a:endParaRPr>
          </a:p>
        </p:txBody>
      </p:sp>
    </p:spTree>
    <p:extLst>
      <p:ext uri="{BB962C8B-B14F-4D97-AF65-F5344CB8AC3E}">
        <p14:creationId xmlns:p14="http://schemas.microsoft.com/office/powerpoint/2010/main" val="2968800868"/>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0495B04F-8E19-4392-BB9B-3FE408BE20A8}" type="slidenum">
              <a:rPr lang="en-US" sz="1600" b="1" smtClean="0"/>
              <a:pPr algn="ctr" eaLnBrk="1" hangingPunct="1"/>
              <a:t>60</a:t>
            </a:fld>
            <a:endParaRPr lang="en-US" sz="1600" b="1" smtClean="0"/>
          </a:p>
        </p:txBody>
      </p:sp>
      <p:sp>
        <p:nvSpPr>
          <p:cNvPr id="18" name="Text Box 1"/>
          <p:cNvSpPr txBox="1">
            <a:spLocks noChangeArrowheads="1"/>
          </p:cNvSpPr>
          <p:nvPr/>
        </p:nvSpPr>
        <p:spPr bwMode="auto">
          <a:xfrm>
            <a:off x="76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a:solidFill>
                  <a:srgbClr val="000000"/>
                </a:solidFill>
                <a:latin typeface="Calibri" pitchFamily="34" charset="0"/>
              </a:rPr>
              <a:t>Arithmetic Mean ...</a:t>
            </a:r>
          </a:p>
        </p:txBody>
      </p:sp>
      <p:sp>
        <p:nvSpPr>
          <p:cNvPr id="19" name="Text Box 2"/>
          <p:cNvSpPr txBox="1">
            <a:spLocks noChangeArrowheads="1"/>
          </p:cNvSpPr>
          <p:nvPr/>
        </p:nvSpPr>
        <p:spPr bwMode="auto">
          <a:xfrm>
            <a:off x="76200" y="1066800"/>
            <a:ext cx="4267200" cy="3962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fontAlgn="auto">
              <a:spcBef>
                <a:spcPts val="0"/>
              </a:spcBef>
              <a:spcAft>
                <a:spcPts val="1200"/>
              </a:spcAft>
              <a:buSzPct val="100000"/>
              <a:buFont typeface="Arial" pitchFamily="34" charset="0"/>
              <a:buChar char="•"/>
              <a:defRPr/>
            </a:pPr>
            <a:r>
              <a:rPr lang="en-US" sz="2400" dirty="0">
                <a:solidFill>
                  <a:srgbClr val="000000"/>
                </a:solidFill>
              </a:rPr>
              <a:t>1248 mm is the average rainfall for the last 5 years in </a:t>
            </a:r>
            <a:r>
              <a:rPr lang="en-US" sz="2400" dirty="0" smtClean="0">
                <a:solidFill>
                  <a:srgbClr val="000000"/>
                </a:solidFill>
              </a:rPr>
              <a:t>a state .</a:t>
            </a:r>
            <a:endParaRPr lang="en-US" sz="2400" dirty="0">
              <a:solidFill>
                <a:srgbClr val="000000"/>
              </a:solidFill>
            </a:endParaRPr>
          </a:p>
          <a:p>
            <a:pPr fontAlgn="auto">
              <a:spcBef>
                <a:spcPts val="0"/>
              </a:spcBef>
              <a:spcAft>
                <a:spcPts val="1200"/>
              </a:spcAft>
              <a:buSzPct val="100000"/>
              <a:buFont typeface="Arial" pitchFamily="34" charset="0"/>
              <a:buChar char="•"/>
              <a:defRPr/>
            </a:pPr>
            <a:r>
              <a:rPr lang="en-US" sz="2400" dirty="0">
                <a:solidFill>
                  <a:srgbClr val="000000"/>
                </a:solidFill>
              </a:rPr>
              <a:t>This number, 1248, gives us an ‘approximate’ indication about what we can expect.</a:t>
            </a:r>
          </a:p>
          <a:p>
            <a:pPr fontAlgn="auto">
              <a:spcBef>
                <a:spcPts val="0"/>
              </a:spcBef>
              <a:spcAft>
                <a:spcPts val="1200"/>
              </a:spcAft>
              <a:buSzPct val="100000"/>
              <a:buFont typeface="Arial" pitchFamily="34" charset="0"/>
              <a:buChar char="•"/>
              <a:defRPr/>
            </a:pPr>
            <a:r>
              <a:rPr lang="en-US" sz="2400" dirty="0">
                <a:solidFill>
                  <a:srgbClr val="000000"/>
                </a:solidFill>
              </a:rPr>
              <a:t>This number </a:t>
            </a:r>
            <a:r>
              <a:rPr lang="en-US" sz="2400" u="sng" dirty="0">
                <a:solidFill>
                  <a:srgbClr val="000000"/>
                </a:solidFill>
              </a:rPr>
              <a:t>does not</a:t>
            </a:r>
            <a:r>
              <a:rPr lang="en-US" sz="2400" dirty="0">
                <a:solidFill>
                  <a:srgbClr val="000000"/>
                </a:solidFill>
              </a:rPr>
              <a:t> indicate that in 2011 the rainfall will </a:t>
            </a:r>
            <a:r>
              <a:rPr lang="en-US" sz="2400" u="sng" dirty="0">
                <a:solidFill>
                  <a:srgbClr val="000000"/>
                </a:solidFill>
              </a:rPr>
              <a:t>surely</a:t>
            </a:r>
            <a:r>
              <a:rPr lang="en-US" sz="2400" dirty="0">
                <a:solidFill>
                  <a:srgbClr val="000000"/>
                </a:solidFill>
              </a:rPr>
              <a:t> be 1248.</a:t>
            </a:r>
            <a:endParaRPr lang="en-GB" sz="2400" dirty="0">
              <a:solidFill>
                <a:srgbClr val="000000"/>
              </a:solidFill>
            </a:endParaRPr>
          </a:p>
          <a:p>
            <a:pPr fontAlgn="auto">
              <a:spcBef>
                <a:spcPts val="0"/>
              </a:spcBef>
              <a:spcAft>
                <a:spcPts val="0"/>
              </a:spcAft>
              <a:buSzPct val="100000"/>
              <a:defRPr/>
            </a:pPr>
            <a:endParaRPr lang="en-GB" sz="2400" dirty="0">
              <a:solidFill>
                <a:srgbClr val="000000"/>
              </a:solidFill>
              <a:latin typeface="Calibri" pitchFamily="34" charset="0"/>
            </a:endParaRPr>
          </a:p>
        </p:txBody>
      </p:sp>
      <p:sp>
        <p:nvSpPr>
          <p:cNvPr id="7" name="Text Box 1"/>
          <p:cNvSpPr txBox="1">
            <a:spLocks noChangeArrowheads="1"/>
          </p:cNvSpPr>
          <p:nvPr/>
        </p:nvSpPr>
        <p:spPr bwMode="auto">
          <a:xfrm>
            <a:off x="45720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smtClean="0">
                <a:solidFill>
                  <a:srgbClr val="000000"/>
                </a:solidFill>
                <a:latin typeface="Calibri" pitchFamily="34" charset="0"/>
              </a:rPr>
              <a:t>अंकगणितीय मध्य...</a:t>
            </a:r>
            <a:endParaRPr lang="en-GB" sz="2400" dirty="0">
              <a:solidFill>
                <a:srgbClr val="000000"/>
              </a:solidFill>
              <a:latin typeface="Calibri" pitchFamily="34" charset="0"/>
            </a:endParaRPr>
          </a:p>
        </p:txBody>
      </p:sp>
      <p:sp>
        <p:nvSpPr>
          <p:cNvPr id="8" name="Text Box 2"/>
          <p:cNvSpPr txBox="1">
            <a:spLocks noChangeArrowheads="1"/>
          </p:cNvSpPr>
          <p:nvPr/>
        </p:nvSpPr>
        <p:spPr bwMode="auto">
          <a:xfrm>
            <a:off x="4572000" y="1066800"/>
            <a:ext cx="4267200" cy="3962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fontAlgn="auto">
              <a:spcBef>
                <a:spcPts val="0"/>
              </a:spcBef>
              <a:spcAft>
                <a:spcPts val="1200"/>
              </a:spcAft>
              <a:buSzPct val="100000"/>
              <a:buFont typeface="Arial" pitchFamily="34" charset="0"/>
              <a:buChar char="•"/>
              <a:defRPr/>
            </a:pPr>
            <a:r>
              <a:rPr lang="x-none" sz="2400" dirty="0" smtClean="0">
                <a:solidFill>
                  <a:srgbClr val="000000"/>
                </a:solidFill>
              </a:rPr>
              <a:t>एक राज्य में पिछले 5 साल की औसत बारिश 1248 मिमी है। </a:t>
            </a:r>
            <a:endParaRPr lang="en-US" sz="2400" dirty="0">
              <a:solidFill>
                <a:srgbClr val="000000"/>
              </a:solidFill>
            </a:endParaRPr>
          </a:p>
          <a:p>
            <a:pPr fontAlgn="auto">
              <a:spcBef>
                <a:spcPts val="0"/>
              </a:spcBef>
              <a:spcAft>
                <a:spcPts val="1200"/>
              </a:spcAft>
              <a:buSzPct val="100000"/>
              <a:buFont typeface="Arial" pitchFamily="34" charset="0"/>
              <a:buChar char="•"/>
              <a:defRPr/>
            </a:pPr>
            <a:r>
              <a:rPr lang="x-none" sz="2400" dirty="0" smtClean="0">
                <a:solidFill>
                  <a:srgbClr val="000000"/>
                </a:solidFill>
              </a:rPr>
              <a:t>यह संख्या, 1248, हमें उपयुक्त तौर पर यह इंगित करती है कि हम क्या उम्मीद कर सकते हैं।</a:t>
            </a:r>
            <a:endParaRPr lang="en-US" sz="2400" dirty="0">
              <a:solidFill>
                <a:srgbClr val="000000"/>
              </a:solidFill>
            </a:endParaRPr>
          </a:p>
          <a:p>
            <a:pPr fontAlgn="auto">
              <a:spcBef>
                <a:spcPts val="0"/>
              </a:spcBef>
              <a:spcAft>
                <a:spcPts val="1200"/>
              </a:spcAft>
              <a:buSzPct val="100000"/>
              <a:buFont typeface="Arial" pitchFamily="34" charset="0"/>
              <a:buChar char="•"/>
              <a:defRPr/>
            </a:pPr>
            <a:r>
              <a:rPr lang="x-none" sz="2400" dirty="0" smtClean="0">
                <a:solidFill>
                  <a:srgbClr val="000000"/>
                </a:solidFill>
              </a:rPr>
              <a:t>यह संख्या यह नहीं दर्शाती कि 2011 में निश्च‍ित तौर पर 1248 मिमी बारिश होगी। </a:t>
            </a:r>
            <a:endParaRPr lang="en-GB" sz="2400" dirty="0">
              <a:solidFill>
                <a:srgbClr val="000000"/>
              </a:solidFill>
            </a:endParaRPr>
          </a:p>
          <a:p>
            <a:pPr fontAlgn="auto">
              <a:spcBef>
                <a:spcPts val="0"/>
              </a:spcBef>
              <a:spcAft>
                <a:spcPts val="0"/>
              </a:spcAft>
              <a:buSzPct val="100000"/>
              <a:defRPr/>
            </a:pPr>
            <a:endParaRPr lang="en-GB" sz="2400" dirty="0">
              <a:solidFill>
                <a:srgbClr val="000000"/>
              </a:solidFill>
              <a:latin typeface="Calibri" pitchFamily="34" charset="0"/>
            </a:endParaRPr>
          </a:p>
        </p:txBody>
      </p:sp>
    </p:spTree>
    <p:extLst>
      <p:ext uri="{BB962C8B-B14F-4D97-AF65-F5344CB8AC3E}">
        <p14:creationId xmlns:p14="http://schemas.microsoft.com/office/powerpoint/2010/main" val="3424651607"/>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9">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ChangeArrowheads="1"/>
          </p:cNvSpPr>
          <p:nvPr/>
        </p:nvSpPr>
        <p:spPr bwMode="auto">
          <a:xfrm>
            <a:off x="0" y="0"/>
            <a:ext cx="9144000" cy="6858000"/>
          </a:xfrm>
          <a:prstGeom prst="rect">
            <a:avLst/>
          </a:prstGeom>
          <a:solidFill>
            <a:schemeClr val="tx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sz="2800" b="1" dirty="0">
              <a:solidFill>
                <a:prstClr val="black"/>
              </a:solidFill>
              <a:latin typeface="Times New Roman" pitchFamily="18" charset="0"/>
              <a:cs typeface="Arial" charset="0"/>
            </a:endParaRPr>
          </a:p>
        </p:txBody>
      </p:sp>
      <p:sp>
        <p:nvSpPr>
          <p:cNvPr id="29702" name="TextBox 5"/>
          <p:cNvSpPr txBox="1">
            <a:spLocks noChangeArrowheads="1"/>
          </p:cNvSpPr>
          <p:nvPr/>
        </p:nvSpPr>
        <p:spPr bwMode="auto">
          <a:xfrm>
            <a:off x="457200" y="609600"/>
            <a:ext cx="4038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4000" dirty="0">
                <a:solidFill>
                  <a:prstClr val="white"/>
                </a:solidFill>
                <a:latin typeface="Bradley Hand ITC" pitchFamily="66" charset="0"/>
                <a:cs typeface="Arial" charset="0"/>
              </a:rPr>
              <a:t>Key points</a:t>
            </a:r>
          </a:p>
        </p:txBody>
      </p:sp>
      <p:sp>
        <p:nvSpPr>
          <p:cNvPr id="8" name="TextBox 7"/>
          <p:cNvSpPr txBox="1"/>
          <p:nvPr/>
        </p:nvSpPr>
        <p:spPr>
          <a:xfrm>
            <a:off x="381000" y="1524000"/>
            <a:ext cx="4114800" cy="4800599"/>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341313" indent="-341313" fontAlgn="auto">
              <a:lnSpc>
                <a:spcPct val="130000"/>
              </a:lnSpc>
              <a:spcBef>
                <a:spcPts val="0"/>
              </a:spcBef>
              <a:spcAft>
                <a:spcPts val="0"/>
              </a:spcAft>
              <a:buFont typeface="Arial" pitchFamily="34" charset="0"/>
              <a:buChar char="•"/>
              <a:defRPr/>
            </a:pPr>
            <a:r>
              <a:rPr lang="en-IN" sz="2800" dirty="0">
                <a:solidFill>
                  <a:prstClr val="white"/>
                </a:solidFill>
                <a:cs typeface="Arial" charset="0"/>
              </a:rPr>
              <a:t>Average provides a single number that represents the whole data</a:t>
            </a:r>
          </a:p>
        </p:txBody>
      </p:sp>
      <p:sp>
        <p:nvSpPr>
          <p:cNvPr id="9"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fontAlgn="base">
              <a:spcBef>
                <a:spcPct val="0"/>
              </a:spcBef>
              <a:spcAft>
                <a:spcPct val="0"/>
              </a:spcAft>
              <a:defRPr/>
            </a:pPr>
            <a:fld id="{9714916B-1CE9-427E-ACBB-872F0BAF4989}" type="slidenum">
              <a:rPr lang="en-US" sz="1600" b="1" smtClean="0">
                <a:solidFill>
                  <a:prstClr val="white"/>
                </a:solidFill>
              </a:rPr>
              <a:pPr algn="ctr" fontAlgn="base">
                <a:spcBef>
                  <a:spcPct val="0"/>
                </a:spcBef>
                <a:spcAft>
                  <a:spcPct val="0"/>
                </a:spcAft>
                <a:defRPr/>
              </a:pPr>
              <a:t>61</a:t>
            </a:fld>
            <a:endParaRPr lang="en-US" sz="1600" b="1" dirty="0" smtClean="0">
              <a:solidFill>
                <a:prstClr val="white"/>
              </a:solidFill>
            </a:endParaRPr>
          </a:p>
        </p:txBody>
      </p:sp>
      <p:sp>
        <p:nvSpPr>
          <p:cNvPr id="10" name="TextBox 5"/>
          <p:cNvSpPr txBox="1">
            <a:spLocks noChangeArrowheads="1"/>
          </p:cNvSpPr>
          <p:nvPr/>
        </p:nvSpPr>
        <p:spPr bwMode="auto">
          <a:xfrm>
            <a:off x="4800600" y="609600"/>
            <a:ext cx="4038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x-none" sz="4000" dirty="0" smtClean="0">
                <a:solidFill>
                  <a:prstClr val="white"/>
                </a:solidFill>
                <a:latin typeface="Bradley Hand ITC" pitchFamily="66" charset="0"/>
                <a:cs typeface="Arial" charset="0"/>
              </a:rPr>
              <a:t>मुख्य बिंदु </a:t>
            </a:r>
            <a:endParaRPr lang="en-US" sz="4000" dirty="0">
              <a:solidFill>
                <a:prstClr val="white"/>
              </a:solidFill>
              <a:latin typeface="Bradley Hand ITC" pitchFamily="66" charset="0"/>
              <a:cs typeface="Arial" charset="0"/>
            </a:endParaRPr>
          </a:p>
        </p:txBody>
      </p:sp>
      <p:sp>
        <p:nvSpPr>
          <p:cNvPr id="12" name="TextBox 11"/>
          <p:cNvSpPr txBox="1"/>
          <p:nvPr/>
        </p:nvSpPr>
        <p:spPr>
          <a:xfrm>
            <a:off x="4724400" y="1524000"/>
            <a:ext cx="4114800" cy="4800599"/>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341313" indent="-341313" fontAlgn="auto">
              <a:lnSpc>
                <a:spcPct val="130000"/>
              </a:lnSpc>
              <a:spcBef>
                <a:spcPts val="0"/>
              </a:spcBef>
              <a:spcAft>
                <a:spcPts val="0"/>
              </a:spcAft>
              <a:buFont typeface="Arial" pitchFamily="34" charset="0"/>
              <a:buChar char="•"/>
              <a:defRPr/>
            </a:pPr>
            <a:r>
              <a:rPr lang="x-none" sz="2800" dirty="0" smtClean="0">
                <a:solidFill>
                  <a:prstClr val="white"/>
                </a:solidFill>
                <a:cs typeface="Arial" charset="0"/>
              </a:rPr>
              <a:t>औसत एक संख्या देता है जो पूरे आंकड़े को प्रदर्शि‍त करती है। </a:t>
            </a:r>
            <a:endParaRPr lang="en-IN" sz="2800" dirty="0">
              <a:solidFill>
                <a:prstClr val="white"/>
              </a:solidFill>
              <a:cs typeface="Arial" charset="0"/>
            </a:endParaRPr>
          </a:p>
        </p:txBody>
      </p:sp>
    </p:spTree>
    <p:extLst>
      <p:ext uri="{BB962C8B-B14F-4D97-AF65-F5344CB8AC3E}">
        <p14:creationId xmlns:p14="http://schemas.microsoft.com/office/powerpoint/2010/main" val="231631002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BF88239A-00BB-4DA5-A8E0-B8FE89AC2496}" type="slidenum">
              <a:rPr lang="en-US" sz="1600" b="1" smtClean="0"/>
              <a:pPr algn="ctr" eaLnBrk="1" hangingPunct="1"/>
              <a:t>7</a:t>
            </a:fld>
            <a:endParaRPr lang="en-US" sz="1600" b="1" smtClean="0"/>
          </a:p>
        </p:txBody>
      </p:sp>
      <p:sp>
        <p:nvSpPr>
          <p:cNvPr id="12" name="Rectangle 4"/>
          <p:cNvSpPr>
            <a:spLocks noChangeArrowheads="1"/>
          </p:cNvSpPr>
          <p:nvPr/>
        </p:nvSpPr>
        <p:spPr bwMode="auto">
          <a:xfrm>
            <a:off x="176212" y="4876800"/>
            <a:ext cx="4319588" cy="1500405"/>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dirty="0">
                <a:solidFill>
                  <a:srgbClr val="000000"/>
                </a:solidFill>
                <a:latin typeface="Garamond" pitchFamily="18" charset="0"/>
              </a:rPr>
              <a:t>Key Point</a:t>
            </a:r>
            <a:r>
              <a:rPr lang="en-GB" sz="2400" dirty="0" smtClean="0">
                <a:solidFill>
                  <a:srgbClr val="000000"/>
                </a:solidFill>
                <a:latin typeface="Garamond" pitchFamily="18" charset="0"/>
              </a:rPr>
              <a:t>: </a:t>
            </a:r>
            <a:r>
              <a:rPr lang="en-GB" sz="2400" b="1" i="1" dirty="0" smtClean="0">
                <a:solidFill>
                  <a:srgbClr val="000000"/>
                </a:solidFill>
                <a:latin typeface="Garamond" pitchFamily="18" charset="0"/>
              </a:rPr>
              <a:t>Addition and Subtraction </a:t>
            </a:r>
            <a:r>
              <a:rPr lang="en-GB" sz="2400" dirty="0" smtClean="0">
                <a:solidFill>
                  <a:srgbClr val="000000"/>
                </a:solidFill>
                <a:latin typeface="Garamond" pitchFamily="18" charset="0"/>
              </a:rPr>
              <a:t>are opposite operations while </a:t>
            </a:r>
            <a:r>
              <a:rPr lang="en-GB" sz="2400" b="1" i="1" dirty="0" smtClean="0">
                <a:solidFill>
                  <a:srgbClr val="000000"/>
                </a:solidFill>
                <a:latin typeface="Garamond" pitchFamily="18" charset="0"/>
              </a:rPr>
              <a:t>Multiplication and Division</a:t>
            </a:r>
            <a:r>
              <a:rPr lang="en-GB" sz="2400" b="1" dirty="0" smtClean="0">
                <a:solidFill>
                  <a:srgbClr val="000000"/>
                </a:solidFill>
                <a:latin typeface="Garamond" pitchFamily="18" charset="0"/>
              </a:rPr>
              <a:t> </a:t>
            </a:r>
            <a:r>
              <a:rPr lang="en-GB" sz="2400" dirty="0" smtClean="0">
                <a:solidFill>
                  <a:srgbClr val="000000"/>
                </a:solidFill>
                <a:latin typeface="Garamond" pitchFamily="18" charset="0"/>
              </a:rPr>
              <a:t>are also opposites</a:t>
            </a:r>
            <a:endParaRPr lang="en-GB" sz="2400" b="1" u="sng" dirty="0">
              <a:solidFill>
                <a:srgbClr val="000000"/>
              </a:solidFill>
              <a:latin typeface="Garamond" pitchFamily="18" charset="0"/>
            </a:endParaRPr>
          </a:p>
        </p:txBody>
      </p:sp>
      <p:sp>
        <p:nvSpPr>
          <p:cNvPr id="13" name="Text Box 1"/>
          <p:cNvSpPr txBox="1">
            <a:spLocks noChangeArrowheads="1"/>
          </p:cNvSpPr>
          <p:nvPr/>
        </p:nvSpPr>
        <p:spPr bwMode="auto">
          <a:xfrm>
            <a:off x="152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smtClean="0"/>
              <a:t>Refresher </a:t>
            </a:r>
            <a:r>
              <a:rPr lang="mr-IN" sz="2400" dirty="0" smtClean="0"/>
              <a:t>–</a:t>
            </a:r>
            <a:r>
              <a:rPr lang="en-GB" sz="2400" dirty="0" smtClean="0"/>
              <a:t> Operations in Maths</a:t>
            </a:r>
            <a:endParaRPr lang="en-GB" sz="2400" dirty="0"/>
          </a:p>
        </p:txBody>
      </p:sp>
      <p:sp>
        <p:nvSpPr>
          <p:cNvPr id="14" name="Text Box 2"/>
          <p:cNvSpPr txBox="1">
            <a:spLocks noChangeArrowheads="1"/>
          </p:cNvSpPr>
          <p:nvPr/>
        </p:nvSpPr>
        <p:spPr bwMode="auto">
          <a:xfrm>
            <a:off x="152400" y="1066800"/>
            <a:ext cx="4267200" cy="3581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fontAlgn="auto">
              <a:lnSpc>
                <a:spcPct val="200000"/>
              </a:lnSpc>
              <a:spcBef>
                <a:spcPts val="0"/>
              </a:spcBef>
              <a:spcAft>
                <a:spcPts val="0"/>
              </a:spcAft>
              <a:buSzPct val="100000"/>
              <a:buFont typeface="Arial" charset="0"/>
              <a:buChar char="•"/>
              <a:defRPr/>
            </a:pPr>
            <a:r>
              <a:rPr lang="en-US" sz="2400" b="1" dirty="0" smtClean="0">
                <a:solidFill>
                  <a:srgbClr val="000000"/>
                </a:solidFill>
              </a:rPr>
              <a:t>Addition </a:t>
            </a:r>
            <a:r>
              <a:rPr lang="en-US" sz="2400" b="1" dirty="0" smtClean="0">
                <a:solidFill>
                  <a:srgbClr val="000000"/>
                </a:solidFill>
                <a:sym typeface="Wingdings"/>
              </a:rPr>
              <a:t></a:t>
            </a:r>
            <a:r>
              <a:rPr lang="en-US" sz="2400" dirty="0" smtClean="0">
                <a:solidFill>
                  <a:srgbClr val="000000"/>
                </a:solidFill>
              </a:rPr>
              <a:t> 3 + 5 = 8</a:t>
            </a:r>
          </a:p>
          <a:p>
            <a:pPr fontAlgn="auto">
              <a:lnSpc>
                <a:spcPct val="200000"/>
              </a:lnSpc>
              <a:spcBef>
                <a:spcPts val="0"/>
              </a:spcBef>
              <a:spcAft>
                <a:spcPts val="0"/>
              </a:spcAft>
              <a:buSzPct val="100000"/>
              <a:buFont typeface="Arial" charset="0"/>
              <a:buChar char="•"/>
              <a:defRPr/>
            </a:pPr>
            <a:r>
              <a:rPr lang="en-US" sz="2400" b="1" dirty="0" smtClean="0">
                <a:solidFill>
                  <a:srgbClr val="000000"/>
                </a:solidFill>
                <a:cs typeface="Arial" charset="0"/>
              </a:rPr>
              <a:t>Subtraction</a:t>
            </a:r>
            <a:r>
              <a:rPr lang="en-US" sz="2400" dirty="0" smtClean="0">
                <a:solidFill>
                  <a:srgbClr val="000000"/>
                </a:solidFill>
                <a:cs typeface="Arial" charset="0"/>
              </a:rPr>
              <a:t> </a:t>
            </a:r>
            <a:r>
              <a:rPr lang="en-US" sz="2400" dirty="0" smtClean="0">
                <a:solidFill>
                  <a:srgbClr val="000000"/>
                </a:solidFill>
                <a:cs typeface="Arial" charset="0"/>
                <a:sym typeface="Wingdings"/>
              </a:rPr>
              <a:t></a:t>
            </a:r>
            <a:r>
              <a:rPr lang="en-US" sz="2400" dirty="0" smtClean="0">
                <a:solidFill>
                  <a:srgbClr val="000000"/>
                </a:solidFill>
                <a:cs typeface="Arial" charset="0"/>
              </a:rPr>
              <a:t>   9 </a:t>
            </a:r>
            <a:r>
              <a:rPr lang="mr-IN" sz="2400" dirty="0" smtClean="0">
                <a:solidFill>
                  <a:srgbClr val="000000"/>
                </a:solidFill>
                <a:cs typeface="Arial" charset="0"/>
              </a:rPr>
              <a:t>–</a:t>
            </a:r>
            <a:r>
              <a:rPr lang="en-US" sz="2400" dirty="0" smtClean="0">
                <a:solidFill>
                  <a:srgbClr val="000000"/>
                </a:solidFill>
                <a:cs typeface="Arial" charset="0"/>
              </a:rPr>
              <a:t> 4 = 5 </a:t>
            </a:r>
          </a:p>
          <a:p>
            <a:pPr fontAlgn="auto">
              <a:lnSpc>
                <a:spcPct val="200000"/>
              </a:lnSpc>
              <a:spcBef>
                <a:spcPts val="0"/>
              </a:spcBef>
              <a:spcAft>
                <a:spcPts val="0"/>
              </a:spcAft>
              <a:buSzPct val="100000"/>
              <a:buFont typeface="Arial" charset="0"/>
              <a:buChar char="•"/>
              <a:defRPr/>
            </a:pPr>
            <a:r>
              <a:rPr lang="en-US" sz="2400" b="1" dirty="0" smtClean="0">
                <a:solidFill>
                  <a:srgbClr val="000000"/>
                </a:solidFill>
                <a:cs typeface="Arial" charset="0"/>
              </a:rPr>
              <a:t>Multiplication</a:t>
            </a:r>
            <a:r>
              <a:rPr lang="en-US" sz="2400" dirty="0" smtClean="0">
                <a:solidFill>
                  <a:srgbClr val="000000"/>
                </a:solidFill>
                <a:cs typeface="Arial" charset="0"/>
              </a:rPr>
              <a:t> </a:t>
            </a:r>
            <a:r>
              <a:rPr lang="en-US" sz="2400" dirty="0" smtClean="0">
                <a:solidFill>
                  <a:srgbClr val="000000"/>
                </a:solidFill>
                <a:cs typeface="Arial" charset="0"/>
                <a:sym typeface="Wingdings"/>
              </a:rPr>
              <a:t></a:t>
            </a:r>
            <a:r>
              <a:rPr lang="en-US" sz="2400" dirty="0" smtClean="0">
                <a:solidFill>
                  <a:srgbClr val="000000"/>
                </a:solidFill>
                <a:cs typeface="Arial" charset="0"/>
              </a:rPr>
              <a:t> 4 x 3 = 12</a:t>
            </a:r>
          </a:p>
          <a:p>
            <a:pPr fontAlgn="auto">
              <a:lnSpc>
                <a:spcPct val="200000"/>
              </a:lnSpc>
              <a:spcBef>
                <a:spcPts val="0"/>
              </a:spcBef>
              <a:spcAft>
                <a:spcPts val="0"/>
              </a:spcAft>
              <a:buSzPct val="100000"/>
              <a:buFont typeface="Arial" charset="0"/>
              <a:buChar char="•"/>
              <a:defRPr/>
            </a:pPr>
            <a:r>
              <a:rPr lang="en-US" sz="2400" b="1" dirty="0" smtClean="0">
                <a:solidFill>
                  <a:srgbClr val="000000"/>
                </a:solidFill>
                <a:cs typeface="Arial" charset="0"/>
              </a:rPr>
              <a:t>Division</a:t>
            </a:r>
            <a:r>
              <a:rPr lang="en-US" sz="2400" dirty="0" smtClean="0">
                <a:solidFill>
                  <a:srgbClr val="000000"/>
                </a:solidFill>
                <a:cs typeface="Arial" charset="0"/>
              </a:rPr>
              <a:t> </a:t>
            </a:r>
            <a:r>
              <a:rPr lang="en-US" sz="2400" dirty="0" smtClean="0">
                <a:solidFill>
                  <a:srgbClr val="000000"/>
                </a:solidFill>
                <a:cs typeface="Arial" charset="0"/>
                <a:sym typeface="Wingdings"/>
              </a:rPr>
              <a:t></a:t>
            </a:r>
            <a:r>
              <a:rPr lang="en-US" sz="2400" dirty="0" smtClean="0">
                <a:solidFill>
                  <a:srgbClr val="000000"/>
                </a:solidFill>
                <a:cs typeface="Arial" charset="0"/>
              </a:rPr>
              <a:t> 15 / 3 = 5</a:t>
            </a:r>
            <a:endParaRPr lang="en-US" sz="2400" dirty="0">
              <a:solidFill>
                <a:srgbClr val="000000"/>
              </a:solidFill>
              <a:cs typeface="Arial" charset="0"/>
            </a:endParaRPr>
          </a:p>
        </p:txBody>
      </p:sp>
      <p:sp>
        <p:nvSpPr>
          <p:cNvPr id="9" name="Rectangle 4"/>
          <p:cNvSpPr>
            <a:spLocks noChangeArrowheads="1"/>
          </p:cNvSpPr>
          <p:nvPr/>
        </p:nvSpPr>
        <p:spPr bwMode="auto">
          <a:xfrm>
            <a:off x="4672012" y="4855945"/>
            <a:ext cx="4319588" cy="1500405"/>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x-none" sz="2400" b="1" dirty="0" smtClean="0">
                <a:solidFill>
                  <a:srgbClr val="000000"/>
                </a:solidFill>
                <a:latin typeface="Garamond" pitchFamily="18" charset="0"/>
              </a:rPr>
              <a:t>मुख्य बिंदु:</a:t>
            </a:r>
            <a:endParaRPr lang="en-GB" sz="2400" dirty="0">
              <a:solidFill>
                <a:srgbClr val="000000"/>
              </a:solidFill>
              <a:latin typeface="Garamond" pitchFamily="18" charset="0"/>
            </a:endParaRPr>
          </a:p>
        </p:txBody>
      </p:sp>
      <p:sp>
        <p:nvSpPr>
          <p:cNvPr id="10" name="Text Box 1"/>
          <p:cNvSpPr txBox="1">
            <a:spLocks noChangeArrowheads="1"/>
          </p:cNvSpPr>
          <p:nvPr/>
        </p:nvSpPr>
        <p:spPr bwMode="auto">
          <a:xfrm>
            <a:off x="4648200" y="131545"/>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endParaRPr lang="en-GB" sz="2400" dirty="0"/>
          </a:p>
        </p:txBody>
      </p:sp>
      <p:sp>
        <p:nvSpPr>
          <p:cNvPr id="11" name="Text Box 2"/>
          <p:cNvSpPr txBox="1">
            <a:spLocks noChangeArrowheads="1"/>
          </p:cNvSpPr>
          <p:nvPr/>
        </p:nvSpPr>
        <p:spPr bwMode="auto">
          <a:xfrm>
            <a:off x="4648200" y="1045945"/>
            <a:ext cx="4267200" cy="3581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fontAlgn="auto">
              <a:lnSpc>
                <a:spcPct val="130000"/>
              </a:lnSpc>
              <a:spcBef>
                <a:spcPts val="0"/>
              </a:spcBef>
              <a:spcAft>
                <a:spcPts val="0"/>
              </a:spcAft>
              <a:buSzPct val="100000"/>
              <a:buFont typeface="Arial" charset="0"/>
              <a:buChar char="•"/>
              <a:defRPr/>
            </a:pPr>
            <a:endParaRPr lang="en-US" sz="2400" dirty="0">
              <a:solidFill>
                <a:srgbClr val="000000"/>
              </a:solidFill>
              <a:cs typeface="Arial" charset="0"/>
            </a:endParaRPr>
          </a:p>
        </p:txBody>
      </p:sp>
    </p:spTree>
    <p:extLst>
      <p:ext uri="{BB962C8B-B14F-4D97-AF65-F5344CB8AC3E}">
        <p14:creationId xmlns:p14="http://schemas.microsoft.com/office/powerpoint/2010/main" val="1892096826"/>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nodeType="withEffect" nodePh="1">
                                  <p:stCondLst>
                                    <p:cond delay="0"/>
                                  </p:stCondLst>
                                  <p:endCondLst>
                                    <p:cond evt="begin" delay="0">
                                      <p:tn val="19"/>
                                    </p:cond>
                                  </p:endCondLst>
                                  <p:childTnLst>
                                    <p:set>
                                      <p:cBhvr>
                                        <p:cTn id="20"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DAB13EAB-50E0-454C-BD90-60B470C0573F}" type="slidenum">
              <a:rPr lang="en-US" sz="1600" b="1" smtClean="0"/>
              <a:pPr algn="ctr" eaLnBrk="1" hangingPunct="1"/>
              <a:t>8</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smtClean="0">
                <a:solidFill>
                  <a:srgbClr val="000000"/>
                </a:solidFill>
                <a:cs typeface="Arial" charset="0"/>
              </a:rPr>
              <a:t>Applications of addition</a:t>
            </a:r>
            <a:endParaRPr lang="en-GB" sz="2400" dirty="0">
              <a:solidFill>
                <a:srgbClr val="000000"/>
              </a:solidFill>
              <a:cs typeface="Arial" charset="0"/>
            </a:endParaRPr>
          </a:p>
        </p:txBody>
      </p:sp>
      <p:sp>
        <p:nvSpPr>
          <p:cNvPr id="12" name="Text Box 2"/>
          <p:cNvSpPr txBox="1">
            <a:spLocks noChangeArrowheads="1"/>
          </p:cNvSpPr>
          <p:nvPr/>
        </p:nvSpPr>
        <p:spPr bwMode="auto">
          <a:xfrm>
            <a:off x="228600" y="1066800"/>
            <a:ext cx="4267200" cy="5289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indent="-342900" algn="just" eaLnBrk="1" hangingPunct="1">
              <a:lnSpc>
                <a:spcPct val="140000"/>
              </a:lnSpc>
              <a:buSzPct val="100000"/>
              <a:buFont typeface="Arial" charset="0"/>
              <a:buChar char="•"/>
            </a:pPr>
            <a:r>
              <a:rPr lang="en-US" sz="2000" dirty="0" err="1"/>
              <a:t>Kanku’s</a:t>
            </a:r>
            <a:r>
              <a:rPr lang="en-US" sz="2000" dirty="0"/>
              <a:t> General Store sold 10 Kgs, 3 Kgs and 6 Kgs of rice to three different customers yesterday. What was the total rice sold by </a:t>
            </a:r>
            <a:r>
              <a:rPr lang="en-US" sz="2000" dirty="0" err="1"/>
              <a:t>Kanku’s</a:t>
            </a:r>
            <a:r>
              <a:rPr lang="en-US" sz="2000" dirty="0"/>
              <a:t> General Store yesterday? </a:t>
            </a:r>
            <a:endParaRPr lang="en-GB" sz="2000" dirty="0"/>
          </a:p>
          <a:p>
            <a:pPr marL="342900" indent="-342900" algn="just" eaLnBrk="1" hangingPunct="1">
              <a:lnSpc>
                <a:spcPct val="140000"/>
              </a:lnSpc>
              <a:buSzPct val="100000"/>
              <a:buFont typeface="Arial" charset="0"/>
              <a:buChar char="•"/>
            </a:pPr>
            <a:r>
              <a:rPr lang="en-US" sz="2000" dirty="0" err="1" smtClean="0"/>
              <a:t>Ramu’s</a:t>
            </a:r>
            <a:r>
              <a:rPr lang="en-US" sz="2000" dirty="0" smtClean="0"/>
              <a:t> </a:t>
            </a:r>
            <a:r>
              <a:rPr lang="en-US" sz="2000" dirty="0"/>
              <a:t>tasty tea shop sells </a:t>
            </a:r>
            <a:r>
              <a:rPr lang="en-US" sz="2000" dirty="0" err="1"/>
              <a:t>Rs</a:t>
            </a:r>
            <a:r>
              <a:rPr lang="en-US" sz="2000" dirty="0"/>
              <a:t>. 750 worth of tea on day 1, </a:t>
            </a:r>
            <a:r>
              <a:rPr lang="en-US" sz="2000" dirty="0" err="1"/>
              <a:t>Rs</a:t>
            </a:r>
            <a:r>
              <a:rPr lang="en-US" sz="2000" dirty="0"/>
              <a:t>. 1000 on day two and </a:t>
            </a:r>
            <a:r>
              <a:rPr lang="en-US" sz="2000" dirty="0" err="1"/>
              <a:t>Rs</a:t>
            </a:r>
            <a:r>
              <a:rPr lang="en-US" sz="2000" dirty="0"/>
              <a:t>. 1250 on day 3. What is the total money received from sale of tea for the three days? </a:t>
            </a:r>
            <a:endParaRPr lang="en-GB" sz="2000" dirty="0"/>
          </a:p>
          <a:p>
            <a:pPr marL="342900" indent="-342900" algn="just" eaLnBrk="1" hangingPunct="1">
              <a:lnSpc>
                <a:spcPct val="140000"/>
              </a:lnSpc>
              <a:buSzPct val="100000"/>
              <a:buFont typeface="Arial" charset="0"/>
              <a:buChar char="•"/>
            </a:pPr>
            <a:endParaRPr lang="en-US" sz="2000" dirty="0">
              <a:solidFill>
                <a:srgbClr val="000000"/>
              </a:solidFill>
              <a:cs typeface="Arial" charset="0"/>
            </a:endParaRPr>
          </a:p>
        </p:txBody>
      </p:sp>
      <p:sp>
        <p:nvSpPr>
          <p:cNvPr id="9" name="Text Box 2"/>
          <p:cNvSpPr txBox="1">
            <a:spLocks noChangeArrowheads="1"/>
          </p:cNvSpPr>
          <p:nvPr/>
        </p:nvSpPr>
        <p:spPr bwMode="auto">
          <a:xfrm>
            <a:off x="4724400" y="1230313"/>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3" name="Text Box 1"/>
          <p:cNvSpPr txBox="1">
            <a:spLocks noChangeArrowheads="1"/>
          </p:cNvSpPr>
          <p:nvPr/>
        </p:nvSpPr>
        <p:spPr bwMode="auto">
          <a:xfrm>
            <a:off x="4724400" y="168275"/>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endParaRPr lang="en-GB" sz="2400" dirty="0">
              <a:solidFill>
                <a:srgbClr val="000000"/>
              </a:solidFill>
              <a:cs typeface="Arial" charset="0"/>
            </a:endParaRPr>
          </a:p>
        </p:txBody>
      </p:sp>
      <p:sp>
        <p:nvSpPr>
          <p:cNvPr id="14" name="Text Box 2"/>
          <p:cNvSpPr txBox="1">
            <a:spLocks noChangeArrowheads="1"/>
          </p:cNvSpPr>
          <p:nvPr/>
        </p:nvSpPr>
        <p:spPr bwMode="auto">
          <a:xfrm>
            <a:off x="4724400" y="1082675"/>
            <a:ext cx="4267200" cy="5289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endParaRPr lang="en-US" sz="2000" dirty="0">
              <a:solidFill>
                <a:srgbClr val="000000"/>
              </a:solidFill>
              <a:cs typeface="Arial" charset="0"/>
            </a:endParaRPr>
          </a:p>
        </p:txBody>
      </p:sp>
    </p:spTree>
    <p:extLst>
      <p:ext uri="{BB962C8B-B14F-4D97-AF65-F5344CB8AC3E}">
        <p14:creationId xmlns:p14="http://schemas.microsoft.com/office/powerpoint/2010/main" val="1858477142"/>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nodePh="1">
                                  <p:stCondLst>
                                    <p:cond delay="0"/>
                                  </p:stCondLst>
                                  <p:endCondLst>
                                    <p:cond evt="begin" delay="0">
                                      <p:tn val="9"/>
                                    </p:cond>
                                  </p:endCondLst>
                                  <p:childTnLst>
                                    <p:set>
                                      <p:cBhvr>
                                        <p:cTn id="10"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DAB13EAB-50E0-454C-BD90-60B470C0573F}" type="slidenum">
              <a:rPr lang="en-US" sz="1600" b="1" smtClean="0"/>
              <a:pPr algn="ctr" eaLnBrk="1" hangingPunct="1"/>
              <a:t>9</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GB" sz="2400" dirty="0" smtClean="0">
                <a:solidFill>
                  <a:srgbClr val="000000"/>
                </a:solidFill>
                <a:cs typeface="Arial" charset="0"/>
              </a:rPr>
              <a:t>Applications of subtraction</a:t>
            </a:r>
            <a:endParaRPr lang="en-GB" sz="2400" dirty="0">
              <a:solidFill>
                <a:srgbClr val="000000"/>
              </a:solidFill>
              <a:cs typeface="Arial" charset="0"/>
            </a:endParaRPr>
          </a:p>
        </p:txBody>
      </p:sp>
      <p:sp>
        <p:nvSpPr>
          <p:cNvPr id="12" name="Text Box 2"/>
          <p:cNvSpPr txBox="1">
            <a:spLocks noChangeArrowheads="1"/>
          </p:cNvSpPr>
          <p:nvPr/>
        </p:nvSpPr>
        <p:spPr bwMode="auto">
          <a:xfrm>
            <a:off x="228600" y="1066800"/>
            <a:ext cx="4267200" cy="5289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342900" indent="-342900" algn="just" eaLnBrk="1" hangingPunct="1">
              <a:lnSpc>
                <a:spcPct val="150000"/>
              </a:lnSpc>
              <a:buSzPct val="100000"/>
              <a:buFont typeface="Arial" charset="0"/>
              <a:buChar char="•"/>
            </a:pPr>
            <a:r>
              <a:rPr lang="en-US" dirty="0"/>
              <a:t>There are 85 bananas in a basket. 15 of them are rotten? How many good bananas are there in the basket? </a:t>
            </a:r>
            <a:endParaRPr lang="en-GB" dirty="0"/>
          </a:p>
          <a:p>
            <a:pPr marL="342900" indent="-342900" algn="just" eaLnBrk="1" hangingPunct="1">
              <a:lnSpc>
                <a:spcPct val="150000"/>
              </a:lnSpc>
              <a:buSzPct val="100000"/>
              <a:buFont typeface="Arial" charset="0"/>
              <a:buChar char="•"/>
            </a:pPr>
            <a:r>
              <a:rPr lang="en-US" dirty="0"/>
              <a:t>A person will take 150 to complete building a </a:t>
            </a:r>
            <a:r>
              <a:rPr lang="en-GB" dirty="0"/>
              <a:t>shed. If the person has already worked for 89 days, how many days more will he take to complete the shed? </a:t>
            </a:r>
          </a:p>
          <a:p>
            <a:pPr marL="342900" indent="-342900" algn="just" eaLnBrk="1" hangingPunct="1">
              <a:lnSpc>
                <a:spcPct val="150000"/>
              </a:lnSpc>
              <a:buSzPct val="100000"/>
              <a:buFont typeface="Arial" charset="0"/>
              <a:buChar char="•"/>
            </a:pPr>
            <a:r>
              <a:rPr lang="en-US" dirty="0" err="1"/>
              <a:t>Kanku</a:t>
            </a:r>
            <a:r>
              <a:rPr lang="en-US" dirty="0"/>
              <a:t> had 12 packets of biscuit in his shop in the morning. He sold 6. How many does he have left?</a:t>
            </a:r>
            <a:r>
              <a:rPr lang="en-GB" dirty="0"/>
              <a:t> </a:t>
            </a:r>
            <a:endParaRPr lang="en-US" dirty="0">
              <a:solidFill>
                <a:srgbClr val="000000"/>
              </a:solidFill>
              <a:cs typeface="Arial" charset="0"/>
            </a:endParaRPr>
          </a:p>
        </p:txBody>
      </p:sp>
      <p:sp>
        <p:nvSpPr>
          <p:cNvPr id="9" name="Text Box 2"/>
          <p:cNvSpPr txBox="1">
            <a:spLocks noChangeArrowheads="1"/>
          </p:cNvSpPr>
          <p:nvPr/>
        </p:nvSpPr>
        <p:spPr bwMode="auto">
          <a:xfrm>
            <a:off x="4724400" y="1230313"/>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3" name="Text Box 1"/>
          <p:cNvSpPr txBox="1">
            <a:spLocks noChangeArrowheads="1"/>
          </p:cNvSpPr>
          <p:nvPr/>
        </p:nvSpPr>
        <p:spPr bwMode="auto">
          <a:xfrm>
            <a:off x="4724400" y="168275"/>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endParaRPr lang="en-GB" sz="2400" dirty="0">
              <a:solidFill>
                <a:srgbClr val="000000"/>
              </a:solidFill>
              <a:cs typeface="Arial" charset="0"/>
            </a:endParaRPr>
          </a:p>
        </p:txBody>
      </p:sp>
      <p:sp>
        <p:nvSpPr>
          <p:cNvPr id="14" name="Text Box 2"/>
          <p:cNvSpPr txBox="1">
            <a:spLocks noChangeArrowheads="1"/>
          </p:cNvSpPr>
          <p:nvPr/>
        </p:nvSpPr>
        <p:spPr bwMode="auto">
          <a:xfrm>
            <a:off x="4724400" y="1082675"/>
            <a:ext cx="4267200" cy="5289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40000"/>
              </a:lnSpc>
              <a:buSzPct val="100000"/>
              <a:buFont typeface="Arial" charset="0"/>
              <a:buChar char="•"/>
            </a:pPr>
            <a:endParaRPr lang="en-US" sz="2000" dirty="0">
              <a:solidFill>
                <a:srgbClr val="000000"/>
              </a:solidFill>
              <a:cs typeface="Arial" charset="0"/>
            </a:endParaRPr>
          </a:p>
        </p:txBody>
      </p:sp>
    </p:spTree>
    <p:extLst>
      <p:ext uri="{BB962C8B-B14F-4D97-AF65-F5344CB8AC3E}">
        <p14:creationId xmlns:p14="http://schemas.microsoft.com/office/powerpoint/2010/main" val="789835780"/>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nodePh="1">
                                  <p:stCondLst>
                                    <p:cond delay="0"/>
                                  </p:stCondLst>
                                  <p:endCondLst>
                                    <p:cond evt="begin" delay="0">
                                      <p:tn val="11"/>
                                    </p:cond>
                                  </p:endCondLst>
                                  <p:childTnLst>
                                    <p:set>
                                      <p:cBhvr>
                                        <p:cTn id="12"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3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20631</TotalTime>
  <Words>6308</Words>
  <Application>Microsoft Macintosh PowerPoint</Application>
  <PresentationFormat>On-screen Show (4:3)</PresentationFormat>
  <Paragraphs>969</Paragraphs>
  <Slides>61</Slides>
  <Notes>61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61</vt:i4>
      </vt:variant>
    </vt:vector>
  </HeadingPairs>
  <TitlesOfParts>
    <vt:vector size="63" baseType="lpstr">
      <vt:lpstr>33_Office Theme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lucky</dc:creator>
  <cp:lastModifiedBy>Kurian George</cp:lastModifiedBy>
  <cp:revision>774</cp:revision>
  <cp:lastPrinted>2016-01-13T04:01:47Z</cp:lastPrinted>
  <dcterms:created xsi:type="dcterms:W3CDTF">2011-03-10T04:24:51Z</dcterms:created>
  <dcterms:modified xsi:type="dcterms:W3CDTF">2017-07-11T06:58:32Z</dcterms:modified>
</cp:coreProperties>
</file>